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9/10/2026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9/10/2026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9/10/2026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9/10/2026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vietnamese</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vi-VN" sz="2400" dirty="0"/>
              <a:t>Hướng dẫn từng bước</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a:t>Hãy cho chúng tôi biết bạn là ai</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vi-VN" dirty="0"/>
              <a:t>Các trường này là bắt buộc</a:t>
            </a:r>
            <a:r>
              <a:rPr lang="en-US" dirty="0"/>
              <a:t>.</a:t>
            </a:r>
          </a:p>
          <a:p>
            <a:pPr lvl="1"/>
            <a:r>
              <a:rPr lang="vi-VN" dirty="0"/>
              <a:t>Bất kỳ trường bắt buộc nào không được điền hoặc chọn sẽ gây lỗi khi bạn gửi và bạn sẽ phải điền vào trường đó</a:t>
            </a:r>
            <a:r>
              <a:rPr lang="en-US" dirty="0"/>
              <a:t>.</a:t>
            </a:r>
          </a:p>
        </p:txBody>
      </p:sp>
      <p:pic>
        <p:nvPicPr>
          <p:cNvPr id="7" name="Picture 6">
            <a:extLst>
              <a:ext uri="{FF2B5EF4-FFF2-40B4-BE49-F238E27FC236}">
                <a16:creationId xmlns:a16="http://schemas.microsoft.com/office/drawing/2014/main" id="{9971C451-23DE-4913-A995-C1867437EE3A}"/>
              </a:ext>
            </a:extLst>
          </p:cNvPr>
          <p:cNvPicPr>
            <a:picLocks noChangeAspect="1"/>
          </p:cNvPicPr>
          <p:nvPr/>
        </p:nvPicPr>
        <p:blipFill rotWithShape="1">
          <a:blip r:embed="rId2"/>
          <a:srcRect l="16610" t="44890" r="18058" b="43098"/>
          <a:stretch/>
        </p:blipFill>
        <p:spPr>
          <a:xfrm>
            <a:off x="1344220" y="1398654"/>
            <a:ext cx="9895174" cy="977938"/>
          </a:xfrm>
          <a:prstGeom prst="rect">
            <a:avLst/>
          </a:prstGeom>
        </p:spPr>
      </p:pic>
      <p:pic>
        <p:nvPicPr>
          <p:cNvPr id="9" name="Picture 8">
            <a:extLst>
              <a:ext uri="{FF2B5EF4-FFF2-40B4-BE49-F238E27FC236}">
                <a16:creationId xmlns:a16="http://schemas.microsoft.com/office/drawing/2014/main" id="{2070C983-D8EA-4961-A383-AC15B81413BC}"/>
              </a:ext>
            </a:extLst>
          </p:cNvPr>
          <p:cNvPicPr>
            <a:picLocks noChangeAspect="1"/>
          </p:cNvPicPr>
          <p:nvPr/>
        </p:nvPicPr>
        <p:blipFill rotWithShape="1">
          <a:blip r:embed="rId3"/>
          <a:srcRect l="50000" t="54230" r="18218" b="30926"/>
          <a:stretch/>
        </p:blipFill>
        <p:spPr>
          <a:xfrm>
            <a:off x="3080424" y="4348823"/>
            <a:ext cx="6895006" cy="1730964"/>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3E4C2D-C59E-42A3-9C14-D9D8CA035FD0}"/>
              </a:ext>
            </a:extLst>
          </p:cNvPr>
          <p:cNvPicPr>
            <a:picLocks noChangeAspect="1"/>
          </p:cNvPicPr>
          <p:nvPr/>
        </p:nvPicPr>
        <p:blipFill rotWithShape="1">
          <a:blip r:embed="rId2"/>
          <a:srcRect l="17517" t="30009" r="51888" b="9550"/>
          <a:stretch/>
        </p:blipFill>
        <p:spPr>
          <a:xfrm>
            <a:off x="2709657" y="2118946"/>
            <a:ext cx="3477134" cy="3692273"/>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vi-VN" sz="2700"/>
              <a:t>Chọn quốc gia cư trú của bạn từ danh sách thả xuống</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vi-VN" dirty="0"/>
              <a:t>Nhấp vào quốc gia cư trú của bạn</a:t>
            </a:r>
            <a:r>
              <a:rPr lang="en-US" dirty="0"/>
              <a:t>.</a:t>
            </a:r>
          </a:p>
          <a:p>
            <a:pPr lvl="2"/>
            <a:r>
              <a:rPr lang="en-US" dirty="0" err="1"/>
              <a:t>Việt</a:t>
            </a:r>
            <a:r>
              <a:rPr lang="en-US" dirty="0"/>
              <a:t> Nam </a:t>
            </a:r>
            <a:r>
              <a:rPr lang="en-US" dirty="0" err="1"/>
              <a:t>trong</a:t>
            </a:r>
            <a:r>
              <a:rPr lang="en-US" dirty="0"/>
              <a:t> </a:t>
            </a:r>
            <a:r>
              <a:rPr lang="en-US" dirty="0" err="1"/>
              <a:t>ví</a:t>
            </a:r>
            <a:r>
              <a:rPr lang="en-US" dirty="0"/>
              <a:t> </a:t>
            </a:r>
            <a:r>
              <a:rPr lang="en-US" dirty="0" err="1"/>
              <a:t>dụ</a:t>
            </a:r>
            <a:r>
              <a:rPr lang="en-US" dirty="0"/>
              <a:t> </a:t>
            </a:r>
            <a:r>
              <a:rPr lang="en-US" dirty="0" err="1"/>
              <a:t>này</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vi-VN" dirty="0"/>
              <a:t>Nhấn vào danh sách thả xuống để xem danh sách quốc gia cư trú</a:t>
            </a:r>
            <a:r>
              <a:rPr lang="en-US" dirty="0"/>
              <a:t>.</a:t>
            </a:r>
          </a:p>
          <a:p>
            <a:pPr lvl="1"/>
            <a:r>
              <a:rPr lang="vi-VN" dirty="0"/>
              <a:t>Cuộn đến quốc gia cư trú bạn chọn hoặc
Bắt đầu gõ để nhanh chóng đến quốc gia cư trú bạn chọn</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398371" y="5128108"/>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n-US" sz="3200"/>
              <a:t>Nhập địa chỉ Email của bạn</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vi-VN"/>
              <a:t>Chúng tôi cần địa chỉ email của bạn để gửi kế hoạch đọc hoặc liên kết tải xuống kế hoạch đọc Kinh Thánh được thiết kế riêng. Trừ khi bạn yêu cầu không làm vậy khi gửi yêu cầu, WBP sẽ gửi email thỉnh thoảng với các cập nhật, bản dịch mới và kế hoạch mới.</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Chúng tôi sẽ không bao giờ chia sẻ địa chỉ email của bạn với bất kỳ ai vì bất kỳ lý do gì.</a:t>
            </a:r>
            <a:endParaRPr lang="en-US" dirty="0"/>
          </a:p>
        </p:txBody>
      </p:sp>
      <p:pic>
        <p:nvPicPr>
          <p:cNvPr id="9" name="Picture 8">
            <a:extLst>
              <a:ext uri="{FF2B5EF4-FFF2-40B4-BE49-F238E27FC236}">
                <a16:creationId xmlns:a16="http://schemas.microsoft.com/office/drawing/2014/main" id="{ACDF6D47-02F9-4F6E-9F0E-A87748E9BB1C}"/>
              </a:ext>
            </a:extLst>
          </p:cNvPr>
          <p:cNvPicPr>
            <a:picLocks noChangeAspect="1"/>
          </p:cNvPicPr>
          <p:nvPr/>
        </p:nvPicPr>
        <p:blipFill rotWithShape="1">
          <a:blip r:embed="rId2"/>
          <a:srcRect l="50000" t="64770" r="18298" b="25250"/>
          <a:stretch/>
        </p:blipFill>
        <p:spPr>
          <a:xfrm>
            <a:off x="2973421" y="2774951"/>
            <a:ext cx="7655207" cy="129540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52DB9F-BAD6-44DD-BC2A-E7BDA2FB5EE6}"/>
              </a:ext>
            </a:extLst>
          </p:cNvPr>
          <p:cNvPicPr>
            <a:picLocks noChangeAspect="1"/>
          </p:cNvPicPr>
          <p:nvPr/>
        </p:nvPicPr>
        <p:blipFill rotWithShape="1">
          <a:blip r:embed="rId2"/>
          <a:srcRect l="17154" t="28550" r="53165" b="22761"/>
          <a:stretch/>
        </p:blipFill>
        <p:spPr>
          <a:xfrm>
            <a:off x="2516126" y="2118745"/>
            <a:ext cx="3787397" cy="3339427"/>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a:t>Chọn ngôn ngữ của bạn</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a:bodyPr>
          <a:lstStyle/>
          <a:p>
            <a:pPr lvl="1"/>
            <a:r>
              <a:rPr lang="en-US" dirty="0" err="1"/>
              <a:t>Nhấp</a:t>
            </a:r>
            <a:r>
              <a:rPr lang="en-US" dirty="0"/>
              <a:t> </a:t>
            </a:r>
            <a:r>
              <a:rPr lang="en-US" dirty="0" err="1"/>
              <a:t>vào</a:t>
            </a:r>
            <a:r>
              <a:rPr lang="en-US" dirty="0"/>
              <a:t> </a:t>
            </a:r>
            <a:r>
              <a:rPr lang="en-US" dirty="0" err="1"/>
              <a:t>lựa</a:t>
            </a:r>
            <a:r>
              <a:rPr lang="en-US" dirty="0"/>
              <a:t> </a:t>
            </a:r>
            <a:r>
              <a:rPr lang="en-US" dirty="0" err="1"/>
              <a:t>chọn</a:t>
            </a:r>
            <a:r>
              <a:rPr lang="en-US" dirty="0"/>
              <a:t> </a:t>
            </a:r>
            <a:r>
              <a:rPr lang="en-US" dirty="0" err="1"/>
              <a:t>ngôn</a:t>
            </a:r>
            <a:r>
              <a:rPr lang="en-US" dirty="0"/>
              <a:t> </a:t>
            </a:r>
            <a:r>
              <a:rPr lang="en-US" dirty="0" err="1"/>
              <a:t>ngữ</a:t>
            </a:r>
            <a:r>
              <a:rPr lang="en-US" dirty="0"/>
              <a:t> </a:t>
            </a:r>
            <a:r>
              <a:rPr lang="en-US" dirty="0" err="1"/>
              <a:t>của</a:t>
            </a:r>
            <a:r>
              <a:rPr lang="en-US" dirty="0"/>
              <a:t> </a:t>
            </a:r>
            <a:r>
              <a:rPr lang="en-US" dirty="0" err="1"/>
              <a:t>bạn</a:t>
            </a:r>
            <a:r>
              <a:rPr lang="en-US" dirty="0"/>
              <a:t>.</a:t>
            </a:r>
          </a:p>
          <a:p>
            <a:pPr lvl="2"/>
            <a:r>
              <a:rPr lang="en-US" dirty="0" err="1"/>
              <a:t>Tiếng</a:t>
            </a:r>
            <a:r>
              <a:rPr lang="en-US" dirty="0"/>
              <a:t> </a:t>
            </a:r>
            <a:r>
              <a:rPr lang="en-US" dirty="0" err="1"/>
              <a:t>Việt</a:t>
            </a:r>
            <a:r>
              <a:rPr lang="en-US" dirty="0"/>
              <a:t> </a:t>
            </a:r>
            <a:r>
              <a:rPr lang="en-US" dirty="0" err="1"/>
              <a:t>trong</a:t>
            </a:r>
            <a:r>
              <a:rPr lang="en-US" dirty="0"/>
              <a:t> </a:t>
            </a:r>
            <a:r>
              <a:rPr lang="en-US" dirty="0" err="1"/>
              <a:t>ví</a:t>
            </a:r>
            <a:r>
              <a:rPr lang="en-US" dirty="0"/>
              <a:t> </a:t>
            </a:r>
            <a:r>
              <a:rPr lang="en-US" dirty="0" err="1"/>
              <a:t>dụ</a:t>
            </a:r>
            <a:r>
              <a:rPr lang="en-US" dirty="0"/>
              <a:t> </a:t>
            </a:r>
            <a:r>
              <a:rPr lang="en-US" dirty="0" err="1"/>
              <a:t>này</a:t>
            </a:r>
            <a:r>
              <a:rPr lang="en-US" dirty="0"/>
              <a:t>.</a:t>
            </a:r>
          </a:p>
          <a:p>
            <a:pPr marL="0" indent="0">
              <a:buNone/>
            </a:pPr>
            <a:r>
              <a:rPr lang="en-US" dirty="0" err="1"/>
              <a:t>Ngôn</a:t>
            </a:r>
            <a:r>
              <a:rPr lang="en-US" dirty="0"/>
              <a:t> </a:t>
            </a:r>
            <a:r>
              <a:rPr lang="en-US" dirty="0" err="1"/>
              <a:t>ngữ</a:t>
            </a:r>
            <a:r>
              <a:rPr lang="en-US" dirty="0"/>
              <a:t> </a:t>
            </a:r>
            <a:r>
              <a:rPr lang="en-US" dirty="0" err="1"/>
              <a:t>bạn</a:t>
            </a:r>
            <a:r>
              <a:rPr lang="en-US" dirty="0"/>
              <a:t> </a:t>
            </a:r>
            <a:r>
              <a:rPr lang="en-US" dirty="0" err="1"/>
              <a:t>chọn</a:t>
            </a:r>
            <a:r>
              <a:rPr lang="en-US" dirty="0"/>
              <a:t> </a:t>
            </a:r>
            <a:r>
              <a:rPr lang="en-US" dirty="0" err="1"/>
              <a:t>sẽ</a:t>
            </a:r>
            <a:r>
              <a:rPr lang="en-US" dirty="0"/>
              <a:t> </a:t>
            </a:r>
            <a:r>
              <a:rPr lang="en-US" dirty="0" err="1"/>
              <a:t>quyết</a:t>
            </a:r>
            <a:r>
              <a:rPr lang="en-US" dirty="0"/>
              <a:t> </a:t>
            </a:r>
            <a:r>
              <a:rPr lang="en-US" dirty="0" err="1"/>
              <a:t>định</a:t>
            </a:r>
            <a:r>
              <a:rPr lang="en-US" dirty="0"/>
              <a:t> </a:t>
            </a:r>
            <a:r>
              <a:rPr lang="en-US" dirty="0" err="1"/>
              <a:t>danh</a:t>
            </a:r>
            <a:r>
              <a:rPr lang="en-US" dirty="0"/>
              <a:t> </a:t>
            </a:r>
            <a:r>
              <a:rPr lang="en-US" dirty="0" err="1"/>
              <a:t>sách</a:t>
            </a:r>
            <a:r>
              <a:rPr lang="en-US" dirty="0"/>
              <a:t> </a:t>
            </a:r>
            <a:r>
              <a:rPr lang="en-US" dirty="0" err="1"/>
              <a:t>các</a:t>
            </a:r>
            <a:r>
              <a:rPr lang="en-US" dirty="0"/>
              <a:t> </a:t>
            </a:r>
            <a:r>
              <a:rPr lang="en-US" dirty="0" err="1"/>
              <a:t>phiên</a:t>
            </a:r>
            <a:r>
              <a:rPr lang="en-US" dirty="0"/>
              <a:t> </a:t>
            </a:r>
            <a:r>
              <a:rPr lang="en-US" dirty="0" err="1"/>
              <a:t>bản</a:t>
            </a:r>
            <a:r>
              <a:rPr lang="en-US" dirty="0"/>
              <a:t> </a:t>
            </a:r>
            <a:r>
              <a:rPr lang="en-US" dirty="0" err="1"/>
              <a:t>Kinh</a:t>
            </a:r>
            <a:r>
              <a:rPr lang="en-US" dirty="0"/>
              <a:t> </a:t>
            </a:r>
            <a:r>
              <a:rPr lang="en-US" dirty="0" err="1"/>
              <a:t>Thánh</a:t>
            </a:r>
            <a:r>
              <a:rPr lang="en-US" dirty="0"/>
              <a:t> </a:t>
            </a:r>
            <a:r>
              <a:rPr lang="en-US" dirty="0" err="1"/>
              <a:t>bạn</a:t>
            </a:r>
            <a:r>
              <a:rPr lang="en-US" dirty="0"/>
              <a:t> </a:t>
            </a:r>
            <a:r>
              <a:rPr lang="en-US" dirty="0" err="1"/>
              <a:t>có</a:t>
            </a:r>
            <a:r>
              <a:rPr lang="en-US" dirty="0"/>
              <a:t> </a:t>
            </a:r>
            <a:r>
              <a:rPr lang="en-US" dirty="0" err="1"/>
              <a:t>thể</a:t>
            </a:r>
            <a:r>
              <a:rPr lang="en-US" dirty="0"/>
              <a:t> </a:t>
            </a:r>
            <a:r>
              <a:rPr lang="en-US" dirty="0" err="1"/>
              <a:t>chọn</a:t>
            </a:r>
            <a:r>
              <a:rPr lang="en-US" dirty="0"/>
              <a:t> </a:t>
            </a:r>
            <a:r>
              <a:rPr lang="en-US" dirty="0" err="1"/>
              <a:t>từ</a:t>
            </a:r>
            <a:r>
              <a:rPr lang="en-US" dirty="0"/>
              <a:t> </a:t>
            </a:r>
            <a:r>
              <a:rPr lang="en-US" dirty="0" err="1"/>
              <a:t>đó</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490279" y="3599181"/>
            <a:ext cx="1663334"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Nhấn</a:t>
            </a:r>
            <a:r>
              <a:rPr lang="en-US" dirty="0"/>
              <a:t> </a:t>
            </a:r>
            <a:r>
              <a:rPr lang="en-US" dirty="0" err="1"/>
              <a:t>vào</a:t>
            </a:r>
            <a:r>
              <a:rPr lang="en-US" dirty="0"/>
              <a:t> </a:t>
            </a:r>
            <a:r>
              <a:rPr lang="en-US" dirty="0" err="1"/>
              <a:t>danh</a:t>
            </a:r>
            <a:r>
              <a:rPr lang="en-US" dirty="0"/>
              <a:t> </a:t>
            </a:r>
            <a:r>
              <a:rPr lang="en-US" dirty="0" err="1"/>
              <a:t>sách</a:t>
            </a:r>
            <a:r>
              <a:rPr lang="en-US" dirty="0"/>
              <a:t> </a:t>
            </a:r>
            <a:r>
              <a:rPr lang="en-US" dirty="0" err="1"/>
              <a:t>thả</a:t>
            </a:r>
            <a:r>
              <a:rPr lang="en-US" dirty="0"/>
              <a:t> </a:t>
            </a:r>
            <a:r>
              <a:rPr lang="en-US" dirty="0" err="1"/>
              <a:t>xuống</a:t>
            </a:r>
            <a:r>
              <a:rPr lang="en-US" dirty="0"/>
              <a:t> </a:t>
            </a:r>
            <a:r>
              <a:rPr lang="en-US" dirty="0" err="1"/>
              <a:t>để</a:t>
            </a:r>
            <a:r>
              <a:rPr lang="en-US" dirty="0"/>
              <a:t> </a:t>
            </a:r>
            <a:r>
              <a:rPr lang="en-US" dirty="0" err="1"/>
              <a:t>xem</a:t>
            </a:r>
            <a:r>
              <a:rPr lang="en-US" dirty="0"/>
              <a:t> </a:t>
            </a:r>
            <a:r>
              <a:rPr lang="en-US" dirty="0" err="1"/>
              <a:t>danh</a:t>
            </a:r>
            <a:r>
              <a:rPr lang="en-US" dirty="0"/>
              <a:t> </a:t>
            </a:r>
            <a:r>
              <a:rPr lang="en-US" dirty="0" err="1"/>
              <a:t>sách</a:t>
            </a:r>
            <a:r>
              <a:rPr lang="en-US" dirty="0"/>
              <a:t> </a:t>
            </a:r>
            <a:r>
              <a:rPr lang="en-US" dirty="0" err="1"/>
              <a:t>ngôn</a:t>
            </a:r>
            <a:r>
              <a:rPr lang="en-US" dirty="0"/>
              <a:t> </a:t>
            </a:r>
            <a:r>
              <a:rPr lang="en-US" dirty="0" err="1"/>
              <a:t>ngữ</a:t>
            </a:r>
            <a:r>
              <a:rPr lang="en-US" dirty="0"/>
              <a:t>.</a:t>
            </a:r>
          </a:p>
          <a:p>
            <a:pPr lvl="1"/>
            <a:r>
              <a:rPr lang="en-US" dirty="0" err="1"/>
              <a:t>Cuộn</a:t>
            </a:r>
            <a:r>
              <a:rPr lang="en-US" dirty="0"/>
              <a:t> </a:t>
            </a:r>
            <a:r>
              <a:rPr lang="en-US" dirty="0" err="1"/>
              <a:t>xuống</a:t>
            </a:r>
            <a:r>
              <a:rPr lang="en-US" dirty="0"/>
              <a:t> </a:t>
            </a:r>
            <a:r>
              <a:rPr lang="en-US" dirty="0" err="1"/>
              <a:t>lựa</a:t>
            </a:r>
            <a:r>
              <a:rPr lang="en-US" dirty="0"/>
              <a:t> </a:t>
            </a:r>
            <a:r>
              <a:rPr lang="en-US" dirty="0" err="1"/>
              <a:t>chọn</a:t>
            </a:r>
            <a:r>
              <a:rPr lang="en-US" dirty="0"/>
              <a:t> </a:t>
            </a:r>
            <a:r>
              <a:rPr lang="en-US" dirty="0" err="1"/>
              <a:t>ngôn</a:t>
            </a:r>
            <a:r>
              <a:rPr lang="en-US" dirty="0"/>
              <a:t> </a:t>
            </a:r>
            <a:r>
              <a:rPr lang="en-US" dirty="0" err="1"/>
              <a:t>ngữ</a:t>
            </a:r>
            <a:r>
              <a:rPr lang="en-US" dirty="0"/>
              <a:t> </a:t>
            </a:r>
            <a:r>
              <a:rPr lang="en-US" dirty="0" err="1"/>
              <a:t>của</a:t>
            </a:r>
            <a:r>
              <a:rPr lang="en-US" dirty="0"/>
              <a:t> </a:t>
            </a:r>
            <a:r>
              <a:rPr lang="en-US" dirty="0" err="1"/>
              <a:t>bạn</a:t>
            </a:r>
            <a:r>
              <a:rPr lang="en-US" dirty="0"/>
              <a:t> </a:t>
            </a:r>
            <a:r>
              <a:rPr lang="en-US" dirty="0" err="1"/>
              <a:t>hoặc</a:t>
            </a:r>
            <a:r>
              <a:rPr lang="en-US" dirty="0"/>
              <a:t>
</a:t>
            </a:r>
            <a:r>
              <a:rPr lang="en-US" dirty="0" err="1"/>
              <a:t>Bắt</a:t>
            </a:r>
            <a:r>
              <a:rPr lang="en-US" dirty="0"/>
              <a:t> </a:t>
            </a:r>
            <a:r>
              <a:rPr lang="en-US" dirty="0" err="1"/>
              <a:t>đầu</a:t>
            </a:r>
            <a:r>
              <a:rPr lang="en-US" dirty="0"/>
              <a:t> </a:t>
            </a:r>
            <a:r>
              <a:rPr lang="en-US" dirty="0" err="1"/>
              <a:t>gõ</a:t>
            </a:r>
            <a:r>
              <a:rPr lang="en-US" dirty="0"/>
              <a:t> </a:t>
            </a:r>
            <a:r>
              <a:rPr lang="en-US" dirty="0" err="1"/>
              <a:t>để</a:t>
            </a:r>
            <a:r>
              <a:rPr lang="en-US" dirty="0"/>
              <a:t> </a:t>
            </a:r>
            <a:r>
              <a:rPr lang="en-US" dirty="0" err="1"/>
              <a:t>nhanh</a:t>
            </a:r>
            <a:r>
              <a:rPr lang="en-US" dirty="0"/>
              <a:t> </a:t>
            </a:r>
            <a:r>
              <a:rPr lang="en-US" dirty="0" err="1"/>
              <a:t>chóng</a:t>
            </a:r>
            <a:r>
              <a:rPr lang="en-US" dirty="0"/>
              <a:t> </a:t>
            </a:r>
            <a:r>
              <a:rPr lang="en-US" dirty="0" err="1"/>
              <a:t>đến</a:t>
            </a:r>
            <a:r>
              <a:rPr lang="en-US" dirty="0"/>
              <a:t> </a:t>
            </a:r>
            <a:r>
              <a:rPr lang="en-US" dirty="0" err="1"/>
              <a:t>lựa</a:t>
            </a:r>
            <a:r>
              <a:rPr lang="en-US" dirty="0"/>
              <a:t> </a:t>
            </a:r>
            <a:r>
              <a:rPr lang="en-US" dirty="0" err="1"/>
              <a:t>chọn</a:t>
            </a:r>
            <a:r>
              <a:rPr lang="en-US" dirty="0"/>
              <a:t> </a:t>
            </a:r>
            <a:r>
              <a:rPr lang="en-US" dirty="0" err="1"/>
              <a:t>ngôn</a:t>
            </a:r>
            <a:r>
              <a:rPr lang="en-US" dirty="0"/>
              <a:t> </a:t>
            </a:r>
            <a:r>
              <a:rPr lang="en-US" dirty="0" err="1"/>
              <a:t>ngữ</a:t>
            </a:r>
            <a:r>
              <a:rPr lang="en-US" dirty="0"/>
              <a:t> </a:t>
            </a:r>
            <a:r>
              <a:rPr lang="en-US" dirty="0" err="1"/>
              <a:t>của</a:t>
            </a:r>
            <a:r>
              <a:rPr lang="en-US" dirty="0"/>
              <a:t> </a:t>
            </a:r>
            <a:r>
              <a:rPr lang="en-US" dirty="0" err="1"/>
              <a:t>bạn</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en-US" dirty="0"/>
              <a:t>The version list associated with your language choice will auto populate</a:t>
            </a:r>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n-US" dirty="0"/>
              <a:t>The version list is alphabetical within the language you chose.  The description of the specific translation will tell you if the translation is:</a:t>
            </a:r>
          </a:p>
          <a:p>
            <a:pPr lvl="1"/>
            <a:r>
              <a:rPr lang="en-US" dirty="0"/>
              <a:t>Complete Bible – 66 Books (The Old and New Testaments).</a:t>
            </a:r>
          </a:p>
          <a:p>
            <a:pPr lvl="1"/>
            <a:r>
              <a:rPr lang="en-US" dirty="0"/>
              <a:t>Complete Bible with x Apocryphal Books (The Old and New Testaments with some Apocryphal Books. The x represents the number of books.</a:t>
            </a:r>
          </a:p>
          <a:p>
            <a:pPr lvl="1"/>
            <a:r>
              <a:rPr lang="en-US" dirty="0"/>
              <a:t>New Testament Only – The 27 books of the New Testament.</a:t>
            </a:r>
          </a:p>
          <a:p>
            <a:pPr lvl="1"/>
            <a:r>
              <a:rPr lang="en-US" dirty="0"/>
              <a:t>New Testament with Other Books - The 27 books of the New Testament plus some number of Old Testament Books.</a:t>
            </a:r>
          </a:p>
          <a:p>
            <a:pPr lvl="1"/>
            <a:r>
              <a:rPr lang="en-US" dirty="0"/>
              <a:t>Old Testament Only – The 39 books of the Old Testament.</a:t>
            </a:r>
          </a:p>
          <a:p>
            <a:pPr lvl="1"/>
            <a:r>
              <a:rPr lang="en-US" dirty="0"/>
              <a:t>Missing x Book(s) – Some translations are missing books.  The x represents the number of books missing.</a:t>
            </a:r>
          </a:p>
          <a:p>
            <a:pPr lvl="1"/>
            <a:r>
              <a:rPr lang="en-US" dirty="0"/>
              <a:t>x Books – Some translation have a limited number of books.  The x represents the number of books in the translation.</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E4FC15-AE4C-44BF-A040-8B0038C48653}"/>
              </a:ext>
            </a:extLst>
          </p:cNvPr>
          <p:cNvPicPr>
            <a:picLocks noChangeAspect="1"/>
          </p:cNvPicPr>
          <p:nvPr/>
        </p:nvPicPr>
        <p:blipFill rotWithShape="1">
          <a:blip r:embed="rId2"/>
          <a:srcRect l="16731" t="25879" r="34251" b="25433"/>
          <a:stretch/>
        </p:blipFill>
        <p:spPr>
          <a:xfrm>
            <a:off x="2365753" y="1099684"/>
            <a:ext cx="9291499" cy="496065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en-US"/>
              <a:t>Đây là một ví dụ về những gì bạn có thể thấy</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173960"/>
            <a:ext cx="8915400" cy="533400"/>
          </a:xfrm>
        </p:spPr>
        <p:txBody>
          <a:bodyPr/>
          <a:lstStyle/>
          <a:p>
            <a:r>
              <a:rPr lang="en-US" dirty="0" err="1"/>
              <a:t>Mã</a:t>
            </a:r>
            <a:r>
              <a:rPr lang="en-US" dirty="0"/>
              <a:t> (IC </a:t>
            </a:r>
            <a:r>
              <a:rPr lang="en-US" dirty="0" err="1"/>
              <a:t>xxxx</a:t>
            </a:r>
            <a:r>
              <a:rPr lang="en-US" dirty="0"/>
              <a:t>) </a:t>
            </a:r>
            <a:r>
              <a:rPr lang="en-US" dirty="0" err="1"/>
              <a:t>là</a:t>
            </a:r>
            <a:r>
              <a:rPr lang="en-US" dirty="0"/>
              <a:t> </a:t>
            </a:r>
            <a:r>
              <a:rPr lang="en-US" dirty="0" err="1"/>
              <a:t>mã</a:t>
            </a:r>
            <a:r>
              <a:rPr lang="en-US" dirty="0"/>
              <a:t> </a:t>
            </a:r>
            <a:r>
              <a:rPr lang="en-US" dirty="0" err="1"/>
              <a:t>nội</a:t>
            </a:r>
            <a:r>
              <a:rPr lang="en-US" dirty="0"/>
              <a:t> </a:t>
            </a:r>
            <a:r>
              <a:rPr lang="en-US" dirty="0" err="1"/>
              <a:t>bộ</a:t>
            </a:r>
            <a:r>
              <a:rPr lang="en-US" dirty="0"/>
              <a:t> </a:t>
            </a:r>
            <a:r>
              <a:rPr lang="en-US" dirty="0" err="1"/>
              <a:t>mà</a:t>
            </a:r>
            <a:r>
              <a:rPr lang="en-US" dirty="0"/>
              <a:t> </a:t>
            </a:r>
            <a:r>
              <a:rPr lang="en-US" dirty="0" err="1"/>
              <a:t>chúng</a:t>
            </a:r>
            <a:r>
              <a:rPr lang="en-US" dirty="0"/>
              <a:t> </a:t>
            </a:r>
            <a:r>
              <a:rPr lang="en-US" dirty="0" err="1"/>
              <a:t>tôi</a:t>
            </a:r>
            <a:r>
              <a:rPr lang="en-US" dirty="0"/>
              <a:t> </a:t>
            </a:r>
            <a:r>
              <a:rPr lang="en-US" dirty="0" err="1"/>
              <a:t>sử</a:t>
            </a:r>
            <a:r>
              <a:rPr lang="en-US" dirty="0"/>
              <a:t> </a:t>
            </a:r>
            <a:r>
              <a:rPr lang="en-US" dirty="0" err="1"/>
              <a:t>dụng</a:t>
            </a:r>
            <a:r>
              <a:rPr lang="en-US" dirty="0"/>
              <a:t> </a:t>
            </a:r>
            <a:r>
              <a:rPr lang="en-US" dirty="0" err="1"/>
              <a:t>để</a:t>
            </a:r>
            <a:r>
              <a:rPr lang="en-US" dirty="0"/>
              <a:t> </a:t>
            </a:r>
            <a:r>
              <a:rPr lang="en-US" dirty="0" err="1"/>
              <a:t>xử</a:t>
            </a:r>
            <a:r>
              <a:rPr lang="en-US" dirty="0"/>
              <a:t> </a:t>
            </a:r>
            <a:r>
              <a:rPr lang="en-US" dirty="0" err="1"/>
              <a:t>lý</a:t>
            </a:r>
            <a:r>
              <a:rPr lang="en-US" dirty="0"/>
              <a:t> </a:t>
            </a:r>
            <a:r>
              <a:rPr lang="en-US" dirty="0" err="1"/>
              <a:t>yêu</a:t>
            </a:r>
            <a:r>
              <a:rPr lang="en-US" dirty="0"/>
              <a:t> </a:t>
            </a:r>
            <a:r>
              <a:rPr lang="en-US" dirty="0" err="1"/>
              <a:t>cầu</a:t>
            </a:r>
            <a:r>
              <a:rPr lang="en-US" dirty="0"/>
              <a:t> </a:t>
            </a:r>
            <a:r>
              <a:rPr lang="en-US" dirty="0" err="1"/>
              <a:t>của</a:t>
            </a:r>
            <a:r>
              <a:rPr lang="en-US" dirty="0"/>
              <a:t> </a:t>
            </a:r>
            <a:r>
              <a:rPr lang="en-US" dirty="0" err="1"/>
              <a:t>bạn</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8512878" y="371874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4027251" y="4126891"/>
            <a:ext cx="4620861" cy="20470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420487"/>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788590"/>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Tìm kiếm trong Danh sách để thu hẹp các lựa chọn.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165929"/>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03129F-85D7-4A59-9499-DB0041646FD8}"/>
              </a:ext>
            </a:extLst>
          </p:cNvPr>
          <p:cNvPicPr>
            <a:picLocks noChangeAspect="1"/>
          </p:cNvPicPr>
          <p:nvPr/>
        </p:nvPicPr>
        <p:blipFill rotWithShape="1">
          <a:blip r:embed="rId2"/>
          <a:srcRect l="17280" t="36237" r="34256" b="30777"/>
          <a:stretch/>
        </p:blipFill>
        <p:spPr>
          <a:xfrm>
            <a:off x="2314963" y="1158421"/>
            <a:ext cx="9390462" cy="343544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a:t>Tìm kiếm trong Danh sách</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Tìm kiếm trong Danh sách để thu hẹp các lựa chọn.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n-US" dirty="0" err="1"/>
              <a:t>Trong</a:t>
            </a:r>
            <a:r>
              <a:rPr lang="en-US" dirty="0"/>
              <a:t> </a:t>
            </a:r>
            <a:r>
              <a:rPr lang="en-US" dirty="0" err="1"/>
              <a:t>ví</a:t>
            </a:r>
            <a:r>
              <a:rPr lang="en-US" dirty="0"/>
              <a:t> </a:t>
            </a:r>
            <a:r>
              <a:rPr lang="en-US" dirty="0" err="1"/>
              <a:t>dụ</a:t>
            </a:r>
            <a:r>
              <a:rPr lang="en-US" dirty="0"/>
              <a:t> </a:t>
            </a:r>
            <a:r>
              <a:rPr lang="en-US" dirty="0" err="1"/>
              <a:t>này</a:t>
            </a:r>
            <a:r>
              <a:rPr lang="en-US" dirty="0"/>
              <a:t>, </a:t>
            </a:r>
            <a:r>
              <a:rPr lang="en-US" dirty="0" err="1"/>
              <a:t>tôi</a:t>
            </a:r>
            <a:r>
              <a:rPr lang="en-US" dirty="0"/>
              <a:t> </a:t>
            </a:r>
            <a:r>
              <a:rPr lang="en-US" dirty="0" err="1"/>
              <a:t>đã</a:t>
            </a:r>
            <a:r>
              <a:rPr lang="en-US" dirty="0"/>
              <a:t> </a:t>
            </a:r>
            <a:r>
              <a:rPr lang="en-US" dirty="0" err="1"/>
              <a:t>tìm</a:t>
            </a:r>
            <a:r>
              <a:rPr lang="en-US" dirty="0"/>
              <a:t> </a:t>
            </a:r>
            <a:r>
              <a:rPr lang="en-US" dirty="0" err="1"/>
              <a:t>kiếm</a:t>
            </a:r>
            <a:r>
              <a:rPr lang="en-US" dirty="0"/>
              <a:t> </a:t>
            </a:r>
            <a:r>
              <a:rPr lang="en-US" dirty="0" err="1"/>
              <a:t>trong</a:t>
            </a:r>
            <a:r>
              <a:rPr lang="en-US" dirty="0"/>
              <a:t> </a:t>
            </a:r>
            <a:r>
              <a:rPr lang="en-US" dirty="0" err="1"/>
              <a:t>danh</a:t>
            </a:r>
            <a:r>
              <a:rPr lang="en-US" dirty="0"/>
              <a:t> </a:t>
            </a:r>
            <a:r>
              <a:rPr lang="en-US" dirty="0" err="1"/>
              <a:t>sách</a:t>
            </a:r>
            <a:r>
              <a:rPr lang="en-US" dirty="0"/>
              <a:t> </a:t>
            </a:r>
            <a:r>
              <a:rPr lang="en-US" dirty="0" err="1"/>
              <a:t>cho</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343516"/>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Các</a:t>
            </a:r>
            <a:r>
              <a:rPr lang="en-US" sz="3200" dirty="0"/>
              <a:t> </a:t>
            </a:r>
            <a:r>
              <a:rPr lang="en-US" sz="3200" dirty="0" err="1"/>
              <a:t>phiên</a:t>
            </a:r>
            <a:r>
              <a:rPr lang="en-US" sz="3200" dirty="0"/>
              <a:t> </a:t>
            </a:r>
            <a:r>
              <a:rPr lang="en-US" sz="3200" dirty="0" err="1"/>
              <a:t>bản</a:t>
            </a:r>
            <a:r>
              <a:rPr lang="en-US" sz="3200" dirty="0"/>
              <a:t> </a:t>
            </a:r>
            <a:r>
              <a:rPr lang="en-US" sz="3200" dirty="0" err="1"/>
              <a:t>có</a:t>
            </a:r>
            <a:r>
              <a:rPr lang="en-US" sz="3200" dirty="0"/>
              <a:t> </a:t>
            </a:r>
            <a:r>
              <a:rPr lang="en-US" sz="3200" dirty="0" err="1"/>
              <a:t>bản</a:t>
            </a:r>
            <a:r>
              <a:rPr lang="en-US" sz="3200" dirty="0"/>
              <a:t> </a:t>
            </a:r>
            <a:r>
              <a:rPr lang="en-US" sz="3200" dirty="0" err="1"/>
              <a:t>quyền</a:t>
            </a:r>
            <a:br>
              <a:rPr lang="en-US" sz="1200" dirty="0"/>
            </a:br>
            <a:br>
              <a:rPr lang="en-US" sz="1200" dirty="0"/>
            </a:br>
            <a:r>
              <a:rPr lang="vi-VN" sz="1600" b="1" dirty="0">
                <a:solidFill>
                  <a:srgbClr val="2F4858"/>
                </a:solidFill>
                <a:latin typeface="Philosopher"/>
              </a:rPr>
              <a:t>Một số trường trên biểu mẫu sẽ bị khóa nếu bạn chọn phiên bản Kinh Thánh có bản quyền. Theo luật, chúng tôi chỉ có thể cung cấp hướng dẫn cho các phiên bản có bản quyền. Bạn sẽ thấy biểu tượng © bản quyền ở cuối phần mô tả phiên bản</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vi-VN" dirty="0">
                <a:cs typeface="Times New Roman" panose="02020603050405020304" pitchFamily="18" charset="0"/>
              </a:rPr>
              <a:t>Theo luật, chúng tôi không được phép cung cấp văn bản Kinh Thánh cho các phiên bản Kinh Thánh theo bản quyền hiện hành. Bất kỳ phiên bản nào có bản quyền hiện hành sẽ có biểu tượng © ở cuối. Đối với các phiên bản này, chúng tôi chỉ có thể cung cấp hướng dẫn.</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655304"/>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2B2B4F-B4CE-4651-BB62-24689EBD98E4}"/>
              </a:ext>
            </a:extLst>
          </p:cNvPr>
          <p:cNvPicPr>
            <a:picLocks noChangeAspect="1"/>
          </p:cNvPicPr>
          <p:nvPr/>
        </p:nvPicPr>
        <p:blipFill rotWithShape="1">
          <a:blip r:embed="rId2"/>
          <a:srcRect l="17280" t="46596" r="34256" b="30777"/>
          <a:stretch/>
        </p:blipFill>
        <p:spPr>
          <a:xfrm>
            <a:off x="2635979" y="1682357"/>
            <a:ext cx="9153948" cy="2297147"/>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n-US"/>
              <a:t>Nhấp vào nút hình tròn ở đầu lựa chọn của bạn</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err="1"/>
              <a:t>Trong</a:t>
            </a:r>
            <a:r>
              <a:rPr lang="en-US" dirty="0"/>
              <a:t> </a:t>
            </a:r>
            <a:r>
              <a:rPr lang="en-US" dirty="0" err="1"/>
              <a:t>ví</a:t>
            </a:r>
            <a:r>
              <a:rPr lang="en-US" dirty="0"/>
              <a:t> </a:t>
            </a:r>
            <a:r>
              <a:rPr lang="en-US" dirty="0" err="1"/>
              <a:t>dụ</a:t>
            </a:r>
            <a:r>
              <a:rPr lang="en-US" dirty="0"/>
              <a:t> </a:t>
            </a:r>
            <a:r>
              <a:rPr lang="en-US" dirty="0" err="1"/>
              <a:t>này</a:t>
            </a:r>
            <a:r>
              <a:rPr lang="en-US" dirty="0"/>
              <a:t>, </a:t>
            </a:r>
            <a:r>
              <a:rPr lang="en-US" dirty="0" err="1"/>
              <a:t>tôi</a:t>
            </a:r>
            <a:r>
              <a:rPr lang="en-US" dirty="0"/>
              <a:t> </a:t>
            </a:r>
            <a:r>
              <a:rPr lang="en-US" dirty="0" err="1"/>
              <a:t>đã</a:t>
            </a:r>
            <a:r>
              <a:rPr lang="en-US" dirty="0"/>
              <a:t> </a:t>
            </a:r>
            <a:r>
              <a:rPr lang="en-US" dirty="0" err="1"/>
              <a:t>chọn</a:t>
            </a:r>
            <a:r>
              <a:rPr lang="en-US" dirty="0"/>
              <a:t> </a:t>
            </a:r>
            <a:r>
              <a:rPr lang="vi-VN" dirty="0"/>
              <a:t>Revised Vietnamese Version Bible (RVV) (2010) (Complete Bible) Bản Kinh Thánh Tiếng Việt Đã Được Sửa Đổi (IC 2976)</a:t>
            </a:r>
            <a:r>
              <a:rPr lang="en-US" dirty="0"/>
              <a:t>.</a:t>
            </a:r>
          </a:p>
          <a:p>
            <a:pPr lvl="1"/>
            <a:r>
              <a:rPr lang="vi-VN" dirty="0"/>
              <a:t>Lưu ý: Bạn chỉ có thể chọn một lần cho mỗi yêu cầu. Nếu bạn muốn nhiều phiên bản, bạn phải gửi nhiều yêu cầu</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672863" y="2534978"/>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910254" y="2866290"/>
            <a:ext cx="529233" cy="12993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n-US" sz="2400"/>
              <a:t>Danh sách thả xuống sẽ đóng lại và biểu mẫu sẽ hiển thị phiên bản bạn đã chọn</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n-US" dirty="0" err="1"/>
              <a:t>Bạn</a:t>
            </a:r>
            <a:r>
              <a:rPr lang="en-US" dirty="0"/>
              <a:t> </a:t>
            </a:r>
            <a:r>
              <a:rPr lang="en-US" dirty="0" err="1"/>
              <a:t>có</a:t>
            </a:r>
            <a:r>
              <a:rPr lang="en-US" dirty="0"/>
              <a:t> </a:t>
            </a:r>
            <a:r>
              <a:rPr lang="en-US" dirty="0" err="1"/>
              <a:t>thể</a:t>
            </a:r>
            <a:r>
              <a:rPr lang="en-US" dirty="0"/>
              <a:t> </a:t>
            </a:r>
            <a:r>
              <a:rPr lang="en-US" dirty="0" err="1"/>
              <a:t>thay</a:t>
            </a:r>
            <a:r>
              <a:rPr lang="en-US" dirty="0"/>
              <a:t> </a:t>
            </a:r>
            <a:r>
              <a:rPr lang="en-US" dirty="0" err="1"/>
              <a:t>đổi</a:t>
            </a:r>
            <a:r>
              <a:rPr lang="en-US" dirty="0"/>
              <a:t> </a:t>
            </a:r>
            <a:r>
              <a:rPr lang="en-US" dirty="0" err="1"/>
              <a:t>lựa</a:t>
            </a:r>
            <a:r>
              <a:rPr lang="en-US" dirty="0"/>
              <a:t> </a:t>
            </a:r>
            <a:r>
              <a:rPr lang="en-US" dirty="0" err="1"/>
              <a:t>chọn</a:t>
            </a:r>
            <a:r>
              <a:rPr lang="en-US" dirty="0"/>
              <a:t> </a:t>
            </a:r>
            <a:r>
              <a:rPr lang="en-US" dirty="0" err="1"/>
              <a:t>bằng</a:t>
            </a:r>
            <a:r>
              <a:rPr lang="en-US" dirty="0"/>
              <a:t> </a:t>
            </a:r>
            <a:r>
              <a:rPr lang="en-US" dirty="0" err="1"/>
              <a:t>cách</a:t>
            </a:r>
            <a:r>
              <a:rPr lang="en-US" dirty="0"/>
              <a:t> </a:t>
            </a:r>
            <a:r>
              <a:rPr lang="en-US" dirty="0" err="1"/>
              <a:t>nhấp</a:t>
            </a:r>
            <a:r>
              <a:rPr lang="en-US" dirty="0"/>
              <a:t> </a:t>
            </a:r>
            <a:r>
              <a:rPr lang="en-US" dirty="0" err="1"/>
              <a:t>vào</a:t>
            </a:r>
            <a:r>
              <a:rPr lang="en-US" dirty="0"/>
              <a:t> Quay </a:t>
            </a:r>
            <a:r>
              <a:rPr lang="en-US" dirty="0" err="1"/>
              <a:t>lại</a:t>
            </a:r>
            <a:r>
              <a:rPr lang="en-US" dirty="0"/>
              <a:t> </a:t>
            </a:r>
            <a:r>
              <a:rPr lang="en-US" dirty="0" err="1"/>
              <a:t>Phiên</a:t>
            </a:r>
            <a:r>
              <a:rPr lang="en-US" dirty="0"/>
              <a:t> </a:t>
            </a:r>
            <a:r>
              <a:rPr lang="en-US" dirty="0" err="1"/>
              <a:t>bản</a:t>
            </a:r>
            <a:r>
              <a:rPr lang="en-US" dirty="0"/>
              <a:t>.</a:t>
            </a:r>
          </a:p>
          <a:p>
            <a:pPr lvl="1"/>
            <a:r>
              <a:rPr lang="en-US" dirty="0" err="1"/>
              <a:t>Nếu</a:t>
            </a:r>
            <a:r>
              <a:rPr lang="en-US" dirty="0"/>
              <a:t> </a:t>
            </a:r>
            <a:r>
              <a:rPr lang="en-US" dirty="0" err="1"/>
              <a:t>bạn</a:t>
            </a:r>
            <a:r>
              <a:rPr lang="en-US" dirty="0"/>
              <a:t> </a:t>
            </a:r>
            <a:r>
              <a:rPr lang="en-US" dirty="0" err="1"/>
              <a:t>làm</a:t>
            </a:r>
            <a:r>
              <a:rPr lang="en-US" dirty="0"/>
              <a:t> </a:t>
            </a:r>
            <a:r>
              <a:rPr lang="en-US" dirty="0" err="1"/>
              <a:t>điều</a:t>
            </a:r>
            <a:r>
              <a:rPr lang="en-US" dirty="0"/>
              <a:t> </a:t>
            </a:r>
            <a:r>
              <a:rPr lang="en-US" dirty="0" err="1"/>
              <a:t>này</a:t>
            </a:r>
            <a:r>
              <a:rPr lang="en-US" dirty="0"/>
              <a:t> </a:t>
            </a:r>
            <a:r>
              <a:rPr lang="en-US" dirty="0" err="1"/>
              <a:t>sau</a:t>
            </a:r>
            <a:r>
              <a:rPr lang="en-US" dirty="0"/>
              <a:t> </a:t>
            </a:r>
            <a:r>
              <a:rPr lang="en-US" dirty="0" err="1"/>
              <a:t>khi</a:t>
            </a:r>
            <a:r>
              <a:rPr lang="en-US" dirty="0"/>
              <a:t> </a:t>
            </a:r>
            <a:r>
              <a:rPr lang="en-US" dirty="0" err="1"/>
              <a:t>đã</a:t>
            </a:r>
            <a:r>
              <a:rPr lang="en-US" dirty="0"/>
              <a:t> </a:t>
            </a:r>
            <a:r>
              <a:rPr lang="en-US" dirty="0" err="1"/>
              <a:t>điền</a:t>
            </a:r>
            <a:r>
              <a:rPr lang="en-US" dirty="0"/>
              <a:t> </a:t>
            </a:r>
            <a:r>
              <a:rPr lang="en-US" dirty="0" err="1"/>
              <a:t>phần</a:t>
            </a:r>
            <a:r>
              <a:rPr lang="en-US" dirty="0"/>
              <a:t> </a:t>
            </a:r>
            <a:r>
              <a:rPr lang="en-US" dirty="0" err="1"/>
              <a:t>còn</a:t>
            </a:r>
            <a:r>
              <a:rPr lang="en-US" dirty="0"/>
              <a:t> </a:t>
            </a:r>
            <a:r>
              <a:rPr lang="en-US" dirty="0" err="1"/>
              <a:t>lại</a:t>
            </a:r>
            <a:r>
              <a:rPr lang="en-US" dirty="0"/>
              <a:t> </a:t>
            </a:r>
            <a:r>
              <a:rPr lang="en-US" dirty="0" err="1"/>
              <a:t>của</a:t>
            </a:r>
            <a:r>
              <a:rPr lang="en-US" dirty="0"/>
              <a:t> </a:t>
            </a:r>
            <a:r>
              <a:rPr lang="en-US" dirty="0" err="1"/>
              <a:t>biểu</a:t>
            </a:r>
            <a:r>
              <a:rPr lang="en-US" dirty="0"/>
              <a:t> </a:t>
            </a:r>
            <a:r>
              <a:rPr lang="en-US" dirty="0" err="1"/>
              <a:t>mẫu</a:t>
            </a:r>
            <a:r>
              <a:rPr lang="en-US" dirty="0"/>
              <a:t>, </a:t>
            </a:r>
            <a:r>
              <a:rPr lang="en-US" dirty="0" err="1"/>
              <a:t>bạn</a:t>
            </a:r>
            <a:r>
              <a:rPr lang="en-US" dirty="0"/>
              <a:t> </a:t>
            </a:r>
            <a:r>
              <a:rPr lang="en-US" dirty="0" err="1"/>
              <a:t>sẽ</a:t>
            </a:r>
            <a:r>
              <a:rPr lang="en-US" dirty="0"/>
              <a:t> </a:t>
            </a:r>
            <a:r>
              <a:rPr lang="en-US" dirty="0" err="1"/>
              <a:t>phải</a:t>
            </a:r>
            <a:r>
              <a:rPr lang="en-US" dirty="0"/>
              <a:t> </a:t>
            </a:r>
            <a:r>
              <a:rPr lang="en-US" dirty="0" err="1"/>
              <a:t>điền</a:t>
            </a:r>
            <a:r>
              <a:rPr lang="en-US" dirty="0"/>
              <a:t> </a:t>
            </a:r>
            <a:r>
              <a:rPr lang="en-US" dirty="0" err="1"/>
              <a:t>lại</a:t>
            </a:r>
            <a:r>
              <a:rPr lang="en-US" dirty="0"/>
              <a:t> </a:t>
            </a:r>
            <a:r>
              <a:rPr lang="en-US" dirty="0" err="1"/>
              <a:t>biểu</a:t>
            </a:r>
            <a:r>
              <a:rPr lang="en-US" dirty="0"/>
              <a:t> </a:t>
            </a:r>
            <a:r>
              <a:rPr lang="en-US" dirty="0" err="1"/>
              <a:t>mẫu</a:t>
            </a:r>
            <a:r>
              <a:rPr lang="en-US" dirty="0"/>
              <a:t>.</a:t>
            </a:r>
          </a:p>
        </p:txBody>
      </p:sp>
      <p:pic>
        <p:nvPicPr>
          <p:cNvPr id="5" name="Picture 4">
            <a:extLst>
              <a:ext uri="{FF2B5EF4-FFF2-40B4-BE49-F238E27FC236}">
                <a16:creationId xmlns:a16="http://schemas.microsoft.com/office/drawing/2014/main" id="{EBFB53E0-AF96-4AC8-A976-8A6B45C2CC42}"/>
              </a:ext>
            </a:extLst>
          </p:cNvPr>
          <p:cNvPicPr>
            <a:picLocks noChangeAspect="1"/>
          </p:cNvPicPr>
          <p:nvPr/>
        </p:nvPicPr>
        <p:blipFill rotWithShape="1">
          <a:blip r:embed="rId2"/>
          <a:srcRect l="17500" t="35230" r="26875" b="50000"/>
          <a:stretch/>
        </p:blipFill>
        <p:spPr>
          <a:xfrm>
            <a:off x="2133599" y="1322961"/>
            <a:ext cx="8996963" cy="1284051"/>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Là một tín đồ Đấng Christ, bạn đã bao giờ đọc hết toàn bộ Kinh Thánh chưa?</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Nó</a:t>
            </a:r>
            <a:r>
              <a:rPr lang="en-US" sz="1200" dirty="0">
                <a:solidFill>
                  <a:schemeClr val="tx1"/>
                </a:solidFill>
              </a:rPr>
              <a:t> </a:t>
            </a:r>
            <a:r>
              <a:rPr lang="en-US" sz="1200" dirty="0" err="1">
                <a:solidFill>
                  <a:schemeClr val="tx1"/>
                </a:solidFill>
              </a:rPr>
              <a:t>có</a:t>
            </a:r>
            <a:r>
              <a:rPr lang="en-US" sz="1200" dirty="0">
                <a:solidFill>
                  <a:schemeClr val="tx1"/>
                </a:solidFill>
              </a:rPr>
              <a:t> </a:t>
            </a:r>
            <a:r>
              <a:rPr lang="en-US" sz="1200" dirty="0" err="1">
                <a:solidFill>
                  <a:schemeClr val="tx1"/>
                </a:solidFill>
              </a:rPr>
              <a:t>lợi</a:t>
            </a:r>
            <a:r>
              <a:rPr lang="en-US" sz="1200" dirty="0">
                <a:solidFill>
                  <a:schemeClr val="tx1"/>
                </a:solidFill>
              </a:rPr>
              <a:t> </a:t>
            </a:r>
            <a:r>
              <a:rPr lang="en-US" sz="1200" dirty="0" err="1">
                <a:solidFill>
                  <a:schemeClr val="tx1"/>
                </a:solidFill>
              </a:rPr>
              <a:t>cho</a:t>
            </a:r>
            <a:r>
              <a:rPr lang="en-US" sz="1200" dirty="0">
                <a:solidFill>
                  <a:schemeClr val="tx1"/>
                </a:solidFill>
              </a:rPr>
              <a:t> </a:t>
            </a:r>
            <a:r>
              <a:rPr lang="en-US" sz="1200" dirty="0" err="1">
                <a:solidFill>
                  <a:schemeClr val="tx1"/>
                </a:solidFill>
              </a:rPr>
              <a:t>cuộc</a:t>
            </a:r>
            <a:r>
              <a:rPr lang="en-US" sz="1200" dirty="0">
                <a:solidFill>
                  <a:schemeClr val="tx1"/>
                </a:solidFill>
              </a:rPr>
              <a:t> </a:t>
            </a:r>
            <a:r>
              <a:rPr lang="en-US" sz="1200" dirty="0" err="1">
                <a:solidFill>
                  <a:schemeClr val="tx1"/>
                </a:solidFill>
              </a:rPr>
              <a:t>sống</a:t>
            </a:r>
            <a:r>
              <a:rPr lang="en-US" sz="1200" dirty="0">
                <a:solidFill>
                  <a:schemeClr val="tx1"/>
                </a:solidFill>
              </a:rPr>
              <a:t> </a:t>
            </a:r>
            <a:r>
              <a:rPr lang="en-US" sz="1200" dirty="0" err="1">
                <a:solidFill>
                  <a:schemeClr val="tx1"/>
                </a:solidFill>
              </a:rPr>
              <a:t>của</a:t>
            </a:r>
            <a:r>
              <a:rPr lang="en-US" sz="1200" dirty="0">
                <a:solidFill>
                  <a:schemeClr val="tx1"/>
                </a:solidFill>
              </a:rPr>
              <a:t> </a:t>
            </a:r>
            <a:r>
              <a:rPr lang="en-US" sz="1200" dirty="0" err="1">
                <a:solidFill>
                  <a:schemeClr val="tx1"/>
                </a:solidFill>
              </a:rPr>
              <a:t>bạn</a:t>
            </a:r>
            <a:r>
              <a:rPr lang="en-US" sz="1200" dirty="0">
                <a:solidFill>
                  <a:schemeClr val="tx1"/>
                </a:solidFill>
              </a:rPr>
              <a:t> </a:t>
            </a:r>
            <a:r>
              <a:rPr lang="en-US" sz="1200" dirty="0" err="1">
                <a:solidFill>
                  <a:schemeClr val="tx1"/>
                </a:solidFill>
              </a:rPr>
              <a:t>không</a:t>
            </a:r>
            <a:r>
              <a:rPr lang="en-US" sz="1200" dirty="0">
                <a:solidFill>
                  <a:schemeClr val="tx1"/>
                </a:solidFill>
              </a:rPr>
              <a:t>?</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Tại sao không?  Liệu một kế hoạch đọc đơn giản có giúp tăng thêm lợi ích không?</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Bạn đã sử dụng kế hoạch đọc chưa?</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000" dirty="0">
                <a:solidFill>
                  <a:schemeClr val="tx1"/>
                </a:solidFill>
              </a:rPr>
              <a:t>Bạn có nghĩ rằng việc đọc toàn bộ Kinh Thánh là quan trọng với tư cách là một Cơ Đốc nhân không?</a:t>
            </a:r>
            <a:endParaRPr lang="en-US" sz="10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Điều</a:t>
            </a:r>
            <a:r>
              <a:rPr lang="en-US" sz="1200" dirty="0">
                <a:solidFill>
                  <a:schemeClr val="tx1"/>
                </a:solidFill>
              </a:rPr>
              <a:t> </a:t>
            </a:r>
            <a:r>
              <a:rPr lang="en-US" sz="1200" dirty="0" err="1">
                <a:solidFill>
                  <a:schemeClr val="tx1"/>
                </a:solidFill>
              </a:rPr>
              <a:t>gì</a:t>
            </a:r>
            <a:r>
              <a:rPr lang="en-US" sz="1200" dirty="0">
                <a:solidFill>
                  <a:schemeClr val="tx1"/>
                </a:solidFill>
              </a:rPr>
              <a:t> </a:t>
            </a:r>
            <a:r>
              <a:rPr lang="en-US" sz="1200" dirty="0" err="1">
                <a:solidFill>
                  <a:schemeClr val="tx1"/>
                </a:solidFill>
              </a:rPr>
              <a:t>ngăn</a:t>
            </a:r>
            <a:r>
              <a:rPr lang="en-US" sz="1200" dirty="0">
                <a:solidFill>
                  <a:schemeClr val="tx1"/>
                </a:solidFill>
              </a:rPr>
              <a:t> </a:t>
            </a:r>
            <a:r>
              <a:rPr lang="en-US" sz="1200" dirty="0" err="1">
                <a:solidFill>
                  <a:schemeClr val="tx1"/>
                </a:solidFill>
              </a:rPr>
              <a:t>cản</a:t>
            </a:r>
            <a:r>
              <a:rPr lang="en-US" sz="1200" dirty="0">
                <a:solidFill>
                  <a:schemeClr val="tx1"/>
                </a:solidFill>
              </a:rPr>
              <a:t> </a:t>
            </a:r>
            <a:r>
              <a:rPr lang="en-US" sz="1200" dirty="0" err="1">
                <a:solidFill>
                  <a:schemeClr val="tx1"/>
                </a:solidFill>
              </a:rPr>
              <a:t>bạn</a:t>
            </a:r>
            <a:r>
              <a:rPr lang="en-US" sz="1200" dirty="0">
                <a:solidFill>
                  <a:schemeClr val="tx1"/>
                </a:solidFill>
              </a:rPr>
              <a:t> </a:t>
            </a:r>
            <a:r>
              <a:rPr lang="en-US" sz="1200" dirty="0" err="1">
                <a:solidFill>
                  <a:schemeClr val="tx1"/>
                </a:solidFill>
              </a:rPr>
              <a:t>đọc</a:t>
            </a:r>
            <a:r>
              <a:rPr lang="en-US" sz="1200" dirty="0">
                <a:solidFill>
                  <a:schemeClr val="tx1"/>
                </a:solidFill>
              </a:rPr>
              <a:t> </a:t>
            </a:r>
            <a:r>
              <a:rPr lang="en-US" sz="1200" dirty="0" err="1">
                <a:solidFill>
                  <a:schemeClr val="tx1"/>
                </a:solidFill>
              </a:rPr>
              <a:t>toàn</a:t>
            </a:r>
            <a:r>
              <a:rPr lang="en-US" sz="1200" dirty="0">
                <a:solidFill>
                  <a:schemeClr val="tx1"/>
                </a:solidFill>
              </a:rPr>
              <a:t> </a:t>
            </a:r>
            <a:r>
              <a:rPr lang="en-US" sz="1200" dirty="0" err="1">
                <a:solidFill>
                  <a:schemeClr val="tx1"/>
                </a:solidFill>
              </a:rPr>
              <a:t>bộ</a:t>
            </a:r>
            <a:r>
              <a:rPr lang="en-US" sz="1200" dirty="0">
                <a:solidFill>
                  <a:schemeClr val="tx1"/>
                </a:solidFill>
              </a:rPr>
              <a:t> </a:t>
            </a:r>
            <a:r>
              <a:rPr lang="en-US" sz="1200" dirty="0" err="1">
                <a:solidFill>
                  <a:schemeClr val="tx1"/>
                </a:solidFill>
              </a:rPr>
              <a:t>Kinh</a:t>
            </a:r>
            <a:r>
              <a:rPr lang="en-US" sz="1200" dirty="0">
                <a:solidFill>
                  <a:schemeClr val="tx1"/>
                </a:solidFill>
              </a:rPr>
              <a:t> </a:t>
            </a:r>
            <a:r>
              <a:rPr lang="en-US" sz="1200" dirty="0" err="1">
                <a:solidFill>
                  <a:schemeClr val="tx1"/>
                </a:solidFill>
              </a:rPr>
              <a:t>Thánh</a:t>
            </a:r>
            <a:r>
              <a:rPr lang="en-US" sz="1200" dirty="0">
                <a:solidFill>
                  <a:schemeClr val="tx1"/>
                </a:solidFill>
              </a:rPr>
              <a:t>?</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Mất</a:t>
            </a:r>
            <a:r>
              <a:rPr lang="en-US" sz="1200" dirty="0">
                <a:solidFill>
                  <a:schemeClr val="tx1"/>
                </a:solidFill>
              </a:rPr>
              <a:t> </a:t>
            </a:r>
            <a:r>
              <a:rPr lang="en-US" sz="1200" dirty="0" err="1">
                <a:solidFill>
                  <a:schemeClr val="tx1"/>
                </a:solidFill>
              </a:rPr>
              <a:t>quá</a:t>
            </a:r>
            <a:r>
              <a:rPr lang="en-US" sz="1200" dirty="0">
                <a:solidFill>
                  <a:schemeClr val="tx1"/>
                </a:solidFill>
              </a:rPr>
              <a:t> </a:t>
            </a:r>
            <a:r>
              <a:rPr lang="en-US" sz="1200" dirty="0" err="1">
                <a:solidFill>
                  <a:schemeClr val="tx1"/>
                </a:solidFill>
              </a:rPr>
              <a:t>nhiều</a:t>
            </a:r>
            <a:r>
              <a:rPr lang="en-US" sz="1200" dirty="0">
                <a:solidFill>
                  <a:schemeClr val="tx1"/>
                </a:solidFill>
              </a:rPr>
              <a:t> </a:t>
            </a:r>
            <a:r>
              <a:rPr lang="en-US" sz="1200" dirty="0" err="1">
                <a:solidFill>
                  <a:schemeClr val="tx1"/>
                </a:solidFill>
              </a:rPr>
              <a:t>thời</a:t>
            </a:r>
            <a:r>
              <a:rPr lang="en-US" sz="1200" dirty="0">
                <a:solidFill>
                  <a:schemeClr val="tx1"/>
                </a:solidFill>
              </a:rPr>
              <a:t> </a:t>
            </a:r>
            <a:r>
              <a:rPr lang="en-US" sz="1200" dirty="0" err="1">
                <a:solidFill>
                  <a:schemeClr val="tx1"/>
                </a:solidFill>
              </a:rPr>
              <a:t>gian</a:t>
            </a:r>
            <a:r>
              <a:rPr lang="en-US" sz="1200" dirty="0">
                <a:solidFill>
                  <a:schemeClr val="tx1"/>
                </a:solidFill>
              </a:rPr>
              <a:t>?</a:t>
            </a:r>
          </a:p>
        </p:txBody>
      </p:sp>
      <p:sp>
        <p:nvSpPr>
          <p:cNvPr id="37" name="Rectangle 36">
            <a:extLst>
              <a:ext uri="{FF2B5EF4-FFF2-40B4-BE49-F238E27FC236}">
                <a16:creationId xmlns:a16="http://schemas.microsoft.com/office/drawing/2014/main" id="{8EE77E68-4A52-4246-893B-38FC138D3CD6}"/>
              </a:ext>
            </a:extLst>
          </p:cNvPr>
          <p:cNvSpPr/>
          <p:nvPr/>
        </p:nvSpPr>
        <p:spPr>
          <a:xfrm>
            <a:off x="1734607" y="1273452"/>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Tại</a:t>
            </a:r>
            <a:r>
              <a:rPr lang="en-US" sz="1200" dirty="0">
                <a:solidFill>
                  <a:schemeClr val="tx1"/>
                </a:solidFill>
              </a:rPr>
              <a:t> </a:t>
            </a:r>
            <a:r>
              <a:rPr lang="en-US" sz="1200" dirty="0" err="1">
                <a:solidFill>
                  <a:schemeClr val="tx1"/>
                </a:solidFill>
              </a:rPr>
              <a:t>sao</a:t>
            </a:r>
            <a:r>
              <a:rPr lang="en-US" sz="1200" dirty="0">
                <a:solidFill>
                  <a:schemeClr val="tx1"/>
                </a:solidFill>
              </a:rPr>
              <a:t> </a:t>
            </a:r>
            <a:r>
              <a:rPr lang="en-US" sz="1200" dirty="0" err="1">
                <a:solidFill>
                  <a:schemeClr val="tx1"/>
                </a:solidFill>
              </a:rPr>
              <a:t>không</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Nó</a:t>
            </a:r>
            <a:r>
              <a:rPr lang="en-US" sz="1200" dirty="0">
                <a:solidFill>
                  <a:schemeClr val="tx1"/>
                </a:solidFill>
              </a:rPr>
              <a:t> </a:t>
            </a:r>
            <a:r>
              <a:rPr lang="en-US" sz="1200" dirty="0" err="1">
                <a:solidFill>
                  <a:schemeClr val="tx1"/>
                </a:solidFill>
              </a:rPr>
              <a:t>quá</a:t>
            </a:r>
            <a:r>
              <a:rPr lang="en-US" sz="1200" dirty="0">
                <a:solidFill>
                  <a:schemeClr val="tx1"/>
                </a:solidFill>
              </a:rPr>
              <a:t> </a:t>
            </a:r>
            <a:r>
              <a:rPr lang="en-US" sz="1200" dirty="0" err="1">
                <a:solidFill>
                  <a:schemeClr val="tx1"/>
                </a:solidFill>
              </a:rPr>
              <a:t>khó</a:t>
            </a:r>
            <a:r>
              <a:rPr lang="en-US" sz="1200" dirty="0">
                <a:solidFill>
                  <a:schemeClr val="tx1"/>
                </a:solidFill>
              </a:rPr>
              <a:t> </a:t>
            </a:r>
            <a:r>
              <a:rPr lang="en-US" sz="1200" dirty="0" err="1">
                <a:solidFill>
                  <a:schemeClr val="tx1"/>
                </a:solidFill>
              </a:rPr>
              <a:t>khăn</a:t>
            </a:r>
            <a:r>
              <a:rPr lang="en-US" sz="1200" dirty="0">
                <a:solidFill>
                  <a:schemeClr val="tx1"/>
                </a:solidFill>
              </a:rPr>
              <a:t>?  </a:t>
            </a:r>
            <a:r>
              <a:rPr lang="en-US" sz="1200" dirty="0" err="1">
                <a:solidFill>
                  <a:schemeClr val="tx1"/>
                </a:solidFill>
              </a:rPr>
              <a:t>Đó</a:t>
            </a:r>
            <a:r>
              <a:rPr lang="en-US" sz="1200" dirty="0">
                <a:solidFill>
                  <a:schemeClr val="tx1"/>
                </a:solidFill>
              </a:rPr>
              <a:t> </a:t>
            </a:r>
            <a:r>
              <a:rPr lang="en-US" sz="1200" dirty="0" err="1">
                <a:solidFill>
                  <a:schemeClr val="tx1"/>
                </a:solidFill>
              </a:rPr>
              <a:t>là</a:t>
            </a:r>
            <a:r>
              <a:rPr lang="en-US" sz="1200" dirty="0">
                <a:solidFill>
                  <a:schemeClr val="tx1"/>
                </a:solidFill>
              </a:rPr>
              <a:t> </a:t>
            </a:r>
            <a:r>
              <a:rPr lang="en-US" sz="1200" dirty="0" err="1">
                <a:solidFill>
                  <a:schemeClr val="tx1"/>
                </a:solidFill>
              </a:rPr>
              <a:t>một</a:t>
            </a:r>
            <a:r>
              <a:rPr lang="en-US" sz="1200" dirty="0">
                <a:solidFill>
                  <a:schemeClr val="tx1"/>
                </a:solidFill>
              </a:rPr>
              <a:t> </a:t>
            </a:r>
            <a:r>
              <a:rPr lang="en-US" sz="1200" dirty="0" err="1">
                <a:solidFill>
                  <a:schemeClr val="tx1"/>
                </a:solidFill>
              </a:rPr>
              <a:t>cuốn</a:t>
            </a:r>
            <a:r>
              <a:rPr lang="en-US" sz="1200" dirty="0">
                <a:solidFill>
                  <a:schemeClr val="tx1"/>
                </a:solidFill>
              </a:rPr>
              <a:t> </a:t>
            </a:r>
            <a:r>
              <a:rPr lang="en-US" sz="1200" dirty="0" err="1">
                <a:solidFill>
                  <a:schemeClr val="tx1"/>
                </a:solidFill>
              </a:rPr>
              <a:t>sách</a:t>
            </a:r>
            <a:r>
              <a:rPr lang="en-US" sz="1200" dirty="0">
                <a:solidFill>
                  <a:schemeClr val="tx1"/>
                </a:solidFill>
              </a:rPr>
              <a:t> </a:t>
            </a:r>
            <a:r>
              <a:rPr lang="en-US" sz="1200" dirty="0" err="1">
                <a:solidFill>
                  <a:schemeClr val="tx1"/>
                </a:solidFill>
              </a:rPr>
              <a:t>lớn</a:t>
            </a:r>
            <a:r>
              <a:rPr lang="en-US" sz="1200" dirty="0">
                <a:solidFill>
                  <a:schemeClr val="tx1"/>
                </a:solidFill>
              </a:rPr>
              <a:t> </a:t>
            </a:r>
            <a:r>
              <a:rPr lang="en-US" sz="1200" dirty="0" err="1">
                <a:solidFill>
                  <a:schemeClr val="tx1"/>
                </a:solidFill>
              </a:rPr>
              <a:t>khó</a:t>
            </a:r>
            <a:r>
              <a:rPr lang="en-US" sz="1200" dirty="0">
                <a:solidFill>
                  <a:schemeClr val="tx1"/>
                </a:solidFill>
              </a:rPr>
              <a:t> </a:t>
            </a:r>
            <a:r>
              <a:rPr lang="en-US" sz="1200" dirty="0" err="1">
                <a:solidFill>
                  <a:schemeClr val="tx1"/>
                </a:solidFill>
              </a:rPr>
              <a:t>đọc</a:t>
            </a:r>
            <a:r>
              <a:rPr lang="en-US" sz="1200" dirty="0">
                <a:solidFill>
                  <a:schemeClr val="tx1"/>
                </a:solidFill>
              </a:rPr>
              <a:t>?</a:t>
            </a: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có</a:t>
            </a:r>
            <a:r>
              <a:rPr lang="en-US" sz="1200" dirty="0">
                <a:solidFill>
                  <a:schemeClr val="tx1"/>
                </a:solidFill>
              </a:rPr>
              <a:t> </a:t>
            </a:r>
            <a:r>
              <a:rPr lang="en-US" sz="1200" dirty="0" err="1">
                <a:solidFill>
                  <a:schemeClr val="tx1"/>
                </a:solidFill>
              </a:rPr>
              <a:t>các</a:t>
            </a:r>
            <a:r>
              <a:rPr lang="en-US" sz="1200" dirty="0">
                <a:solidFill>
                  <a:schemeClr val="tx1"/>
                </a:solidFill>
              </a:rPr>
              <a:t> </a:t>
            </a:r>
            <a:r>
              <a:rPr lang="en-US" sz="1200" dirty="0" err="1">
                <a:solidFill>
                  <a:schemeClr val="tx1"/>
                </a:solidFill>
              </a:rPr>
              <a:t>kế</a:t>
            </a:r>
            <a:r>
              <a:rPr lang="en-US" sz="1200" dirty="0">
                <a:solidFill>
                  <a:schemeClr val="tx1"/>
                </a:solidFill>
              </a:rPr>
              <a:t> </a:t>
            </a:r>
            <a:r>
              <a:rPr lang="en-US" sz="1200" dirty="0" err="1">
                <a:solidFill>
                  <a:schemeClr val="tx1"/>
                </a:solidFill>
              </a:rPr>
              <a:t>hoạch</a:t>
            </a:r>
            <a:r>
              <a:rPr lang="en-US" sz="1200" dirty="0">
                <a:solidFill>
                  <a:schemeClr val="tx1"/>
                </a:solidFill>
              </a:rPr>
              <a:t> </a:t>
            </a:r>
            <a:r>
              <a:rPr lang="en-US" sz="1200" dirty="0" err="1">
                <a:solidFill>
                  <a:schemeClr val="tx1"/>
                </a:solidFill>
              </a:rPr>
              <a:t>đọc</a:t>
            </a:r>
            <a:r>
              <a:rPr lang="en-US" sz="1200" dirty="0">
                <a:solidFill>
                  <a:schemeClr val="tx1"/>
                </a:solidFill>
              </a:rPr>
              <a:t> </a:t>
            </a:r>
            <a:r>
              <a:rPr lang="en-US" sz="1200" dirty="0" err="1">
                <a:solidFill>
                  <a:schemeClr val="tx1"/>
                </a:solidFill>
              </a:rPr>
              <a:t>Kinh</a:t>
            </a:r>
            <a:r>
              <a:rPr lang="en-US" sz="1200" dirty="0">
                <a:solidFill>
                  <a:schemeClr val="tx1"/>
                </a:solidFill>
              </a:rPr>
              <a:t> </a:t>
            </a:r>
            <a:r>
              <a:rPr lang="en-US" sz="1200" dirty="0" err="1">
                <a:solidFill>
                  <a:schemeClr val="tx1"/>
                </a:solidFill>
              </a:rPr>
              <a:t>thánh</a:t>
            </a:r>
            <a:r>
              <a:rPr lang="en-US" sz="1200" dirty="0">
                <a:solidFill>
                  <a:schemeClr val="tx1"/>
                </a:solidFill>
              </a:rPr>
              <a:t> MIỄN PHÍ </a:t>
            </a:r>
            <a:r>
              <a:rPr lang="en-US" sz="1200" dirty="0" err="1">
                <a:solidFill>
                  <a:schemeClr val="tx1"/>
                </a:solidFill>
              </a:rPr>
              <a:t>hỗ</a:t>
            </a:r>
            <a:r>
              <a:rPr lang="en-US" sz="1200" dirty="0">
                <a:solidFill>
                  <a:schemeClr val="tx1"/>
                </a:solidFill>
              </a:rPr>
              <a:t> </a:t>
            </a:r>
            <a:r>
              <a:rPr lang="en-US" sz="1200" dirty="0" err="1">
                <a:solidFill>
                  <a:schemeClr val="tx1"/>
                </a:solidFill>
              </a:rPr>
              <a:t>trợ</a:t>
            </a:r>
            <a:r>
              <a:rPr lang="en-US" sz="1200" dirty="0">
                <a:solidFill>
                  <a:schemeClr val="tx1"/>
                </a:solidFill>
              </a:rPr>
              <a:t> </a:t>
            </a:r>
            <a:r>
              <a:rPr lang="en-US" sz="1200" dirty="0" err="1">
                <a:solidFill>
                  <a:schemeClr val="tx1"/>
                </a:solidFill>
              </a:rPr>
              <a:t>bất</a:t>
            </a:r>
            <a:r>
              <a:rPr lang="en-US" sz="1200" dirty="0">
                <a:solidFill>
                  <a:schemeClr val="tx1"/>
                </a:solidFill>
              </a:rPr>
              <a:t> </a:t>
            </a:r>
            <a:r>
              <a:rPr lang="en-US" sz="1200" dirty="0" err="1">
                <a:solidFill>
                  <a:schemeClr val="tx1"/>
                </a:solidFill>
              </a:rPr>
              <a:t>kỳ</a:t>
            </a:r>
            <a:r>
              <a:rPr lang="en-US" sz="1200" dirty="0">
                <a:solidFill>
                  <a:schemeClr val="tx1"/>
                </a:solidFill>
              </a:rPr>
              <a:t> cam </a:t>
            </a:r>
            <a:r>
              <a:rPr lang="en-US" sz="1200" dirty="0" err="1">
                <a:solidFill>
                  <a:schemeClr val="tx1"/>
                </a:solidFill>
              </a:rPr>
              <a:t>kết</a:t>
            </a:r>
            <a:r>
              <a:rPr lang="en-US" sz="1200" dirty="0">
                <a:solidFill>
                  <a:schemeClr val="tx1"/>
                </a:solidFill>
              </a:rPr>
              <a:t> </a:t>
            </a:r>
            <a:r>
              <a:rPr lang="en-US" sz="1200" dirty="0" err="1">
                <a:solidFill>
                  <a:schemeClr val="tx1"/>
                </a:solidFill>
              </a:rPr>
              <a:t>thời</a:t>
            </a:r>
            <a:r>
              <a:rPr lang="en-US" sz="1200" dirty="0">
                <a:solidFill>
                  <a:schemeClr val="tx1"/>
                </a:solidFill>
              </a:rPr>
              <a:t> </a:t>
            </a:r>
            <a:r>
              <a:rPr lang="en-US" sz="1200" dirty="0" err="1">
                <a:solidFill>
                  <a:schemeClr val="tx1"/>
                </a:solidFill>
              </a:rPr>
              <a:t>gian</a:t>
            </a:r>
            <a:r>
              <a:rPr lang="en-US" sz="1200" dirty="0">
                <a:solidFill>
                  <a:schemeClr val="tx1"/>
                </a:solidFill>
              </a:rPr>
              <a:t> </a:t>
            </a:r>
            <a:r>
              <a:rPr lang="en-US" sz="1200" dirty="0" err="1">
                <a:solidFill>
                  <a:schemeClr val="tx1"/>
                </a:solidFill>
              </a:rPr>
              <a:t>nào</a:t>
            </a:r>
            <a:r>
              <a:rPr lang="en-US" sz="1200" dirty="0">
                <a:solidFill>
                  <a:schemeClr val="tx1"/>
                </a:solidFill>
              </a:rPr>
              <a:t> </a:t>
            </a:r>
            <a:r>
              <a:rPr lang="en-US" sz="1200" dirty="0" err="1">
                <a:solidFill>
                  <a:schemeClr val="tx1"/>
                </a:solidFill>
              </a:rPr>
              <a:t>từ</a:t>
            </a:r>
            <a:r>
              <a:rPr lang="en-US" sz="1200" dirty="0">
                <a:solidFill>
                  <a:schemeClr val="tx1"/>
                </a:solidFill>
              </a:rPr>
              <a:t> 5 </a:t>
            </a:r>
            <a:r>
              <a:rPr lang="en-US" sz="1200" dirty="0" err="1">
                <a:solidFill>
                  <a:schemeClr val="tx1"/>
                </a:solidFill>
              </a:rPr>
              <a:t>phút</a:t>
            </a:r>
            <a:r>
              <a:rPr lang="en-US" sz="1200" dirty="0">
                <a:solidFill>
                  <a:schemeClr val="tx1"/>
                </a:solidFill>
              </a:rPr>
              <a:t> </a:t>
            </a:r>
            <a:r>
              <a:rPr lang="en-US" sz="1200" dirty="0" err="1">
                <a:solidFill>
                  <a:schemeClr val="tx1"/>
                </a:solidFill>
              </a:rPr>
              <a:t>đến</a:t>
            </a:r>
            <a:r>
              <a:rPr lang="en-US" sz="1200" dirty="0">
                <a:solidFill>
                  <a:schemeClr val="tx1"/>
                </a:solidFill>
              </a:rPr>
              <a:t> 60 </a:t>
            </a:r>
            <a:r>
              <a:rPr lang="en-US" sz="1200" dirty="0" err="1">
                <a:solidFill>
                  <a:schemeClr val="tx1"/>
                </a:solidFill>
              </a:rPr>
              <a:t>phút</a:t>
            </a:r>
            <a:r>
              <a:rPr lang="en-US" sz="1200" dirty="0">
                <a:solidFill>
                  <a:schemeClr val="tx1"/>
                </a:solidFill>
              </a:rPr>
              <a:t> </a:t>
            </a:r>
            <a:r>
              <a:rPr lang="en-US" sz="1200" dirty="0" err="1">
                <a:solidFill>
                  <a:schemeClr val="tx1"/>
                </a:solidFill>
              </a:rPr>
              <a:t>mỗi</a:t>
            </a:r>
            <a:r>
              <a:rPr lang="en-US" sz="1200" dirty="0">
                <a:solidFill>
                  <a:schemeClr val="tx1"/>
                </a:solidFill>
              </a:rPr>
              <a:t> </a:t>
            </a:r>
            <a:r>
              <a:rPr lang="en-US" sz="1200" dirty="0" err="1">
                <a:solidFill>
                  <a:schemeClr val="tx1"/>
                </a:solidFill>
              </a:rPr>
              <a:t>ngày</a:t>
            </a:r>
            <a:r>
              <a:rPr lang="en-US" sz="1200" dirty="0">
                <a:solidFill>
                  <a:schemeClr val="tx1"/>
                </a:solidFill>
              </a:rPr>
              <a:t> </a:t>
            </a:r>
            <a:r>
              <a:rPr lang="en-US" sz="1200" dirty="0" err="1">
                <a:solidFill>
                  <a:schemeClr val="tx1"/>
                </a:solidFill>
              </a:rPr>
              <a:t>hoặc</a:t>
            </a:r>
            <a:r>
              <a:rPr lang="en-US" sz="1200" dirty="0">
                <a:solidFill>
                  <a:schemeClr val="tx1"/>
                </a:solidFill>
              </a:rPr>
              <a:t> </a:t>
            </a:r>
            <a:r>
              <a:rPr lang="en-US" sz="1200" dirty="0" err="1">
                <a:solidFill>
                  <a:schemeClr val="tx1"/>
                </a:solidFill>
              </a:rPr>
              <a:t>bất</a:t>
            </a:r>
            <a:r>
              <a:rPr lang="en-US" sz="1200" dirty="0">
                <a:solidFill>
                  <a:schemeClr val="tx1"/>
                </a:solidFill>
              </a:rPr>
              <a:t> </a:t>
            </a:r>
            <a:r>
              <a:rPr lang="en-US" sz="1200" dirty="0" err="1">
                <a:solidFill>
                  <a:schemeClr val="tx1"/>
                </a:solidFill>
              </a:rPr>
              <a:t>kỳ</a:t>
            </a:r>
            <a:r>
              <a:rPr lang="en-US" sz="1200" dirty="0">
                <a:solidFill>
                  <a:schemeClr val="tx1"/>
                </a:solidFill>
              </a:rPr>
              <a:t> </a:t>
            </a:r>
            <a:r>
              <a:rPr lang="en-US" sz="1200" dirty="0" err="1">
                <a:solidFill>
                  <a:schemeClr val="tx1"/>
                </a:solidFill>
              </a:rPr>
              <a:t>số</a:t>
            </a:r>
            <a:r>
              <a:rPr lang="en-US" sz="1200" dirty="0">
                <a:solidFill>
                  <a:schemeClr val="tx1"/>
                </a:solidFill>
              </a:rPr>
              <a:t> </a:t>
            </a:r>
            <a:r>
              <a:rPr lang="en-US" sz="1200" dirty="0" err="1">
                <a:solidFill>
                  <a:schemeClr val="tx1"/>
                </a:solidFill>
              </a:rPr>
              <a:t>ngày</a:t>
            </a:r>
            <a:r>
              <a:rPr lang="en-US" sz="1200" dirty="0">
                <a:solidFill>
                  <a:schemeClr val="tx1"/>
                </a:solidFill>
              </a:rPr>
              <a:t> </a:t>
            </a:r>
            <a:r>
              <a:rPr lang="en-US" sz="1200" dirty="0" err="1">
                <a:solidFill>
                  <a:schemeClr val="tx1"/>
                </a:solidFill>
              </a:rPr>
              <a:t>nào</a:t>
            </a:r>
            <a:r>
              <a:rPr lang="en-US" sz="1200" dirty="0">
                <a:solidFill>
                  <a:schemeClr val="tx1"/>
                </a:solidFill>
              </a:rPr>
              <a:t> </a:t>
            </a:r>
            <a:r>
              <a:rPr lang="en-US" sz="1200" dirty="0" err="1">
                <a:solidFill>
                  <a:schemeClr val="tx1"/>
                </a:solidFill>
              </a:rPr>
              <a:t>mỗi</a:t>
            </a:r>
            <a:r>
              <a:rPr lang="en-US" sz="1200" dirty="0">
                <a:solidFill>
                  <a:schemeClr val="tx1"/>
                </a:solidFill>
              </a:rPr>
              <a:t> </a:t>
            </a:r>
            <a:r>
              <a:rPr lang="en-US" sz="1200" dirty="0" err="1">
                <a:solidFill>
                  <a:schemeClr val="tx1"/>
                </a:solidFill>
              </a:rPr>
              <a:t>tuần</a:t>
            </a:r>
            <a:r>
              <a:rPr lang="en-US" sz="1200" dirty="0">
                <a:solidFill>
                  <a:schemeClr val="tx1"/>
                </a:solidFill>
              </a:rPr>
              <a:t>.</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WBP cung cấp các gói MIỄN PHÍ với các bản dịch dễ đọc.  Ngay cả những nhiệm vụ lớn nhất cũng có thể thực hiện được khi được chia thành các bước nhỏ, dễ quản lý.</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Kế hoạch đọc có làm cho nhiệm vụ dễ quản lý hơn không?</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Liệu một kế hoạch đọc tùy chỉnh có làm cho nhiệm vụ dễ quản lý hơn không?</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Tại</a:t>
            </a:r>
            <a:r>
              <a:rPr lang="en-US" sz="1200" dirty="0">
                <a:solidFill>
                  <a:schemeClr val="tx1"/>
                </a:solidFill>
              </a:rPr>
              <a:t> WBP, </a:t>
            </a:r>
            <a:r>
              <a:rPr lang="en-US" sz="1200" dirty="0" err="1">
                <a:solidFill>
                  <a:schemeClr val="tx1"/>
                </a:solidFill>
              </a:rPr>
              <a:t>chúng</a:t>
            </a:r>
            <a:r>
              <a:rPr lang="en-US" sz="1200" dirty="0">
                <a:solidFill>
                  <a:schemeClr val="tx1"/>
                </a:solidFill>
              </a:rPr>
              <a:t> </a:t>
            </a:r>
            <a:r>
              <a:rPr lang="en-US" sz="1200" dirty="0" err="1">
                <a:solidFill>
                  <a:schemeClr val="tx1"/>
                </a:solidFill>
              </a:rPr>
              <a:t>tôi</a:t>
            </a:r>
            <a:r>
              <a:rPr lang="en-US" sz="1200" dirty="0">
                <a:solidFill>
                  <a:schemeClr val="tx1"/>
                </a:solidFill>
              </a:rPr>
              <a:t> tin </a:t>
            </a:r>
            <a:r>
              <a:rPr lang="en-US" sz="1200" dirty="0" err="1">
                <a:solidFill>
                  <a:schemeClr val="tx1"/>
                </a:solidFill>
              </a:rPr>
              <a:t>rằng</a:t>
            </a:r>
            <a:r>
              <a:rPr lang="en-US" sz="1200" dirty="0">
                <a:solidFill>
                  <a:schemeClr val="tx1"/>
                </a:solidFill>
              </a:rPr>
              <a:t> </a:t>
            </a:r>
            <a:r>
              <a:rPr lang="en-US" sz="1200" dirty="0" err="1">
                <a:solidFill>
                  <a:schemeClr val="tx1"/>
                </a:solidFill>
              </a:rPr>
              <a:t>việc</a:t>
            </a:r>
            <a:r>
              <a:rPr lang="en-US" sz="1200" dirty="0">
                <a:solidFill>
                  <a:schemeClr val="tx1"/>
                </a:solidFill>
              </a:rPr>
              <a:t> </a:t>
            </a:r>
            <a:r>
              <a:rPr lang="en-US" sz="1200" dirty="0" err="1">
                <a:solidFill>
                  <a:schemeClr val="tx1"/>
                </a:solidFill>
              </a:rPr>
              <a:t>đọc</a:t>
            </a:r>
            <a:r>
              <a:rPr lang="en-US" sz="1200" dirty="0">
                <a:solidFill>
                  <a:schemeClr val="tx1"/>
                </a:solidFill>
              </a:rPr>
              <a:t> </a:t>
            </a:r>
            <a:r>
              <a:rPr lang="en-US" sz="1200" dirty="0" err="1">
                <a:solidFill>
                  <a:schemeClr val="tx1"/>
                </a:solidFill>
              </a:rPr>
              <a:t>Kinh</a:t>
            </a:r>
            <a:r>
              <a:rPr lang="en-US" sz="1200" dirty="0">
                <a:solidFill>
                  <a:schemeClr val="tx1"/>
                </a:solidFill>
              </a:rPr>
              <a:t> </a:t>
            </a:r>
            <a:r>
              <a:rPr lang="en-US" sz="1200" dirty="0" err="1">
                <a:solidFill>
                  <a:schemeClr val="tx1"/>
                </a:solidFill>
              </a:rPr>
              <a:t>Thánh</a:t>
            </a:r>
            <a:r>
              <a:rPr lang="en-US" sz="1200" dirty="0">
                <a:solidFill>
                  <a:schemeClr val="tx1"/>
                </a:solidFill>
              </a:rPr>
              <a:t> </a:t>
            </a:r>
            <a:r>
              <a:rPr lang="en-US" sz="1200" dirty="0" err="1">
                <a:solidFill>
                  <a:schemeClr val="tx1"/>
                </a:solidFill>
              </a:rPr>
              <a:t>mang</a:t>
            </a:r>
            <a:r>
              <a:rPr lang="en-US" sz="1200" dirty="0">
                <a:solidFill>
                  <a:schemeClr val="tx1"/>
                </a:solidFill>
              </a:rPr>
              <a:t> </a:t>
            </a:r>
            <a:r>
              <a:rPr lang="en-US" sz="1200" dirty="0" err="1">
                <a:solidFill>
                  <a:schemeClr val="tx1"/>
                </a:solidFill>
              </a:rPr>
              <a:t>lại</a:t>
            </a:r>
            <a:r>
              <a:rPr lang="en-US" sz="1200" dirty="0">
                <a:solidFill>
                  <a:schemeClr val="tx1"/>
                </a:solidFill>
              </a:rPr>
              <a:t> </a:t>
            </a:r>
            <a:r>
              <a:rPr lang="en-US" sz="1200" dirty="0" err="1">
                <a:solidFill>
                  <a:schemeClr val="tx1"/>
                </a:solidFill>
              </a:rPr>
              <a:t>lợi</a:t>
            </a:r>
            <a:r>
              <a:rPr lang="en-US" sz="1200" dirty="0">
                <a:solidFill>
                  <a:schemeClr val="tx1"/>
                </a:solidFill>
              </a:rPr>
              <a:t> </a:t>
            </a:r>
            <a:r>
              <a:rPr lang="en-US" sz="1200" dirty="0" err="1">
                <a:solidFill>
                  <a:schemeClr val="tx1"/>
                </a:solidFill>
              </a:rPr>
              <a:t>ích</a:t>
            </a:r>
            <a:r>
              <a:rPr lang="en-US" sz="1200" dirty="0">
                <a:solidFill>
                  <a:schemeClr val="tx1"/>
                </a:solidFill>
              </a:rPr>
              <a:t> to </a:t>
            </a:r>
            <a:r>
              <a:rPr lang="en-US" sz="1200" dirty="0" err="1">
                <a:solidFill>
                  <a:schemeClr val="tx1"/>
                </a:solidFill>
              </a:rPr>
              <a:t>lớn</a:t>
            </a:r>
            <a:r>
              <a:rPr lang="en-US" sz="1200" dirty="0">
                <a:solidFill>
                  <a:schemeClr val="tx1"/>
                </a:solidFill>
              </a:rPr>
              <a:t> </a:t>
            </a:r>
            <a:r>
              <a:rPr lang="en-US" sz="1200" dirty="0" err="1">
                <a:solidFill>
                  <a:schemeClr val="tx1"/>
                </a:solidFill>
              </a:rPr>
              <a:t>cho</a:t>
            </a:r>
            <a:r>
              <a:rPr lang="en-US" sz="1200" dirty="0">
                <a:solidFill>
                  <a:schemeClr val="tx1"/>
                </a:solidFill>
              </a:rPr>
              <a:t> </a:t>
            </a:r>
            <a:r>
              <a:rPr lang="en-US" sz="1200" dirty="0" err="1">
                <a:solidFill>
                  <a:schemeClr val="tx1"/>
                </a:solidFill>
              </a:rPr>
              <a:t>tất</a:t>
            </a:r>
            <a:r>
              <a:rPr lang="en-US" sz="1200" dirty="0">
                <a:solidFill>
                  <a:schemeClr val="tx1"/>
                </a:solidFill>
              </a:rPr>
              <a:t> </a:t>
            </a:r>
            <a:r>
              <a:rPr lang="en-US" sz="1200" dirty="0" err="1">
                <a:solidFill>
                  <a:schemeClr val="tx1"/>
                </a:solidFill>
              </a:rPr>
              <a:t>cả</a:t>
            </a:r>
            <a:r>
              <a:rPr lang="en-US" sz="1200" dirty="0">
                <a:solidFill>
                  <a:schemeClr val="tx1"/>
                </a:solidFill>
              </a:rPr>
              <a:t> </a:t>
            </a:r>
            <a:r>
              <a:rPr lang="en-US" sz="1200" dirty="0" err="1">
                <a:solidFill>
                  <a:schemeClr val="tx1"/>
                </a:solidFill>
              </a:rPr>
              <a:t>cuộc</a:t>
            </a:r>
            <a:r>
              <a:rPr lang="en-US" sz="1200" dirty="0">
                <a:solidFill>
                  <a:schemeClr val="tx1"/>
                </a:solidFill>
              </a:rPr>
              <a:t> </a:t>
            </a:r>
            <a:r>
              <a:rPr lang="en-US" sz="1200" dirty="0" err="1">
                <a:solidFill>
                  <a:schemeClr val="tx1"/>
                </a:solidFill>
              </a:rPr>
              <a:t>sống</a:t>
            </a:r>
            <a:r>
              <a:rPr lang="en-US" sz="1200" dirty="0">
                <a:solidFill>
                  <a:schemeClr val="tx1"/>
                </a:solidFill>
              </a:rPr>
              <a:t> </a:t>
            </a:r>
            <a:r>
              <a:rPr lang="en-US" sz="1200" dirty="0" err="1">
                <a:solidFill>
                  <a:schemeClr val="tx1"/>
                </a:solidFill>
              </a:rPr>
              <a:t>của</a:t>
            </a:r>
            <a:r>
              <a:rPr lang="en-US" sz="1200" dirty="0">
                <a:solidFill>
                  <a:schemeClr val="tx1"/>
                </a:solidFill>
              </a:rPr>
              <a:t> </a:t>
            </a:r>
            <a:r>
              <a:rPr lang="en-US" sz="1200" dirty="0" err="1">
                <a:solidFill>
                  <a:schemeClr val="tx1"/>
                </a:solidFill>
              </a:rPr>
              <a:t>chúng</a:t>
            </a:r>
            <a:r>
              <a:rPr lang="en-US" sz="1200" dirty="0">
                <a:solidFill>
                  <a:schemeClr val="tx1"/>
                </a:solidFill>
              </a:rPr>
              <a:t> ta.</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Bạn</a:t>
            </a:r>
            <a:r>
              <a:rPr lang="en-US" sz="1200" dirty="0">
                <a:solidFill>
                  <a:schemeClr val="tx1"/>
                </a:solidFill>
              </a:rPr>
              <a:t> </a:t>
            </a:r>
            <a:r>
              <a:rPr lang="en-US" sz="1200" dirty="0" err="1">
                <a:solidFill>
                  <a:schemeClr val="tx1"/>
                </a:solidFill>
              </a:rPr>
              <a:t>đã</a:t>
            </a:r>
            <a:r>
              <a:rPr lang="en-US" sz="1200" dirty="0">
                <a:solidFill>
                  <a:schemeClr val="tx1"/>
                </a:solidFill>
              </a:rPr>
              <a:t> </a:t>
            </a:r>
            <a:r>
              <a:rPr lang="en-US" sz="1200" dirty="0" err="1">
                <a:solidFill>
                  <a:schemeClr val="tx1"/>
                </a:solidFill>
              </a:rPr>
              <a:t>sử</a:t>
            </a:r>
            <a:r>
              <a:rPr lang="en-US" sz="1200" dirty="0">
                <a:solidFill>
                  <a:schemeClr val="tx1"/>
                </a:solidFill>
              </a:rPr>
              <a:t> </a:t>
            </a:r>
            <a:r>
              <a:rPr lang="en-US" sz="1200" dirty="0" err="1">
                <a:solidFill>
                  <a:schemeClr val="tx1"/>
                </a:solidFill>
              </a:rPr>
              <a:t>dụng</a:t>
            </a:r>
            <a:r>
              <a:rPr lang="en-US" sz="1200" dirty="0">
                <a:solidFill>
                  <a:schemeClr val="tx1"/>
                </a:solidFill>
              </a:rPr>
              <a:t> </a:t>
            </a:r>
            <a:r>
              <a:rPr lang="en-US" sz="1200" dirty="0" err="1">
                <a:solidFill>
                  <a:schemeClr val="tx1"/>
                </a:solidFill>
              </a:rPr>
              <a:t>kế</a:t>
            </a:r>
            <a:r>
              <a:rPr lang="en-US" sz="1200" dirty="0">
                <a:solidFill>
                  <a:schemeClr val="tx1"/>
                </a:solidFill>
              </a:rPr>
              <a:t> </a:t>
            </a:r>
            <a:r>
              <a:rPr lang="en-US" sz="1200" dirty="0" err="1">
                <a:solidFill>
                  <a:schemeClr val="tx1"/>
                </a:solidFill>
              </a:rPr>
              <a:t>hoạch</a:t>
            </a:r>
            <a:r>
              <a:rPr lang="en-US" sz="1200" dirty="0">
                <a:solidFill>
                  <a:schemeClr val="tx1"/>
                </a:solidFill>
              </a:rPr>
              <a:t> </a:t>
            </a:r>
            <a:r>
              <a:rPr lang="en-US" sz="1200" dirty="0" err="1">
                <a:solidFill>
                  <a:schemeClr val="tx1"/>
                </a:solidFill>
              </a:rPr>
              <a:t>nào</a:t>
            </a:r>
            <a:r>
              <a:rPr lang="en-US" sz="1200" dirty="0">
                <a:solidFill>
                  <a:schemeClr val="tx1"/>
                </a:solidFill>
              </a:rPr>
              <a:t>?  WBP </a:t>
            </a:r>
            <a:r>
              <a:rPr lang="en-US" sz="1200" dirty="0" err="1">
                <a:solidFill>
                  <a:schemeClr val="tx1"/>
                </a:solidFill>
              </a:rPr>
              <a:t>có</a:t>
            </a:r>
            <a:r>
              <a:rPr lang="en-US" sz="1200" dirty="0">
                <a:solidFill>
                  <a:schemeClr val="tx1"/>
                </a:solidFill>
              </a:rPr>
              <a:t> </a:t>
            </a:r>
            <a:r>
              <a:rPr lang="en-US" sz="1200" dirty="0" err="1">
                <a:solidFill>
                  <a:schemeClr val="tx1"/>
                </a:solidFill>
              </a:rPr>
              <a:t>rất</a:t>
            </a:r>
            <a:r>
              <a:rPr lang="en-US" sz="1200" dirty="0">
                <a:solidFill>
                  <a:schemeClr val="tx1"/>
                </a:solidFill>
              </a:rPr>
              <a:t> </a:t>
            </a:r>
            <a:r>
              <a:rPr lang="en-US" sz="1200" dirty="0" err="1">
                <a:solidFill>
                  <a:schemeClr val="tx1"/>
                </a:solidFill>
              </a:rPr>
              <a:t>nhiều</a:t>
            </a:r>
            <a:r>
              <a:rPr lang="en-US" sz="1200" dirty="0">
                <a:solidFill>
                  <a:schemeClr val="tx1"/>
                </a:solidFill>
              </a:rPr>
              <a:t> </a:t>
            </a:r>
            <a:r>
              <a:rPr lang="en-US" sz="1200" dirty="0" err="1">
                <a:solidFill>
                  <a:schemeClr val="tx1"/>
                </a:solidFill>
              </a:rPr>
              <a:t>loại</a:t>
            </a:r>
            <a:r>
              <a:rPr lang="en-US" sz="1200" dirty="0">
                <a:solidFill>
                  <a:schemeClr val="tx1"/>
                </a:solidFill>
              </a:rPr>
              <a:t> </a:t>
            </a:r>
            <a:r>
              <a:rPr lang="en-US" sz="1200" dirty="0" err="1">
                <a:solidFill>
                  <a:schemeClr val="tx1"/>
                </a:solidFill>
              </a:rPr>
              <a:t>để</a:t>
            </a:r>
            <a:r>
              <a:rPr lang="en-US" sz="1200" dirty="0">
                <a:solidFill>
                  <a:schemeClr val="tx1"/>
                </a:solidFill>
              </a:rPr>
              <a:t> </a:t>
            </a:r>
            <a:r>
              <a:rPr lang="en-US" sz="1200" dirty="0" err="1">
                <a:solidFill>
                  <a:schemeClr val="tx1"/>
                </a:solidFill>
              </a:rPr>
              <a:t>lựa</a:t>
            </a:r>
            <a:r>
              <a:rPr lang="en-US" sz="1200" dirty="0">
                <a:solidFill>
                  <a:schemeClr val="tx1"/>
                </a:solidFill>
              </a:rPr>
              <a:t> </a:t>
            </a:r>
            <a:r>
              <a:rPr lang="en-US" sz="1200" dirty="0" err="1">
                <a:solidFill>
                  <a:schemeClr val="tx1"/>
                </a:solidFill>
              </a:rPr>
              <a:t>chọn</a:t>
            </a:r>
            <a:r>
              <a:rPr lang="en-US" sz="1200" dirty="0">
                <a:solidFill>
                  <a:schemeClr val="tx1"/>
                </a:solidFill>
              </a:rPr>
              <a:t>.</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Dùng</a:t>
            </a:r>
            <a:r>
              <a:rPr lang="en-US" sz="1200" dirty="0">
                <a:solidFill>
                  <a:schemeClr val="tx1"/>
                </a:solidFill>
              </a:rPr>
              <a:t> </a:t>
            </a:r>
            <a:r>
              <a:rPr lang="en-US" sz="1200" dirty="0" err="1">
                <a:solidFill>
                  <a:schemeClr val="tx1"/>
                </a:solidFill>
              </a:rPr>
              <a:t>thử</a:t>
            </a:r>
            <a:r>
              <a:rPr lang="en-US" sz="1200" dirty="0">
                <a:solidFill>
                  <a:schemeClr val="tx1"/>
                </a:solidFill>
              </a:rPr>
              <a:t> </a:t>
            </a:r>
            <a:r>
              <a:rPr lang="en-US" sz="1200" dirty="0" err="1">
                <a:solidFill>
                  <a:schemeClr val="tx1"/>
                </a:solidFill>
              </a:rPr>
              <a:t>gói</a:t>
            </a:r>
            <a:r>
              <a:rPr lang="en-US" sz="1200" dirty="0">
                <a:solidFill>
                  <a:schemeClr val="tx1"/>
                </a:solidFill>
              </a:rPr>
              <a:t> MIỄN PHÍ </a:t>
            </a:r>
            <a:r>
              <a:rPr lang="en-US" sz="1200" dirty="0" err="1">
                <a:solidFill>
                  <a:schemeClr val="tx1"/>
                </a:solidFill>
              </a:rPr>
              <a:t>tại</a:t>
            </a:r>
            <a:r>
              <a:rPr lang="en-US" sz="1200" dirty="0">
                <a:solidFill>
                  <a:schemeClr val="tx1"/>
                </a:solidFill>
              </a:rPr>
              <a:t>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809890"/>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WBP cung cấp các gói MIỄN PHÍ với nhiều chủ đề như Chronological, M'Cheyne, v.v. để thêm một số sự đa dạng</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Nó</a:t>
            </a:r>
            <a:r>
              <a:rPr lang="en-US" sz="1200" dirty="0">
                <a:solidFill>
                  <a:schemeClr val="tx1"/>
                </a:solidFill>
              </a:rPr>
              <a:t> </a:t>
            </a:r>
            <a:r>
              <a:rPr lang="en-US" sz="1200" dirty="0" err="1">
                <a:solidFill>
                  <a:schemeClr val="tx1"/>
                </a:solidFill>
              </a:rPr>
              <a:t>quá</a:t>
            </a:r>
            <a:r>
              <a:rPr lang="en-US" sz="1200" dirty="0">
                <a:solidFill>
                  <a:schemeClr val="tx1"/>
                </a:solidFill>
              </a:rPr>
              <a:t> </a:t>
            </a:r>
            <a:r>
              <a:rPr lang="en-US" sz="1200" dirty="0" err="1">
                <a:solidFill>
                  <a:schemeClr val="tx1"/>
                </a:solidFill>
              </a:rPr>
              <a:t>nhàm</a:t>
            </a:r>
            <a:r>
              <a:rPr lang="en-US" sz="1200" dirty="0">
                <a:solidFill>
                  <a:schemeClr val="tx1"/>
                </a:solidFill>
              </a:rPr>
              <a:t> </a:t>
            </a:r>
            <a:r>
              <a:rPr lang="en-US" sz="1200" dirty="0" err="1">
                <a:solidFill>
                  <a:schemeClr val="tx1"/>
                </a:solidFill>
              </a:rPr>
              <a:t>chán</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100" dirty="0">
                <a:solidFill>
                  <a:schemeClr val="tx1"/>
                </a:solidFill>
              </a:rPr>
              <a:t>Nếu bạn đã thử và không đọc được Kinh Thánh, hãy ghé thăm chúng tôi tại </a:t>
            </a:r>
            <a:r>
              <a:rPr lang="vi-VN" sz="1100" u="sng" dirty="0">
                <a:solidFill>
                  <a:srgbClr val="0070C0"/>
                </a:solidFill>
              </a:rPr>
              <a:t>https://worldbibleplans.com</a:t>
            </a:r>
            <a:r>
              <a:rPr lang="en-US" sz="1100" u="sng" dirty="0">
                <a:solidFill>
                  <a:srgbClr val="0070C0"/>
                </a:solidFill>
              </a:rPr>
              <a:t>/languages/</a:t>
            </a:r>
            <a:r>
              <a:rPr lang="en-US" sz="1100" u="sng">
                <a:solidFill>
                  <a:srgbClr val="0070C0"/>
                </a:solidFill>
              </a:rPr>
              <a:t>vietnamese</a:t>
            </a:r>
            <a:r>
              <a:rPr lang="en-US" sz="1100" u="sng" dirty="0">
                <a:solidFill>
                  <a:srgbClr val="0070C0"/>
                </a:solidFill>
              </a:rPr>
              <a:t>/index.html</a:t>
            </a:r>
            <a:r>
              <a:rPr lang="vi-VN" sz="1100" dirty="0">
                <a:solidFill>
                  <a:schemeClr val="tx1"/>
                </a:solidFill>
              </a:rPr>
              <a:t> và lập kế hoạch đọc Kinh thánh tùy chỉnh MIỄN PHÍ.  Chọn từ nhiều ngôn ngữ, bản dịch, cam kết thời gian, chủ đề và định dạng sách điện tử.  Nó đơn giản như thế này.  Xây dựng một kế hoạch, WBP tạo ra nó và trong vòng chưa đầy 1 ngày, bạn sẽ nhận được một liên kết để tải xuống Kế hoạch Đọc Kinh thánh được tạo ra MIỄN PHÍ tùy chỉnh của mình có hoặc không có thánh thư.  Chúng tôi đã đề cập đến mọi thứ đều MIỄN PHÍ!</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Không</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Có</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dirty="0">
                <a:solidFill>
                  <a:schemeClr val="tx1"/>
                </a:solidFill>
              </a:rPr>
              <a:t>Các kế hoạch bao gồm thánh thư là quá đắt?</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263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Chủ</a:t>
            </a:r>
            <a:r>
              <a:rPr lang="en-US" dirty="0"/>
              <a:t> </a:t>
            </a:r>
            <a:r>
              <a:rPr lang="en-US" dirty="0" err="1"/>
              <a:t>đề</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9576610" cy="5616170"/>
          </a:xfrm>
        </p:spPr>
        <p:txBody>
          <a:bodyPr>
            <a:normAutofit fontScale="70000" lnSpcReduction="20000"/>
          </a:bodyPr>
          <a:lstStyle/>
          <a:p>
            <a:r>
              <a:rPr lang="en-US" sz="2400" dirty="0" err="1"/>
              <a:t>Các</a:t>
            </a:r>
            <a:r>
              <a:rPr lang="en-US" sz="2400" dirty="0"/>
              <a:t> </a:t>
            </a:r>
            <a:r>
              <a:rPr lang="en-US" sz="2400" dirty="0" err="1"/>
              <a:t>chủ</a:t>
            </a:r>
            <a:r>
              <a:rPr lang="en-US" sz="2400" dirty="0"/>
              <a:t> </a:t>
            </a:r>
            <a:r>
              <a:rPr lang="en-US" sz="2400" dirty="0" err="1"/>
              <a:t>đề</a:t>
            </a:r>
            <a:r>
              <a:rPr lang="en-US" sz="2400" dirty="0"/>
              <a:t> </a:t>
            </a:r>
            <a:r>
              <a:rPr lang="en-US" sz="2400" dirty="0" err="1"/>
              <a:t>cung</a:t>
            </a:r>
            <a:r>
              <a:rPr lang="en-US" sz="2400" dirty="0"/>
              <a:t> </a:t>
            </a:r>
            <a:r>
              <a:rPr lang="en-US" sz="2400" dirty="0" err="1"/>
              <a:t>cấp</a:t>
            </a:r>
            <a:r>
              <a:rPr lang="en-US" sz="2400" dirty="0"/>
              <a:t> </a:t>
            </a:r>
            <a:r>
              <a:rPr lang="en-US" sz="2400" dirty="0" err="1"/>
              <a:t>nhiều</a:t>
            </a:r>
            <a:r>
              <a:rPr lang="en-US" sz="2400" dirty="0"/>
              <a:t> </a:t>
            </a:r>
            <a:r>
              <a:rPr lang="en-US" sz="2400" dirty="0" err="1"/>
              <a:t>cách</a:t>
            </a:r>
            <a:r>
              <a:rPr lang="en-US" sz="2400" dirty="0"/>
              <a:t> </a:t>
            </a:r>
            <a:r>
              <a:rPr lang="en-US" sz="2400" dirty="0" err="1"/>
              <a:t>khác</a:t>
            </a:r>
            <a:r>
              <a:rPr lang="en-US" sz="2400" dirty="0"/>
              <a:t> </a:t>
            </a:r>
            <a:r>
              <a:rPr lang="en-US" sz="2400" dirty="0" err="1"/>
              <a:t>nhau</a:t>
            </a:r>
            <a:r>
              <a:rPr lang="en-US" sz="2400" dirty="0"/>
              <a:t> </a:t>
            </a:r>
            <a:r>
              <a:rPr lang="en-US" sz="2400" dirty="0" err="1"/>
              <a:t>để</a:t>
            </a:r>
            <a:r>
              <a:rPr lang="en-US" sz="2400" dirty="0"/>
              <a:t> </a:t>
            </a:r>
            <a:r>
              <a:rPr lang="en-US" sz="2400" dirty="0" err="1"/>
              <a:t>đọc</a:t>
            </a:r>
            <a:r>
              <a:rPr lang="en-US" sz="2400" dirty="0"/>
              <a:t> </a:t>
            </a:r>
            <a:r>
              <a:rPr lang="en-US" sz="2400" dirty="0" err="1"/>
              <a:t>Kinh</a:t>
            </a:r>
            <a:r>
              <a:rPr lang="en-US" sz="2400" dirty="0"/>
              <a:t> </a:t>
            </a:r>
            <a:r>
              <a:rPr lang="en-US" sz="2400" dirty="0" err="1"/>
              <a:t>Thánh</a:t>
            </a:r>
            <a:r>
              <a:rPr lang="en-US" sz="2400" dirty="0"/>
              <a:t>.</a:t>
            </a:r>
          </a:p>
          <a:p>
            <a:pPr lvl="1"/>
            <a:r>
              <a:rPr lang="en-US" sz="2200" dirty="0" err="1"/>
              <a:t>Một</a:t>
            </a:r>
            <a:r>
              <a:rPr lang="en-US" sz="2200" dirty="0"/>
              <a:t> </a:t>
            </a:r>
            <a:r>
              <a:rPr lang="en-US" sz="2200" dirty="0" err="1"/>
              <a:t>số</a:t>
            </a:r>
            <a:r>
              <a:rPr lang="en-US" sz="2200" dirty="0"/>
              <a:t> </a:t>
            </a:r>
            <a:r>
              <a:rPr lang="en-US" sz="2200" dirty="0" err="1"/>
              <a:t>chủ</a:t>
            </a:r>
            <a:r>
              <a:rPr lang="en-US" sz="2200" dirty="0"/>
              <a:t> </a:t>
            </a:r>
            <a:r>
              <a:rPr lang="en-US" sz="2200" dirty="0" err="1"/>
              <a:t>đề</a:t>
            </a:r>
            <a:r>
              <a:rPr lang="en-US" sz="2200" dirty="0"/>
              <a:t> </a:t>
            </a:r>
            <a:r>
              <a:rPr lang="en-US" sz="2200" dirty="0" err="1"/>
              <a:t>cung</a:t>
            </a:r>
            <a:r>
              <a:rPr lang="en-US" sz="2200" dirty="0"/>
              <a:t> </a:t>
            </a:r>
            <a:r>
              <a:rPr lang="en-US" sz="2200" dirty="0" err="1"/>
              <a:t>cấp</a:t>
            </a:r>
            <a:r>
              <a:rPr lang="en-US" sz="2200" dirty="0"/>
              <a:t> </a:t>
            </a:r>
            <a:r>
              <a:rPr lang="en-US" sz="2200" dirty="0" err="1"/>
              <a:t>thứ</a:t>
            </a:r>
            <a:r>
              <a:rPr lang="en-US" sz="2200" dirty="0"/>
              <a:t> </a:t>
            </a:r>
            <a:r>
              <a:rPr lang="en-US" sz="2200" dirty="0" err="1"/>
              <a:t>tự</a:t>
            </a:r>
            <a:r>
              <a:rPr lang="en-US" sz="2200" dirty="0"/>
              <a:t> </a:t>
            </a:r>
            <a:r>
              <a:rPr lang="en-US" sz="2200" dirty="0" err="1"/>
              <a:t>đọc</a:t>
            </a:r>
            <a:r>
              <a:rPr lang="en-US" sz="2200" dirty="0"/>
              <a:t>.</a:t>
            </a:r>
          </a:p>
          <a:p>
            <a:pPr lvl="2"/>
            <a:r>
              <a:rPr lang="en-US" sz="2000" dirty="0" err="1"/>
              <a:t>Ví</a:t>
            </a:r>
            <a:r>
              <a:rPr lang="en-US" sz="2000" dirty="0"/>
              <a:t> </a:t>
            </a:r>
            <a:r>
              <a:rPr lang="en-US" sz="2000" dirty="0" err="1"/>
              <a:t>dụ</a:t>
            </a:r>
            <a:r>
              <a:rPr lang="en-US" sz="2000" dirty="0"/>
              <a:t>:</a:t>
            </a:r>
          </a:p>
          <a:p>
            <a:pPr lvl="3"/>
            <a:r>
              <a:rPr lang="en-US" sz="1800" dirty="0" err="1"/>
              <a:t>Thẳng</a:t>
            </a:r>
            <a:r>
              <a:rPr lang="en-US" sz="1800" dirty="0"/>
              <a:t> </a:t>
            </a:r>
            <a:r>
              <a:rPr lang="en-US" sz="1800" dirty="0" err="1"/>
              <a:t>thắn</a:t>
            </a:r>
            <a:r>
              <a:rPr lang="en-US" sz="1800" dirty="0"/>
              <a:t> (</a:t>
            </a:r>
            <a:r>
              <a:rPr lang="en-US" sz="1800" dirty="0" err="1"/>
              <a:t>Sáng</a:t>
            </a:r>
            <a:r>
              <a:rPr lang="en-US" sz="1800" dirty="0"/>
              <a:t> </a:t>
            </a:r>
            <a:r>
              <a:rPr lang="en-US" sz="1800" dirty="0" err="1"/>
              <a:t>Thế</a:t>
            </a:r>
            <a:r>
              <a:rPr lang="en-US" sz="1800" dirty="0"/>
              <a:t> </a:t>
            </a:r>
            <a:r>
              <a:rPr lang="en-US" sz="1800" dirty="0" err="1"/>
              <a:t>Ký</a:t>
            </a:r>
            <a:r>
              <a:rPr lang="en-US" sz="1800" dirty="0"/>
              <a:t> </a:t>
            </a:r>
            <a:r>
              <a:rPr lang="en-US" sz="1800" dirty="0" err="1"/>
              <a:t>đến</a:t>
            </a:r>
            <a:r>
              <a:rPr lang="en-US" sz="1800" dirty="0"/>
              <a:t> </a:t>
            </a:r>
            <a:r>
              <a:rPr lang="en-US" sz="1800" dirty="0" err="1"/>
              <a:t>Khải</a:t>
            </a:r>
            <a:r>
              <a:rPr lang="en-US" sz="1800" dirty="0"/>
              <a:t> </a:t>
            </a:r>
            <a:r>
              <a:rPr lang="en-US" sz="1800" dirty="0" err="1"/>
              <a:t>Huyền</a:t>
            </a:r>
            <a:r>
              <a:rPr lang="en-US" sz="1800" dirty="0"/>
              <a:t>). 
</a:t>
            </a:r>
            <a:r>
              <a:rPr lang="en-US" sz="1800" dirty="0" err="1"/>
              <a:t>Thứ</a:t>
            </a:r>
            <a:r>
              <a:rPr lang="en-US" sz="1800" dirty="0"/>
              <a:t> </a:t>
            </a:r>
            <a:r>
              <a:rPr lang="en-US" sz="1800" dirty="0" err="1"/>
              <a:t>tự</a:t>
            </a:r>
            <a:r>
              <a:rPr lang="en-US" sz="1800" dirty="0"/>
              <a:t> </a:t>
            </a:r>
            <a:r>
              <a:rPr lang="en-US" sz="1800" dirty="0" err="1"/>
              <a:t>thời</a:t>
            </a:r>
            <a:r>
              <a:rPr lang="en-US" sz="1800" dirty="0"/>
              <a:t> </a:t>
            </a:r>
            <a:r>
              <a:rPr lang="en-US" sz="1800" dirty="0" err="1"/>
              <a:t>gian</a:t>
            </a:r>
            <a:r>
              <a:rPr lang="en-US" sz="1800" dirty="0"/>
              <a:t>.</a:t>
            </a:r>
            <a:endParaRPr lang="en-US" sz="1600" dirty="0"/>
          </a:p>
          <a:p>
            <a:pPr lvl="1"/>
            <a:r>
              <a:rPr lang="vi-VN" sz="2200" dirty="0"/>
              <a:t>Những chủ đề khác giúp bạn tập trung vào một ý tưởng duy nhất hoặc trình bày Kinh Thánh một cách có ý nghĩa</a:t>
            </a:r>
            <a:r>
              <a:rPr lang="en-US" sz="2200" dirty="0"/>
              <a:t>.</a:t>
            </a:r>
          </a:p>
          <a:p>
            <a:pPr lvl="2"/>
            <a:r>
              <a:rPr lang="en-US" sz="2000" dirty="0" err="1"/>
              <a:t>Ví</a:t>
            </a:r>
            <a:r>
              <a:rPr lang="en-US" sz="2000" dirty="0"/>
              <a:t> </a:t>
            </a:r>
            <a:r>
              <a:rPr lang="en-US" sz="2000" dirty="0" err="1"/>
              <a:t>dụ</a:t>
            </a:r>
            <a:r>
              <a:rPr lang="en-US" sz="2200" dirty="0"/>
              <a:t>:</a:t>
            </a:r>
          </a:p>
          <a:p>
            <a:pPr lvl="3"/>
            <a:r>
              <a:rPr lang="en-US" sz="1800" dirty="0" err="1"/>
              <a:t>Dựa</a:t>
            </a:r>
            <a:r>
              <a:rPr lang="en-US" sz="1800" dirty="0"/>
              <a:t> </a:t>
            </a:r>
            <a:r>
              <a:rPr lang="en-US" sz="1800" dirty="0" err="1"/>
              <a:t>trên</a:t>
            </a:r>
            <a:r>
              <a:rPr lang="en-US" sz="1800" dirty="0"/>
              <a:t> </a:t>
            </a:r>
            <a:r>
              <a:rPr lang="en-US" sz="1800" dirty="0" err="1"/>
              <a:t>thể</a:t>
            </a:r>
            <a:r>
              <a:rPr lang="en-US" sz="1800" dirty="0"/>
              <a:t> </a:t>
            </a:r>
            <a:r>
              <a:rPr lang="en-US" sz="1800" dirty="0" err="1"/>
              <a:t>loại</a:t>
            </a:r>
            <a:r>
              <a:rPr lang="en-US" sz="1800" dirty="0"/>
              <a:t>. 
M'Cheyne.</a:t>
            </a:r>
          </a:p>
          <a:p>
            <a:pPr lvl="1"/>
            <a:r>
              <a:rPr lang="vi-VN" sz="2200" dirty="0"/>
              <a:t>Một số chủ đề yêu cầu bạn tập trung vào một cuốn sách duy nhất hoặc một số cuốn sách được chọn lọc</a:t>
            </a:r>
            <a:r>
              <a:rPr lang="en-US" sz="2200" dirty="0"/>
              <a:t>.</a:t>
            </a:r>
          </a:p>
          <a:p>
            <a:pPr lvl="2"/>
            <a:r>
              <a:rPr lang="en-US" sz="2000" dirty="0" err="1"/>
              <a:t>Ví</a:t>
            </a:r>
            <a:r>
              <a:rPr lang="en-US" sz="2000" dirty="0"/>
              <a:t> </a:t>
            </a:r>
            <a:r>
              <a:rPr lang="en-US" sz="2000" dirty="0" err="1"/>
              <a:t>dụ</a:t>
            </a:r>
            <a:r>
              <a:rPr lang="en-US" sz="2000" dirty="0"/>
              <a:t>:</a:t>
            </a:r>
          </a:p>
          <a:p>
            <a:pPr lvl="3"/>
            <a:r>
              <a:rPr lang="en-US" sz="1800" dirty="0"/>
              <a:t>1 </a:t>
            </a:r>
            <a:r>
              <a:rPr lang="en-US" sz="1800" dirty="0" err="1"/>
              <a:t>cuốn</a:t>
            </a:r>
            <a:r>
              <a:rPr lang="en-US" sz="1800" dirty="0"/>
              <a:t> </a:t>
            </a:r>
            <a:r>
              <a:rPr lang="en-US" sz="1800" dirty="0" err="1"/>
              <a:t>sách</a:t>
            </a:r>
            <a:r>
              <a:rPr lang="en-US" sz="1800" dirty="0"/>
              <a:t> Deep Dive. 
</a:t>
            </a:r>
            <a:r>
              <a:rPr lang="en-US" sz="1800" dirty="0" err="1"/>
              <a:t>Các</a:t>
            </a:r>
            <a:r>
              <a:rPr lang="en-US" sz="1800" dirty="0"/>
              <a:t> </a:t>
            </a:r>
            <a:r>
              <a:rPr lang="en-US" sz="1800" dirty="0" err="1"/>
              <a:t>Tông</a:t>
            </a:r>
            <a:r>
              <a:rPr lang="en-US" sz="1800" dirty="0"/>
              <a:t> </a:t>
            </a:r>
            <a:r>
              <a:rPr lang="en-US" sz="1800" dirty="0" err="1"/>
              <a:t>đồ</a:t>
            </a:r>
            <a:r>
              <a:rPr lang="en-US" sz="1800" dirty="0"/>
              <a:t> &amp; </a:t>
            </a:r>
            <a:r>
              <a:rPr lang="en-US" sz="1800" dirty="0" err="1"/>
              <a:t>Phaolô</a:t>
            </a:r>
            <a:r>
              <a:rPr lang="en-US" sz="1800" dirty="0"/>
              <a:t>.</a:t>
            </a:r>
          </a:p>
          <a:p>
            <a:pPr lvl="2"/>
            <a:endParaRPr lang="en-US" sz="2000" dirty="0"/>
          </a:p>
          <a:p>
            <a:pPr marL="0" indent="0">
              <a:buNone/>
            </a:pPr>
            <a:r>
              <a:rPr lang="vi-VN" sz="2400" dirty="0"/>
              <a:t>Tất cả các chủ đề đều được giải thích chi tiết trên trang Kế hoạch Đọc sách truy cập qua menu</a:t>
            </a:r>
            <a:r>
              <a:rPr lang="en-US" sz="2400" dirty="0"/>
              <a:t>.</a:t>
            </a:r>
          </a:p>
          <a:p>
            <a:pPr marL="0" indent="0">
              <a:buNone/>
            </a:pPr>
            <a:endParaRPr lang="en-US" sz="2400" dirty="0"/>
          </a:p>
          <a:p>
            <a:pPr marL="0" indent="0">
              <a:buNone/>
            </a:pPr>
            <a:r>
              <a:rPr lang="en-US" sz="2400" dirty="0" err="1"/>
              <a:t>Khám</a:t>
            </a:r>
            <a:r>
              <a:rPr lang="en-US" sz="2400" dirty="0"/>
              <a:t> </a:t>
            </a:r>
            <a:r>
              <a:rPr lang="en-US" sz="2400" dirty="0" err="1"/>
              <a:t>phá</a:t>
            </a:r>
            <a:r>
              <a:rPr lang="en-US" sz="2400" dirty="0"/>
              <a:t> </a:t>
            </a:r>
            <a:r>
              <a:rPr lang="en-US" sz="2400" dirty="0" err="1"/>
              <a:t>chủ</a:t>
            </a:r>
            <a:r>
              <a:rPr lang="en-US" sz="2400" dirty="0"/>
              <a:t> </a:t>
            </a:r>
            <a:r>
              <a:rPr lang="en-US" sz="2400" dirty="0" err="1"/>
              <a:t>đề</a:t>
            </a:r>
            <a:r>
              <a:rPr lang="en-US" sz="2400" dirty="0"/>
              <a:t> </a:t>
            </a:r>
            <a:r>
              <a:rPr lang="en-US" sz="2400" dirty="0" err="1"/>
              <a:t>phù</a:t>
            </a:r>
            <a:r>
              <a:rPr lang="en-US" sz="2400" dirty="0"/>
              <a:t> </a:t>
            </a:r>
            <a:r>
              <a:rPr lang="en-US" sz="2400" dirty="0" err="1"/>
              <a:t>hợp</a:t>
            </a:r>
            <a:r>
              <a:rPr lang="en-US" sz="2400" dirty="0"/>
              <a:t> </a:t>
            </a:r>
            <a:r>
              <a:rPr lang="en-US" sz="2400" dirty="0" err="1"/>
              <a:t>nhất</a:t>
            </a:r>
            <a:r>
              <a:rPr lang="en-US" sz="2400" dirty="0"/>
              <a:t> </a:t>
            </a:r>
            <a:r>
              <a:rPr lang="en-US" sz="2400" dirty="0" err="1"/>
              <a:t>với</a:t>
            </a:r>
            <a:r>
              <a:rPr lang="en-US" sz="2400" dirty="0"/>
              <a:t> </a:t>
            </a:r>
            <a:r>
              <a:rPr lang="en-US" sz="2400" dirty="0" err="1"/>
              <a:t>bạn</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a:t>Chủ đề tiếp tục</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047591"/>
            <a:ext cx="10034953" cy="1277816"/>
          </a:xfrm>
        </p:spPr>
        <p:txBody>
          <a:bodyPr>
            <a:normAutofit/>
          </a:bodyPr>
          <a:lstStyle/>
          <a:p>
            <a:r>
              <a:rPr lang="vi-VN" dirty="0"/>
              <a:t>Chủ đề được chia thành bốn nhóm dựa trên sự linh hoạt về thời lượng (thời gian đọc) và tần suất (số ngày bạn đọc)</a:t>
            </a:r>
            <a:r>
              <a:rPr lang="en-US" dirty="0"/>
              <a:t>.</a:t>
            </a:r>
          </a:p>
          <a:p>
            <a:pPr lvl="1"/>
            <a:r>
              <a:rPr lang="vi-VN" dirty="0"/>
              <a:t>Nhóm 1 - Đối với nhóm đầu tiên này, bạn có thể chọn Thời gian (30 ngày, 12 tháng, v.v.) hoặc 1-6 chương mỗi ngày trong ngày đọc</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vi-VN" b="1"/>
              <a:t>Bình luận chỉ có sẵn với nhóm chủ đề này và chỉ khi bạn chọn độ dài chương.</a:t>
            </a:r>
            <a:endParaRPr lang="en-US" dirty="0"/>
          </a:p>
        </p:txBody>
      </p:sp>
      <p:pic>
        <p:nvPicPr>
          <p:cNvPr id="7" name="Picture 6">
            <a:extLst>
              <a:ext uri="{FF2B5EF4-FFF2-40B4-BE49-F238E27FC236}">
                <a16:creationId xmlns:a16="http://schemas.microsoft.com/office/drawing/2014/main" id="{C8CAEE21-E563-49EE-A8BA-12E815A96241}"/>
              </a:ext>
            </a:extLst>
          </p:cNvPr>
          <p:cNvPicPr>
            <a:picLocks noChangeAspect="1"/>
          </p:cNvPicPr>
          <p:nvPr/>
        </p:nvPicPr>
        <p:blipFill rotWithShape="1">
          <a:blip r:embed="rId2"/>
          <a:srcRect t="8275" r="22561" b="11052"/>
          <a:stretch/>
        </p:blipFill>
        <p:spPr>
          <a:xfrm>
            <a:off x="2909031" y="2421872"/>
            <a:ext cx="4803977" cy="362873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a:t>Chủ đề tiếp tục</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en-US" dirty="0" err="1"/>
              <a:t>Nhóm</a:t>
            </a:r>
            <a:r>
              <a:rPr lang="en-US" dirty="0"/>
              <a:t> 2 - </a:t>
            </a:r>
            <a:r>
              <a:rPr lang="en-US" dirty="0" err="1"/>
              <a:t>Đối</a:t>
            </a:r>
            <a:r>
              <a:rPr lang="en-US" dirty="0"/>
              <a:t> </a:t>
            </a:r>
            <a:r>
              <a:rPr lang="en-US" dirty="0" err="1"/>
              <a:t>với</a:t>
            </a:r>
            <a:r>
              <a:rPr lang="en-US" dirty="0"/>
              <a:t> </a:t>
            </a:r>
            <a:r>
              <a:rPr lang="en-US" dirty="0" err="1"/>
              <a:t>nhóm</a:t>
            </a:r>
            <a:r>
              <a:rPr lang="en-US" dirty="0"/>
              <a:t> </a:t>
            </a:r>
            <a:r>
              <a:rPr lang="en-US" dirty="0" err="1"/>
              <a:t>thứ</a:t>
            </a:r>
            <a:r>
              <a:rPr lang="en-US" dirty="0"/>
              <a:t> </a:t>
            </a:r>
            <a:r>
              <a:rPr lang="en-US" dirty="0" err="1"/>
              <a:t>hai</a:t>
            </a:r>
            <a:r>
              <a:rPr lang="en-US" dirty="0"/>
              <a:t>, </a:t>
            </a:r>
            <a:r>
              <a:rPr lang="en-US" dirty="0" err="1"/>
              <a:t>chỉ</a:t>
            </a:r>
            <a:r>
              <a:rPr lang="en-US" dirty="0"/>
              <a:t> </a:t>
            </a:r>
            <a:r>
              <a:rPr lang="en-US" dirty="0" err="1"/>
              <a:t>cho</a:t>
            </a:r>
            <a:r>
              <a:rPr lang="en-US" dirty="0"/>
              <a:t> </a:t>
            </a:r>
            <a:r>
              <a:rPr lang="en-US" dirty="0" err="1"/>
              <a:t>phép</a:t>
            </a:r>
            <a:r>
              <a:rPr lang="en-US" dirty="0"/>
              <a:t> </a:t>
            </a:r>
            <a:r>
              <a:rPr lang="en-US" dirty="0" err="1"/>
              <a:t>Thời</a:t>
            </a:r>
            <a:r>
              <a:rPr lang="en-US" dirty="0"/>
              <a:t> </a:t>
            </a:r>
            <a:r>
              <a:rPr lang="en-US" dirty="0" err="1"/>
              <a:t>gian</a:t>
            </a:r>
            <a:r>
              <a:rPr lang="en-US" dirty="0"/>
              <a:t> (30 </a:t>
            </a:r>
            <a:r>
              <a:rPr lang="en-US" dirty="0" err="1"/>
              <a:t>ngày</a:t>
            </a:r>
            <a:r>
              <a:rPr lang="en-US" dirty="0"/>
              <a:t>, 12 </a:t>
            </a:r>
            <a:r>
              <a:rPr lang="en-US" dirty="0" err="1"/>
              <a:t>tháng</a:t>
            </a:r>
            <a:r>
              <a:rPr lang="en-US" dirty="0"/>
              <a:t>, v.v.).</a:t>
            </a:r>
          </a:p>
          <a:p>
            <a:pPr lvl="1"/>
            <a:r>
              <a:rPr lang="vi-VN" dirty="0"/>
              <a:t>Thời lượng chương sẽ bị làm mờ và không thể chọn</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a:t>Nhóm này không có bình luận.</a:t>
            </a:r>
            <a:endParaRPr lang="en-US" dirty="0"/>
          </a:p>
        </p:txBody>
      </p:sp>
      <p:pic>
        <p:nvPicPr>
          <p:cNvPr id="8" name="Picture 7">
            <a:extLst>
              <a:ext uri="{FF2B5EF4-FFF2-40B4-BE49-F238E27FC236}">
                <a16:creationId xmlns:a16="http://schemas.microsoft.com/office/drawing/2014/main" id="{3381A98C-BDB4-4529-8D85-BF24F5E71A9B}"/>
              </a:ext>
            </a:extLst>
          </p:cNvPr>
          <p:cNvPicPr>
            <a:picLocks noChangeAspect="1"/>
          </p:cNvPicPr>
          <p:nvPr/>
        </p:nvPicPr>
        <p:blipFill rotWithShape="1">
          <a:blip r:embed="rId2"/>
          <a:srcRect t="14432" r="36542" b="4469"/>
          <a:stretch/>
        </p:blipFill>
        <p:spPr>
          <a:xfrm>
            <a:off x="2840475" y="1808042"/>
            <a:ext cx="4494179" cy="4126766"/>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a:t>Chủ đề tiếp tục</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vi-VN" dirty="0"/>
              <a:t>Nhóm 3 - Đối với nhóm thứ ba, chỉ có 1-6 thời gian chương</a:t>
            </a:r>
            <a:r>
              <a:rPr lang="en-US" dirty="0"/>
              <a:t>.</a:t>
            </a:r>
          </a:p>
          <a:p>
            <a:pPr lvl="1"/>
            <a:r>
              <a:rPr lang="vi-VN" dirty="0"/>
              <a:t>Thời lượng thời gian sẽ bị làm mờ và không thể chọn</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a:t>Nhóm này không có bình luận.</a:t>
            </a:r>
            <a:endParaRPr lang="en-US" dirty="0"/>
          </a:p>
        </p:txBody>
      </p:sp>
      <p:pic>
        <p:nvPicPr>
          <p:cNvPr id="7" name="Picture 6">
            <a:extLst>
              <a:ext uri="{FF2B5EF4-FFF2-40B4-BE49-F238E27FC236}">
                <a16:creationId xmlns:a16="http://schemas.microsoft.com/office/drawing/2014/main" id="{BD3F5F84-C223-4F3F-BBCA-3CCEC7D2D8C3}"/>
              </a:ext>
            </a:extLst>
          </p:cNvPr>
          <p:cNvPicPr>
            <a:picLocks noChangeAspect="1"/>
          </p:cNvPicPr>
          <p:nvPr/>
        </p:nvPicPr>
        <p:blipFill rotWithShape="1">
          <a:blip r:embed="rId2"/>
          <a:srcRect t="6887" r="1982" b="62726"/>
          <a:stretch/>
        </p:blipFill>
        <p:spPr>
          <a:xfrm>
            <a:off x="2022473" y="2121877"/>
            <a:ext cx="8525179" cy="1916349"/>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a:t>Chủ đề tiếp tục</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vi-VN" dirty="0"/>
              <a:t>Nhóm 4 - Nhóm thứ tư và cuối cùng có thời lượng và tần suất đã được thiết lập trước</a:t>
            </a:r>
            <a:r>
              <a:rPr lang="en-US" dirty="0"/>
              <a:t>.</a:t>
            </a:r>
          </a:p>
          <a:p>
            <a:pPr lvl="1"/>
            <a:r>
              <a:rPr lang="en-US" dirty="0" err="1"/>
              <a:t>Những</a:t>
            </a:r>
            <a:r>
              <a:rPr lang="en-US" dirty="0"/>
              <a:t> </a:t>
            </a:r>
            <a:r>
              <a:rPr lang="en-US" dirty="0" err="1"/>
              <a:t>chủ</a:t>
            </a:r>
            <a:r>
              <a:rPr lang="en-US" dirty="0"/>
              <a:t> </a:t>
            </a:r>
            <a:r>
              <a:rPr lang="en-US" dirty="0" err="1"/>
              <a:t>đề</a:t>
            </a:r>
            <a:r>
              <a:rPr lang="en-US" dirty="0"/>
              <a:t> </a:t>
            </a:r>
            <a:r>
              <a:rPr lang="en-US" dirty="0" err="1"/>
              <a:t>này</a:t>
            </a:r>
            <a:r>
              <a:rPr lang="en-US" dirty="0"/>
              <a:t> </a:t>
            </a:r>
            <a:r>
              <a:rPr lang="en-US" dirty="0" err="1"/>
              <a:t>xuất</a:t>
            </a:r>
            <a:r>
              <a:rPr lang="en-US" dirty="0"/>
              <a:t> </a:t>
            </a:r>
            <a:r>
              <a:rPr lang="en-US" dirty="0" err="1"/>
              <a:t>hiện</a:t>
            </a:r>
            <a:r>
              <a:rPr lang="en-US" dirty="0"/>
              <a:t> </a:t>
            </a:r>
            <a:r>
              <a:rPr lang="en-US" dirty="0" err="1"/>
              <a:t>hàng</a:t>
            </a:r>
            <a:r>
              <a:rPr lang="en-US" dirty="0"/>
              <a:t> </a:t>
            </a:r>
            <a:r>
              <a:rPr lang="en-US" dirty="0" err="1"/>
              <a:t>ngày</a:t>
            </a:r>
            <a:r>
              <a:rPr lang="en-US" dirty="0"/>
              <a:t> </a:t>
            </a:r>
            <a:r>
              <a:rPr lang="en-US" dirty="0" err="1"/>
              <a:t>trừ</a:t>
            </a:r>
            <a:r>
              <a:rPr lang="en-US" dirty="0"/>
              <a:t> </a:t>
            </a:r>
            <a:r>
              <a:rPr lang="en-US" dirty="0" err="1"/>
              <a:t>khi</a:t>
            </a:r>
            <a:r>
              <a:rPr lang="en-US" dirty="0"/>
              <a:t> </a:t>
            </a:r>
            <a:r>
              <a:rPr lang="en-US" dirty="0" err="1"/>
              <a:t>có</a:t>
            </a:r>
            <a:r>
              <a:rPr lang="en-US" dirty="0"/>
              <a:t> </a:t>
            </a:r>
            <a:r>
              <a:rPr lang="en-US" dirty="0" err="1"/>
              <a:t>ghi</a:t>
            </a:r>
            <a:r>
              <a:rPr lang="en-US" dirty="0"/>
              <a:t> </a:t>
            </a:r>
            <a:r>
              <a:rPr lang="en-US" dirty="0" err="1"/>
              <a:t>chú</a:t>
            </a:r>
            <a:r>
              <a:rPr lang="en-US" dirty="0"/>
              <a:t> </a:t>
            </a:r>
            <a:r>
              <a:rPr lang="en-US" dirty="0" err="1"/>
              <a:t>khác</a:t>
            </a:r>
            <a:r>
              <a:rPr lang="en-US" dirty="0"/>
              <a:t>.</a:t>
            </a:r>
          </a:p>
          <a:p>
            <a:pPr lvl="1"/>
            <a:r>
              <a:rPr lang="vi-VN" dirty="0"/>
              <a:t>Đối với các chủ đề này, lựa chọn thời lượng và tần số sẽ bị mờ và không thể chọn</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en-US" b="1">
                <a:solidFill>
                  <a:prstClr val="black">
                    <a:lumMod val="75000"/>
                    <a:lumOff val="25000"/>
                  </a:prstClr>
                </a:solidFill>
              </a:rPr>
              <a:t>Nhóm này không có bình luận.</a:t>
            </a: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Đây chỉ là danh sách một phần.</a:t>
            </a:r>
            <a:endParaRPr lang="en-US" dirty="0"/>
          </a:p>
        </p:txBody>
      </p:sp>
      <p:pic>
        <p:nvPicPr>
          <p:cNvPr id="7" name="Picture 6">
            <a:extLst>
              <a:ext uri="{FF2B5EF4-FFF2-40B4-BE49-F238E27FC236}">
                <a16:creationId xmlns:a16="http://schemas.microsoft.com/office/drawing/2014/main" id="{2195B934-FF8D-4EA5-B827-5FA1A64798AE}"/>
              </a:ext>
            </a:extLst>
          </p:cNvPr>
          <p:cNvPicPr>
            <a:picLocks noChangeAspect="1"/>
          </p:cNvPicPr>
          <p:nvPr/>
        </p:nvPicPr>
        <p:blipFill rotWithShape="1">
          <a:blip r:embed="rId2"/>
          <a:srcRect t="8275" r="31077" b="8121"/>
          <a:stretch/>
        </p:blipFill>
        <p:spPr>
          <a:xfrm>
            <a:off x="3683035" y="2227386"/>
            <a:ext cx="4536837" cy="399028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sz="2200"/>
              <a:t>Nếu bạn chọn chủ đề 1 Book Deep Dive, hãy chọn một cuốn sách. Nếu không, tùy chọn này sẽ bị khóa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en-US" dirty="0" err="1"/>
              <a:t>Chỉ</a:t>
            </a:r>
            <a:r>
              <a:rPr lang="en-US" dirty="0"/>
              <a:t> </a:t>
            </a:r>
            <a:r>
              <a:rPr lang="en-US" dirty="0" err="1"/>
              <a:t>có</a:t>
            </a:r>
            <a:r>
              <a:rPr lang="en-US" dirty="0"/>
              <a:t> </a:t>
            </a:r>
            <a:r>
              <a:rPr lang="en-US" dirty="0" err="1"/>
              <a:t>thể</a:t>
            </a:r>
            <a:r>
              <a:rPr lang="en-US" dirty="0"/>
              <a:t> </a:t>
            </a:r>
            <a:r>
              <a:rPr lang="en-US" dirty="0" err="1"/>
              <a:t>chọn</a:t>
            </a:r>
            <a:r>
              <a:rPr lang="en-US" dirty="0"/>
              <a:t> </a:t>
            </a:r>
            <a:r>
              <a:rPr lang="en-US" dirty="0" err="1"/>
              <a:t>một</a:t>
            </a:r>
            <a:r>
              <a:rPr lang="en-US" dirty="0"/>
              <a:t> </a:t>
            </a:r>
            <a:r>
              <a:rPr lang="en-US" dirty="0" err="1"/>
              <a:t>cuốn</a:t>
            </a:r>
            <a:r>
              <a:rPr lang="en-US" dirty="0"/>
              <a:t> </a:t>
            </a:r>
            <a:r>
              <a:rPr lang="en-US" dirty="0" err="1"/>
              <a:t>sách</a:t>
            </a:r>
            <a:r>
              <a:rPr lang="en-US" dirty="0"/>
              <a:t>. 
</a:t>
            </a:r>
            <a:r>
              <a:rPr lang="en-US" dirty="0" err="1"/>
              <a:t>Sách</a:t>
            </a:r>
            <a:r>
              <a:rPr lang="en-US" dirty="0"/>
              <a:t> </a:t>
            </a:r>
            <a:r>
              <a:rPr lang="en-US" dirty="0" err="1"/>
              <a:t>có</a:t>
            </a:r>
            <a:r>
              <a:rPr lang="en-US" dirty="0"/>
              <a:t> </a:t>
            </a:r>
            <a:r>
              <a:rPr lang="en-US" dirty="0" err="1"/>
              <a:t>sẵn</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phiên</a:t>
            </a:r>
            <a:r>
              <a:rPr lang="en-US" dirty="0"/>
              <a:t> </a:t>
            </a:r>
            <a:r>
              <a:rPr lang="en-US" dirty="0" err="1"/>
              <a:t>bản</a:t>
            </a:r>
            <a:r>
              <a:rPr lang="en-US" dirty="0"/>
              <a:t> </a:t>
            </a:r>
            <a:r>
              <a:rPr lang="en-US" dirty="0" err="1"/>
              <a:t>của</a:t>
            </a:r>
            <a:r>
              <a:rPr lang="en-US" dirty="0"/>
              <a:t> </a:t>
            </a:r>
            <a:r>
              <a:rPr lang="en-US" dirty="0" err="1"/>
              <a:t>bạn</a:t>
            </a:r>
            <a:r>
              <a:rPr lang="en-US" dirty="0"/>
              <a:t>.</a:t>
            </a:r>
          </a:p>
          <a:p>
            <a:pPr lvl="1"/>
            <a:r>
              <a:rPr lang="en-US" dirty="0" err="1"/>
              <a:t>Màn</a:t>
            </a:r>
            <a:r>
              <a:rPr lang="en-US" dirty="0"/>
              <a:t> </a:t>
            </a:r>
            <a:r>
              <a:rPr lang="en-US" dirty="0" err="1"/>
              <a:t>hình</a:t>
            </a:r>
            <a:r>
              <a:rPr lang="en-US" dirty="0"/>
              <a:t> </a:t>
            </a:r>
            <a:r>
              <a:rPr lang="en-US" dirty="0" err="1"/>
              <a:t>không</a:t>
            </a:r>
            <a:r>
              <a:rPr lang="en-US" dirty="0"/>
              <a:t> </a:t>
            </a:r>
            <a:r>
              <a:rPr lang="en-US" dirty="0" err="1"/>
              <a:t>đủ</a:t>
            </a:r>
            <a:r>
              <a:rPr lang="en-US" dirty="0"/>
              <a:t> </a:t>
            </a:r>
            <a:r>
              <a:rPr lang="en-US" dirty="0" err="1"/>
              <a:t>thông</a:t>
            </a:r>
            <a:r>
              <a:rPr lang="en-US" dirty="0"/>
              <a:t> </a:t>
            </a:r>
            <a:r>
              <a:rPr lang="en-US" dirty="0" err="1"/>
              <a:t>minh</a:t>
            </a:r>
            <a:r>
              <a:rPr lang="en-US" dirty="0"/>
              <a:t> </a:t>
            </a:r>
            <a:r>
              <a:rPr lang="en-US" dirty="0" err="1"/>
              <a:t>để</a:t>
            </a:r>
            <a:r>
              <a:rPr lang="en-US" dirty="0"/>
              <a:t> </a:t>
            </a:r>
            <a:r>
              <a:rPr lang="en-US" dirty="0" err="1"/>
              <a:t>biết</a:t>
            </a:r>
            <a:r>
              <a:rPr lang="en-US" dirty="0"/>
              <a:t> </a:t>
            </a:r>
            <a:r>
              <a:rPr lang="en-US" dirty="0" err="1"/>
              <a:t>sách</a:t>
            </a:r>
            <a:r>
              <a:rPr lang="en-US" dirty="0"/>
              <a:t> </a:t>
            </a:r>
            <a:r>
              <a:rPr lang="en-US" dirty="0" err="1"/>
              <a:t>có</a:t>
            </a:r>
            <a:r>
              <a:rPr lang="en-US" dirty="0"/>
              <a:t> </a:t>
            </a:r>
            <a:r>
              <a:rPr lang="en-US" dirty="0" err="1"/>
              <a:t>sẵn</a:t>
            </a:r>
            <a:r>
              <a:rPr lang="en-US" dirty="0"/>
              <a:t> ở </a:t>
            </a:r>
            <a:r>
              <a:rPr lang="en-US" dirty="0" err="1"/>
              <a:t>mỗi</a:t>
            </a:r>
            <a:r>
              <a:rPr lang="en-US" dirty="0"/>
              <a:t> </a:t>
            </a:r>
            <a:r>
              <a:rPr lang="en-US" dirty="0" err="1"/>
              <a:t>phiên</a:t>
            </a:r>
            <a:r>
              <a:rPr lang="en-US" dirty="0"/>
              <a:t> </a:t>
            </a:r>
            <a:r>
              <a:rPr lang="en-US" dirty="0" err="1"/>
              <a:t>bản</a:t>
            </a:r>
            <a:r>
              <a:rPr lang="en-US" dirty="0"/>
              <a:t>.   
</a:t>
            </a:r>
            <a:r>
              <a:rPr lang="en-US" dirty="0" err="1"/>
              <a:t>Bạn</a:t>
            </a:r>
            <a:r>
              <a:rPr lang="en-US" dirty="0"/>
              <a:t> </a:t>
            </a:r>
            <a:r>
              <a:rPr lang="en-US" dirty="0" err="1"/>
              <a:t>có</a:t>
            </a:r>
            <a:r>
              <a:rPr lang="en-US" dirty="0"/>
              <a:t> </a:t>
            </a:r>
            <a:r>
              <a:rPr lang="en-US" dirty="0" err="1"/>
              <a:t>quyền</a:t>
            </a:r>
            <a:r>
              <a:rPr lang="en-US" dirty="0"/>
              <a:t> </a:t>
            </a:r>
            <a:r>
              <a:rPr lang="en-US" dirty="0" err="1"/>
              <a:t>chọn</a:t>
            </a:r>
            <a:r>
              <a:rPr lang="en-US" dirty="0"/>
              <a:t> </a:t>
            </a:r>
            <a:r>
              <a:rPr lang="en-US" dirty="0" err="1"/>
              <a:t>cuốn</a:t>
            </a:r>
            <a:r>
              <a:rPr lang="en-US" dirty="0"/>
              <a:t> </a:t>
            </a:r>
            <a:r>
              <a:rPr lang="en-US" dirty="0" err="1"/>
              <a:t>sách</a:t>
            </a:r>
            <a:r>
              <a:rPr lang="en-US" dirty="0"/>
              <a:t> </a:t>
            </a:r>
            <a:r>
              <a:rPr lang="en-US" dirty="0" err="1"/>
              <a:t>có</a:t>
            </a:r>
            <a:r>
              <a:rPr lang="en-US" dirty="0"/>
              <a:t> </a:t>
            </a:r>
            <a:r>
              <a:rPr lang="en-US" dirty="0" err="1"/>
              <a:t>sẵn</a:t>
            </a:r>
            <a:r>
              <a:rPr lang="en-US" dirty="0"/>
              <a:t> </a:t>
            </a:r>
            <a:r>
              <a:rPr lang="en-US" dirty="0" err="1"/>
              <a:t>trong</a:t>
            </a:r>
            <a:r>
              <a:rPr lang="en-US" dirty="0"/>
              <a:t> </a:t>
            </a:r>
            <a:r>
              <a:rPr lang="en-US" dirty="0" err="1"/>
              <a:t>phiên</a:t>
            </a:r>
            <a:r>
              <a:rPr lang="en-US" dirty="0"/>
              <a:t> </a:t>
            </a:r>
            <a:r>
              <a:rPr lang="en-US" dirty="0" err="1"/>
              <a:t>bản</a:t>
            </a:r>
            <a:r>
              <a:rPr lang="en-US" dirty="0"/>
              <a:t> </a:t>
            </a:r>
            <a:r>
              <a:rPr lang="en-US" dirty="0" err="1"/>
              <a:t>bạn</a:t>
            </a:r>
            <a:r>
              <a:rPr lang="en-US" dirty="0"/>
              <a:t> </a:t>
            </a:r>
            <a:r>
              <a:rPr lang="en-US" dirty="0" err="1"/>
              <a:t>chọn</a:t>
            </a:r>
            <a:r>
              <a:rPr lang="en-US" dirty="0"/>
              <a:t>.</a:t>
            </a:r>
          </a:p>
          <a:p>
            <a:pPr lvl="2"/>
            <a:r>
              <a:rPr lang="vi-VN" dirty="0"/>
              <a:t>Ví dụ, nếu bạn chọn một phiên bản chỉ dành cho Tân Ước, đừng chọn Sáng Thế Ký ở đây</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vi-VN"/>
              <a:t>Các sách ngụy thư không có trong danh sách. Chỉ có Sáng Thế Ký đến Khải Huyền.</a:t>
            </a:r>
            <a:endParaRPr lang="en-US" dirty="0"/>
          </a:p>
        </p:txBody>
      </p:sp>
      <p:pic>
        <p:nvPicPr>
          <p:cNvPr id="7" name="Picture 6">
            <a:extLst>
              <a:ext uri="{FF2B5EF4-FFF2-40B4-BE49-F238E27FC236}">
                <a16:creationId xmlns:a16="http://schemas.microsoft.com/office/drawing/2014/main" id="{A326DF9C-A983-4B31-8997-156DF4AAAD58}"/>
              </a:ext>
            </a:extLst>
          </p:cNvPr>
          <p:cNvPicPr>
            <a:picLocks noChangeAspect="1"/>
          </p:cNvPicPr>
          <p:nvPr/>
        </p:nvPicPr>
        <p:blipFill rotWithShape="1">
          <a:blip r:embed="rId2"/>
          <a:srcRect l="50904" t="26472" r="18697" b="20238"/>
          <a:stretch/>
        </p:blipFill>
        <p:spPr>
          <a:xfrm>
            <a:off x="3014220" y="1084217"/>
            <a:ext cx="4042202" cy="3808795"/>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a:t>Bao gồm Kinh Thánh</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en-US" dirty="0" err="1"/>
              <a:t>Lựa</a:t>
            </a:r>
            <a:r>
              <a:rPr lang="en-US" dirty="0"/>
              <a:t> </a:t>
            </a:r>
            <a:r>
              <a:rPr lang="en-US" dirty="0" err="1"/>
              <a:t>chọn</a:t>
            </a:r>
            <a:r>
              <a:rPr lang="en-US" dirty="0"/>
              <a:t> </a:t>
            </a:r>
            <a:r>
              <a:rPr lang="en-US" dirty="0" err="1"/>
              <a:t>này</a:t>
            </a:r>
            <a:r>
              <a:rPr lang="en-US" dirty="0"/>
              <a:t> </a:t>
            </a:r>
            <a:r>
              <a:rPr lang="en-US" dirty="0" err="1"/>
              <a:t>chỉ</a:t>
            </a:r>
            <a:r>
              <a:rPr lang="en-US" dirty="0"/>
              <a:t> </a:t>
            </a:r>
            <a:r>
              <a:rPr lang="en-US" dirty="0" err="1"/>
              <a:t>áp</a:t>
            </a:r>
            <a:r>
              <a:rPr lang="en-US" dirty="0"/>
              <a:t> </a:t>
            </a:r>
            <a:r>
              <a:rPr lang="en-US" dirty="0" err="1"/>
              <a:t>dụng</a:t>
            </a:r>
            <a:r>
              <a:rPr lang="en-US" dirty="0"/>
              <a:t> </a:t>
            </a:r>
            <a:r>
              <a:rPr lang="en-US" dirty="0" err="1"/>
              <a:t>cho</a:t>
            </a:r>
            <a:r>
              <a:rPr lang="en-US" dirty="0"/>
              <a:t> </a:t>
            </a:r>
            <a:r>
              <a:rPr lang="en-US" dirty="0" err="1"/>
              <a:t>các</a:t>
            </a:r>
            <a:r>
              <a:rPr lang="en-US" dirty="0"/>
              <a:t> </a:t>
            </a:r>
            <a:r>
              <a:rPr lang="en-US" dirty="0" err="1"/>
              <a:t>phiên</a:t>
            </a:r>
            <a:r>
              <a:rPr lang="en-US" dirty="0"/>
              <a:t> </a:t>
            </a:r>
            <a:r>
              <a:rPr lang="en-US" dirty="0" err="1"/>
              <a:t>bản</a:t>
            </a:r>
            <a:r>
              <a:rPr lang="en-US" dirty="0"/>
              <a:t> </a:t>
            </a:r>
            <a:r>
              <a:rPr lang="en-US" dirty="0" err="1"/>
              <a:t>không</a:t>
            </a:r>
            <a:r>
              <a:rPr lang="en-US" dirty="0"/>
              <a:t> </a:t>
            </a:r>
            <a:r>
              <a:rPr lang="en-US" dirty="0" err="1"/>
              <a:t>có</a:t>
            </a:r>
            <a:r>
              <a:rPr lang="en-US" dirty="0"/>
              <a:t> </a:t>
            </a:r>
            <a:r>
              <a:rPr lang="en-US" dirty="0" err="1"/>
              <a:t>bản</a:t>
            </a:r>
            <a:r>
              <a:rPr lang="en-US" dirty="0"/>
              <a:t> </a:t>
            </a:r>
            <a:r>
              <a:rPr lang="en-US" dirty="0" err="1"/>
              <a:t>quyền</a:t>
            </a:r>
            <a:r>
              <a:rPr lang="en-US" dirty="0"/>
              <a:t>. 
</a:t>
            </a:r>
            <a:r>
              <a:rPr lang="en-US" dirty="0" err="1"/>
              <a:t>Chọn</a:t>
            </a:r>
            <a:r>
              <a:rPr lang="en-US" dirty="0"/>
              <a:t> </a:t>
            </a:r>
            <a:r>
              <a:rPr lang="en-US" dirty="0" err="1"/>
              <a:t>giữa</a:t>
            </a:r>
            <a:r>
              <a:rPr lang="en-US" dirty="0"/>
              <a:t>:</a:t>
            </a:r>
          </a:p>
          <a:p>
            <a:pPr lvl="1"/>
            <a:r>
              <a:rPr lang="vi-VN" dirty="0"/>
              <a:t>Có. Cung cấp Kinh Thánh – Hãy đưa Kinh Thánh vào kế hoạch đọc của bạn. 
Không. Chỉ cung cấp hướng dẫn – Không bao gồm Kinh Thánh</a:t>
            </a:r>
            <a:r>
              <a:rPr lang="en-US" dirty="0"/>
              <a:t>.</a:t>
            </a:r>
          </a:p>
          <a:p>
            <a:pPr lvl="2"/>
            <a:r>
              <a:rPr lang="vi-VN" dirty="0"/>
              <a:t>Tùy chọn này chỉ bao gồm các tiêu đề hàng ngày (có sẵn dưới dạng biểu đồ pdf). 
Tùy chọn này dành cho những ai muốn sử dụng bản Kinh Thánh bản cứng của riêng mình hoặc các phiên bản Kinh Thánh dưới bản quyền hiện hành</a:t>
            </a:r>
            <a:r>
              <a:rPr lang="en-US" dirty="0"/>
              <a:t>.</a:t>
            </a:r>
          </a:p>
        </p:txBody>
      </p:sp>
      <p:pic>
        <p:nvPicPr>
          <p:cNvPr id="6" name="Picture 5">
            <a:extLst>
              <a:ext uri="{FF2B5EF4-FFF2-40B4-BE49-F238E27FC236}">
                <a16:creationId xmlns:a16="http://schemas.microsoft.com/office/drawing/2014/main" id="{9359240A-55AF-40F4-852C-157605092223}"/>
              </a:ext>
            </a:extLst>
          </p:cNvPr>
          <p:cNvPicPr>
            <a:picLocks noChangeAspect="1"/>
          </p:cNvPicPr>
          <p:nvPr/>
        </p:nvPicPr>
        <p:blipFill rotWithShape="1">
          <a:blip r:embed="rId2"/>
          <a:srcRect l="17473" t="35824" r="57314" b="45175"/>
          <a:stretch/>
        </p:blipFill>
        <p:spPr>
          <a:xfrm>
            <a:off x="2782109" y="873246"/>
            <a:ext cx="5264860" cy="2132602"/>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a:t>Tùy chọn để bao gồm Tham chiếu chéo</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en-US" altLang="en-US" dirty="0" err="1">
                <a:solidFill>
                  <a:srgbClr val="676768"/>
                </a:solidFill>
                <a:latin typeface="Poppins" panose="00000500000000000000" pitchFamily="2" charset="0"/>
                <a:cs typeface="Poppins" panose="00000500000000000000" pitchFamily="2" charset="0"/>
              </a:rPr>
              <a:t>Chọn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giữa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các</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chữ</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viết</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tắt</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và</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tham</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chiếu</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chéo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Kinh</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Thánh</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vi-VN" altLang="en-US" dirty="0">
                <a:solidFill>
                  <a:srgbClr val="676768"/>
                </a:solidFill>
                <a:latin typeface="Poppins" panose="00000500000000000000" pitchFamily="2" charset="0"/>
                <a:cs typeface="Poppins" panose="00000500000000000000" pitchFamily="2" charset="0"/>
              </a:rPr>
              <a:t>Đối với toàn bộ văn bản, WBP cung cấp các tham chiếu Tân Ước cho các câu Kinh Thánh Cựu Ước và ngược lại. 
Về viết tắt, WBP cung cấp tất cả các tham chiếu chéo hoặc tham khảo Tân Ước cho các câu Kinh Thánh Cựu Ước và ngược lại</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en-US" altLang="en-US" dirty="0" err="1">
                <a:solidFill>
                  <a:srgbClr val="676768"/>
                </a:solidFill>
                <a:latin typeface="Poppins" panose="00000500000000000000" pitchFamily="2" charset="0"/>
                <a:cs typeface="Poppins" panose="00000500000000000000" pitchFamily="2" charset="0"/>
              </a:rPr>
              <a:t>Không</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có</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tham</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chiếu</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chéo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các</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phiên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bản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có</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bản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quyền</a:t>
            </a:r>
            <a:r>
              <a:rPr lang="en-US" altLang="en-US" dirty="0">
                <a:solidFill>
                  <a:srgbClr val="676768"/>
                </a:solidFill>
                <a:latin typeface="Poppins" panose="00000500000000000000" pitchFamily="2" charset="0"/>
                <a:cs typeface="Poppins" panose="00000500000000000000" pitchFamily="2" charset="0"/>
              </a:rPr>
              <a:t>. 
Bao </a:t>
            </a:r>
            <a:r>
              <a:rPr lang="en-US" altLang="en-US" dirty="0" err="1">
                <a:solidFill>
                  <a:srgbClr val="676768"/>
                </a:solidFill>
                <a:latin typeface="Poppins" panose="00000500000000000000" pitchFamily="2" charset="0"/>
                <a:cs typeface="Poppins" panose="00000500000000000000" pitchFamily="2" charset="0"/>
              </a:rPr>
              <a:t>gồm</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Kinh</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Thánh</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phải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là</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Có</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Nếu</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bạn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chọn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có</a:t>
            </a:r>
            <a:r>
              <a:rPr lang="en-US" altLang="en-US" dirty="0">
                <a:solidFill>
                  <a:srgbClr val="676768"/>
                </a:solidFill>
                <a:latin typeface="Poppins" panose="00000500000000000000" pitchFamily="2" charset="0"/>
                <a:cs typeface="Poppins" panose="00000500000000000000" pitchFamily="2" charset="0"/>
              </a:rPr>
              <a:t> Tham </a:t>
            </a:r>
            <a:r>
              <a:rPr lang="en-US" altLang="en-US" dirty="0" err="1">
                <a:solidFill>
                  <a:srgbClr val="676768"/>
                </a:solidFill>
                <a:latin typeface="Poppins" panose="00000500000000000000" pitchFamily="2" charset="0"/>
                <a:cs typeface="Poppins" panose="00000500000000000000" pitchFamily="2" charset="0"/>
              </a:rPr>
              <a:t>chiếu</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chéo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lựa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chọn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Đoạn</a:t>
            </a:r>
            <a:r>
              <a:rPr lang="en-US" altLang="en-US" dirty="0">
                <a:solidFill>
                  <a:srgbClr val="676768"/>
                </a:solidFill>
                <a:latin typeface="Poppins" panose="00000500000000000000" pitchFamily="2" charset="0"/>
                <a:cs typeface="Poppins" panose="00000500000000000000" pitchFamily="2" charset="0"/>
              </a:rPr>
              <a:t>/</a:t>
            </a:r>
            <a:r>
              <a:rPr lang="en-US" altLang="en-US" dirty="0" err="1">
                <a:solidFill>
                  <a:srgbClr val="676768"/>
                </a:solidFill>
                <a:latin typeface="Poppins" panose="00000500000000000000" pitchFamily="2" charset="0"/>
                <a:cs typeface="Poppins" panose="00000500000000000000" pitchFamily="2" charset="0"/>
              </a:rPr>
              <a:t>Câu</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sẽ</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bị</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khóa</a:t>
            </a:r>
            <a:r>
              <a:rPr lang="en-US" altLang="en-US" dirty="0">
                <a:solidFill>
                  <a:srgbClr val="676768"/>
                </a:solidFill>
                <a:latin typeface="Poppins" panose="00000500000000000000" pitchFamily="2" charset="0"/>
                <a:cs typeface="Poppins" panose="00000500000000000000" pitchFamily="2" charset="0"/>
              </a:rPr>
              <a:t>.</a:t>
            </a:r>
          </a:p>
          <a:p>
            <a:pPr lvl="1"/>
            <a:r>
              <a:rPr lang="vi-VN" altLang="en-US" dirty="0">
                <a:solidFill>
                  <a:srgbClr val="676768"/>
                </a:solidFill>
                <a:latin typeface="Poppins" panose="00000500000000000000" pitchFamily="2" charset="0"/>
                <a:cs typeface="Poppins" panose="00000500000000000000" pitchFamily="2" charset="0"/>
              </a:rPr>
              <a:t>Chỉ hoạt động với định dạng câu thơ</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vi-VN" sz="1100"/>
              <a:t>Google AI - Tham chiếu chéo Kinh Thánh là một ghi chú hướng người đọc đến một câu hoặc đoạn Kinh Thánh khác có chủ đề, từ hoặc ý tưởng liên quan, giúp kết nối các phần khác nhau của Kinh Thánh và nâng cao sự hiểu biết. Những tài liệu tham khảo này liên kết các khái niệm, tiên tri và sự kiện liên quan, cho phép một đoạn văn làm sáng tỏ đoạn khác.</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Xem các trang sau để biết ví dụ.</a:t>
            </a:r>
            <a:endParaRPr lang="en-US" dirty="0"/>
          </a:p>
        </p:txBody>
      </p:sp>
      <p:pic>
        <p:nvPicPr>
          <p:cNvPr id="6" name="Picture 5">
            <a:extLst>
              <a:ext uri="{FF2B5EF4-FFF2-40B4-BE49-F238E27FC236}">
                <a16:creationId xmlns:a16="http://schemas.microsoft.com/office/drawing/2014/main" id="{07E7E885-A2F0-4B13-817C-A663AD6B5C56}"/>
              </a:ext>
            </a:extLst>
          </p:cNvPr>
          <p:cNvPicPr>
            <a:picLocks noChangeAspect="1"/>
          </p:cNvPicPr>
          <p:nvPr/>
        </p:nvPicPr>
        <p:blipFill rotWithShape="1">
          <a:blip r:embed="rId2"/>
          <a:srcRect l="39494" t="35379" r="40479" b="19346"/>
          <a:stretch/>
        </p:blipFill>
        <p:spPr>
          <a:xfrm>
            <a:off x="3654357" y="680937"/>
            <a:ext cx="2441643" cy="296693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a:t>Bao gồm tham chiếu chéo – Ví dụ viết tắt</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1200"/>
              <a:t>Ví dụ 2 – Chỉ viết tắt cho Trái Ước đối nghịch. Trong ví dụ này, chỉ có tham chiếu đến Cựu Ước.</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1200"/>
              <a:t>Ví dụ 1 – Tất cả các chữ viết tắt. Trong ví dụ này, có các tham chiếu đến Cựu Ước và Tân Ước.</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en-US" sz="2000"/>
              <a:t>Bao gồm tham khảo chéo – Ví dụ toàn văn</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1200"/>
              <a:t>Ví dụ 4 – Tham chiếu chéo toàn bộ câu Kinh Thánh. Trong ví dụ này, chỉ có các tham chiếu Cựu Ước ở định dạng câu.</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1200"/>
              <a:t>Ví dụ 3 – Tham chiếu chéo toàn bộ câu Kinh Thánh. Trong ví dụ này, chỉ có các tham chiếu Cựu Ước dưới dạng đoạn văn.</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Chào</a:t>
            </a:r>
            <a:r>
              <a:rPr lang="en-US" dirty="0"/>
              <a:t> </a:t>
            </a:r>
            <a:r>
              <a:rPr lang="en-US" dirty="0" err="1"/>
              <a:t>mừng</a:t>
            </a:r>
            <a:r>
              <a:rPr lang="en-US" dirty="0"/>
              <a:t> </a:t>
            </a:r>
            <a:r>
              <a:rPr lang="en-US" dirty="0" err="1"/>
              <a:t>bạn</a:t>
            </a:r>
            <a:r>
              <a:rPr lang="en-US" dirty="0"/>
              <a:t> </a:t>
            </a:r>
            <a:r>
              <a:rPr lang="en-US" dirty="0" err="1"/>
              <a:t>đến</a:t>
            </a:r>
            <a:r>
              <a:rPr lang="en-US" dirty="0"/>
              <a:t> </a:t>
            </a:r>
            <a:r>
              <a:rPr lang="en-US" dirty="0" err="1"/>
              <a:t>với</a:t>
            </a:r>
            <a:r>
              <a:rPr lang="en-US" dirty="0"/>
              <a:t> </a:t>
            </a:r>
            <a:r>
              <a:rPr lang="en-US" dirty="0" err="1"/>
              <a:t>Kế</a:t>
            </a:r>
            <a:r>
              <a:rPr lang="en-US" dirty="0"/>
              <a:t> </a:t>
            </a:r>
            <a:r>
              <a:rPr lang="en-US" dirty="0" err="1"/>
              <a:t>hoạch</a:t>
            </a:r>
            <a:r>
              <a:rPr lang="en-US" dirty="0"/>
              <a:t> </a:t>
            </a:r>
            <a:r>
              <a:rPr lang="en-US" dirty="0" err="1"/>
              <a:t>Kinh</a:t>
            </a:r>
            <a:r>
              <a:rPr lang="en-US" dirty="0"/>
              <a:t> </a:t>
            </a:r>
            <a:r>
              <a:rPr lang="en-US" dirty="0" err="1"/>
              <a:t>Thánh</a:t>
            </a:r>
            <a:r>
              <a:rPr lang="en-US" dirty="0"/>
              <a:t> </a:t>
            </a:r>
            <a:r>
              <a:rPr lang="en-US" dirty="0" err="1"/>
              <a:t>Thế</a:t>
            </a:r>
            <a:r>
              <a:rPr lang="en-US" dirty="0"/>
              <a:t> </a:t>
            </a:r>
            <a:r>
              <a:rPr lang="en-US" dirty="0" err="1"/>
              <a:t>giới</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vi-VN"/>
              <a:t>Hướng dẫn từng bước đơn giản, dưới dạng slide, để xây dựng Kế hoạch Đọc Kinh Thánh tùy chỉnh của bạn.</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FA6D0E-B4BE-421A-9157-2E7A16E92575}"/>
              </a:ext>
            </a:extLst>
          </p:cNvPr>
          <p:cNvPicPr>
            <a:picLocks noChangeAspect="1"/>
          </p:cNvPicPr>
          <p:nvPr/>
        </p:nvPicPr>
        <p:blipFill rotWithShape="1">
          <a:blip r:embed="rId2"/>
          <a:srcRect l="61595" t="22463" r="16224" b="6730"/>
          <a:stretch/>
        </p:blipFill>
        <p:spPr>
          <a:xfrm>
            <a:off x="8352691" y="557144"/>
            <a:ext cx="3451091" cy="5921477"/>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vi-VN" sz="3200" dirty="0"/>
              <a:t>Thời lượng đọc</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vi-VN" dirty="0"/>
              <a:t>Chọn giữa Thời gian và Thời lượng Chương</a:t>
            </a:r>
            <a:r>
              <a:rPr lang="en-US" dirty="0"/>
              <a:t>.</a:t>
            </a:r>
          </a:p>
          <a:p>
            <a:pPr lvl="1"/>
            <a:r>
              <a:rPr lang="en-US" dirty="0" err="1"/>
              <a:t>Chọn</a:t>
            </a:r>
            <a:r>
              <a:rPr lang="en-US" dirty="0"/>
              <a:t> </a:t>
            </a:r>
            <a:r>
              <a:rPr lang="en-US" dirty="0" err="1"/>
              <a:t>từ</a:t>
            </a:r>
            <a:r>
              <a:rPr lang="en-US" dirty="0"/>
              <a:t> 30 </a:t>
            </a:r>
            <a:r>
              <a:rPr lang="en-US" dirty="0" err="1"/>
              <a:t>ngày</a:t>
            </a:r>
            <a:r>
              <a:rPr lang="en-US" dirty="0"/>
              <a:t> </a:t>
            </a:r>
            <a:r>
              <a:rPr lang="en-US" dirty="0" err="1"/>
              <a:t>đến</a:t>
            </a:r>
            <a:r>
              <a:rPr lang="en-US" dirty="0"/>
              <a:t> 3 </a:t>
            </a:r>
            <a:r>
              <a:rPr lang="en-US" dirty="0" err="1"/>
              <a:t>năm</a:t>
            </a:r>
            <a:r>
              <a:rPr lang="en-US" dirty="0"/>
              <a:t>.</a:t>
            </a:r>
          </a:p>
          <a:p>
            <a:pPr lvl="1"/>
            <a:r>
              <a:rPr lang="vi-VN" dirty="0"/>
              <a:t>Hoặc chọn từ 1-6 chương mỗi ngày</a:t>
            </a:r>
            <a:r>
              <a:rPr lang="en-US" dirty="0"/>
              <a:t>.</a:t>
            </a:r>
          </a:p>
          <a:p>
            <a:pPr lvl="2"/>
            <a:r>
              <a:rPr lang="vi-VN" dirty="0"/>
              <a:t>Thời lượng của các chương phụ thuộc vào bản dịch bạn chọn. Có 1189 chương trong trung bình 66 cuốn Kinh Thánh</a:t>
            </a:r>
            <a:r>
              <a:rPr lang="en-US" dirty="0"/>
              <a:t>.</a:t>
            </a:r>
          </a:p>
          <a:p>
            <a:pPr lvl="3"/>
            <a:r>
              <a:rPr lang="vi-VN" dirty="0"/>
              <a:t>1 chương mỗi ngày = 1189 ngày = 3,27 năm (3 năm, 3 tháng). 
2 chương mỗi ngày = 595 ngày = 1,63 năm (1 năm, 7 tháng rưỡi). 
3 chương mỗi ngày = 396 ngày = 1,1 năm (1 năm, 1 tháng). 
4 chương mỗi ngày = 297 ngày = 0,81 năm (10 tháng). 
5 chương mỗi ngày = 237 ngày = 0,65 năm (8 tháng). 
6 chương mỗi ngày = 198 ngày = 0,54 năm (6 tháng rưỡi)</a:t>
            </a:r>
            <a:r>
              <a:rPr lang="en-US" dirty="0"/>
              <a:t>.</a:t>
            </a:r>
          </a:p>
          <a:p>
            <a:pPr lvl="1"/>
            <a:r>
              <a:rPr lang="en-US" dirty="0" err="1"/>
              <a:t>Hoặc</a:t>
            </a:r>
            <a:r>
              <a:rPr lang="en-US" dirty="0"/>
              <a:t> </a:t>
            </a:r>
            <a:r>
              <a:rPr lang="en-US" dirty="0" err="1"/>
              <a:t>chọn</a:t>
            </a:r>
            <a:r>
              <a:rPr lang="en-US" dirty="0"/>
              <a:t> </a:t>
            </a:r>
            <a:r>
              <a:rPr lang="en-US" dirty="0" err="1"/>
              <a:t>Tùy</a:t>
            </a:r>
            <a:r>
              <a:rPr lang="en-US" dirty="0"/>
              <a:t> </a:t>
            </a:r>
            <a:r>
              <a:rPr lang="en-US" dirty="0" err="1"/>
              <a:t>chỉnh</a:t>
            </a:r>
            <a:r>
              <a:rPr lang="en-US" dirty="0"/>
              <a:t> </a:t>
            </a:r>
            <a:r>
              <a:rPr lang="en-US" dirty="0" err="1"/>
              <a:t>nếu</a:t>
            </a:r>
            <a:r>
              <a:rPr lang="en-US" dirty="0"/>
              <a:t> </a:t>
            </a:r>
            <a:r>
              <a:rPr lang="en-US" dirty="0" err="1"/>
              <a:t>bạn</a:t>
            </a:r>
            <a:r>
              <a:rPr lang="en-US" dirty="0"/>
              <a:t> </a:t>
            </a:r>
            <a:r>
              <a:rPr lang="en-US" dirty="0" err="1"/>
              <a:t>muốn</a:t>
            </a:r>
            <a:r>
              <a:rPr lang="en-US" dirty="0"/>
              <a:t> </a:t>
            </a:r>
            <a:r>
              <a:rPr lang="en-US" dirty="0" err="1"/>
              <a:t>chọn</a:t>
            </a:r>
            <a:r>
              <a:rPr lang="en-US" dirty="0"/>
              <a:t> </a:t>
            </a:r>
            <a:r>
              <a:rPr lang="en-US" dirty="0" err="1"/>
              <a:t>ngày</a:t>
            </a:r>
            <a:r>
              <a:rPr lang="en-US" dirty="0"/>
              <a:t> </a:t>
            </a:r>
            <a:r>
              <a:rPr lang="en-US" dirty="0" err="1"/>
              <a:t>bắt</a:t>
            </a:r>
            <a:r>
              <a:rPr lang="en-US" dirty="0"/>
              <a:t> </a:t>
            </a:r>
            <a:r>
              <a:rPr lang="en-US" dirty="0" err="1"/>
              <a:t>đầu</a:t>
            </a:r>
            <a:r>
              <a:rPr lang="en-US" dirty="0"/>
              <a:t> </a:t>
            </a:r>
            <a:r>
              <a:rPr lang="en-US" dirty="0" err="1"/>
              <a:t>và</a:t>
            </a:r>
            <a:r>
              <a:rPr lang="en-US" dirty="0"/>
              <a:t> </a:t>
            </a:r>
            <a:r>
              <a:rPr lang="en-US" dirty="0" err="1"/>
              <a:t>kết</a:t>
            </a:r>
            <a:r>
              <a:rPr lang="en-US" dirty="0"/>
              <a:t> </a:t>
            </a:r>
            <a:r>
              <a:rPr lang="en-US" dirty="0" err="1"/>
              <a:t>thúc</a:t>
            </a:r>
            <a:r>
              <a:rPr lang="en-US" dirty="0"/>
              <a:t> </a:t>
            </a:r>
            <a:r>
              <a:rPr lang="en-US" dirty="0" err="1"/>
              <a:t>của</a:t>
            </a:r>
            <a:r>
              <a:rPr lang="en-US" dirty="0"/>
              <a:t> </a:t>
            </a:r>
            <a:r>
              <a:rPr lang="en-US" dirty="0" err="1"/>
              <a:t>riêng</a:t>
            </a:r>
            <a:r>
              <a:rPr lang="en-US" dirty="0"/>
              <a:t> </a:t>
            </a:r>
            <a:r>
              <a:rPr lang="en-US" dirty="0" err="1"/>
              <a:t>mình</a:t>
            </a:r>
            <a:r>
              <a:rPr lang="en-US" dirty="0"/>
              <a:t>.</a:t>
            </a:r>
          </a:p>
          <a:p>
            <a:pPr lvl="1"/>
            <a:endParaRPr lang="en-US" b="1" dirty="0"/>
          </a:p>
          <a:p>
            <a:pPr lvl="1"/>
            <a:r>
              <a:rPr lang="vi-VN" b="1" dirty="0"/>
              <a:t>Bình luận chỉ có độ dài chương. 
Các lựa chọn Thời lượng có thể có phụ thuộc vào chủ đề bạn chọn</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Chọn</a:t>
            </a:r>
            <a:r>
              <a:rPr lang="en-US" dirty="0"/>
              <a:t> </a:t>
            </a:r>
            <a:r>
              <a:rPr lang="en-US" dirty="0" err="1"/>
              <a:t>tần</a:t>
            </a:r>
            <a:r>
              <a:rPr lang="en-US" dirty="0"/>
              <a:t> </a:t>
            </a:r>
            <a:r>
              <a:rPr lang="en-US" dirty="0" err="1"/>
              <a:t>suất</a:t>
            </a:r>
            <a:r>
              <a:rPr lang="en-US" dirty="0"/>
              <a:t> </a:t>
            </a:r>
            <a:r>
              <a:rPr lang="en-US" dirty="0" err="1"/>
              <a:t>đọc</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Chọn</a:t>
            </a:r>
            <a:r>
              <a:rPr lang="en-US" dirty="0"/>
              <a:t> </a:t>
            </a:r>
            <a:r>
              <a:rPr lang="en-US" dirty="0" err="1"/>
              <a:t>từ</a:t>
            </a:r>
            <a:r>
              <a:rPr lang="en-US" dirty="0"/>
              <a:t>:</a:t>
            </a:r>
          </a:p>
          <a:p>
            <a:pPr lvl="1"/>
            <a:r>
              <a:rPr lang="en-US" dirty="0" err="1"/>
              <a:t>Mỗi</a:t>
            </a:r>
            <a:r>
              <a:rPr lang="en-US" dirty="0"/>
              <a:t> </a:t>
            </a:r>
            <a:r>
              <a:rPr lang="en-US" dirty="0" err="1"/>
              <a:t>ngày</a:t>
            </a:r>
            <a:r>
              <a:rPr lang="en-US" dirty="0"/>
              <a:t>. 
</a:t>
            </a:r>
            <a:r>
              <a:rPr lang="en-US" dirty="0" err="1"/>
              <a:t>Cách</a:t>
            </a:r>
            <a:r>
              <a:rPr lang="en-US" dirty="0"/>
              <a:t> </a:t>
            </a:r>
            <a:r>
              <a:rPr lang="en-US" dirty="0" err="1"/>
              <a:t>ngày</a:t>
            </a:r>
            <a:r>
              <a:rPr lang="en-US" dirty="0"/>
              <a:t>. 
1-6 </a:t>
            </a:r>
            <a:r>
              <a:rPr lang="en-US" dirty="0" err="1"/>
              <a:t>ngày</a:t>
            </a:r>
            <a:r>
              <a:rPr lang="en-US" dirty="0"/>
              <a:t> </a:t>
            </a:r>
            <a:r>
              <a:rPr lang="en-US" dirty="0" err="1"/>
              <a:t>mỗi</a:t>
            </a:r>
            <a:r>
              <a:rPr lang="en-US" dirty="0"/>
              <a:t> </a:t>
            </a:r>
            <a:r>
              <a:rPr lang="en-US" dirty="0" err="1"/>
              <a:t>tuần</a:t>
            </a:r>
            <a:r>
              <a:rPr lang="en-US" dirty="0"/>
              <a:t>.</a:t>
            </a:r>
          </a:p>
          <a:p>
            <a:pPr lvl="2"/>
            <a:r>
              <a:rPr lang="en-US" dirty="0" err="1"/>
              <a:t>Đây</a:t>
            </a:r>
            <a:r>
              <a:rPr lang="en-US" dirty="0"/>
              <a:t> </a:t>
            </a:r>
            <a:r>
              <a:rPr lang="en-US" dirty="0" err="1"/>
              <a:t>sẽ</a:t>
            </a:r>
            <a:r>
              <a:rPr lang="en-US" dirty="0"/>
              <a:t> </a:t>
            </a:r>
            <a:r>
              <a:rPr lang="en-US" dirty="0" err="1"/>
              <a:t>là</a:t>
            </a:r>
            <a:r>
              <a:rPr lang="en-US" dirty="0"/>
              <a:t> </a:t>
            </a:r>
            <a:r>
              <a:rPr lang="en-US" dirty="0" err="1"/>
              <a:t>những</a:t>
            </a:r>
            <a:r>
              <a:rPr lang="en-US" dirty="0"/>
              <a:t> </a:t>
            </a:r>
            <a:r>
              <a:rPr lang="en-US" dirty="0" err="1"/>
              <a:t>ngày</a:t>
            </a:r>
            <a:r>
              <a:rPr lang="en-US" dirty="0"/>
              <a:t> </a:t>
            </a:r>
            <a:r>
              <a:rPr lang="en-US" dirty="0" err="1"/>
              <a:t>liên</a:t>
            </a:r>
            <a:r>
              <a:rPr lang="en-US" dirty="0"/>
              <a:t> </a:t>
            </a:r>
            <a:r>
              <a:rPr lang="en-US" dirty="0" err="1"/>
              <a:t>tiếp</a:t>
            </a:r>
            <a:r>
              <a:rPr lang="en-US" dirty="0"/>
              <a:t>.</a:t>
            </a:r>
          </a:p>
          <a:p>
            <a:pPr lvl="3"/>
            <a:r>
              <a:rPr lang="vi-VN" dirty="0"/>
              <a:t>Nếu bạn chọn 3 ngày mỗi tuần, bạn sẽ đọc liên tục 3 ngày và được nghỉ 4 ngày</a:t>
            </a:r>
            <a:r>
              <a:rPr lang="en-US" dirty="0"/>
              <a:t>.</a:t>
            </a:r>
          </a:p>
        </p:txBody>
      </p:sp>
      <p:pic>
        <p:nvPicPr>
          <p:cNvPr id="6" name="Picture 5">
            <a:extLst>
              <a:ext uri="{FF2B5EF4-FFF2-40B4-BE49-F238E27FC236}">
                <a16:creationId xmlns:a16="http://schemas.microsoft.com/office/drawing/2014/main" id="{D9A7E02F-1A9A-401A-8DE2-5542984E0608}"/>
              </a:ext>
            </a:extLst>
          </p:cNvPr>
          <p:cNvPicPr>
            <a:picLocks noChangeAspect="1"/>
          </p:cNvPicPr>
          <p:nvPr/>
        </p:nvPicPr>
        <p:blipFill rotWithShape="1">
          <a:blip r:embed="rId2"/>
          <a:srcRect l="17792" t="32558" r="51331" b="29589"/>
          <a:stretch/>
        </p:blipFill>
        <p:spPr>
          <a:xfrm>
            <a:off x="2694561" y="1070043"/>
            <a:ext cx="4679920" cy="3083668"/>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Chọn</a:t>
            </a:r>
            <a:r>
              <a:rPr lang="en-US" dirty="0"/>
              <a:t> </a:t>
            </a:r>
            <a:r>
              <a:rPr lang="en-US" dirty="0" err="1"/>
              <a:t>số</a:t>
            </a:r>
            <a:r>
              <a:rPr lang="en-US" dirty="0"/>
              <a:t> </a:t>
            </a:r>
            <a:r>
              <a:rPr lang="en-US" dirty="0" err="1"/>
              <a:t>lần</a:t>
            </a:r>
            <a:r>
              <a:rPr lang="en-US" dirty="0"/>
              <a:t> </a:t>
            </a:r>
            <a:r>
              <a:rPr lang="en-US" dirty="0" err="1"/>
              <a:t>đọc</a:t>
            </a:r>
            <a:r>
              <a:rPr lang="en-US" dirty="0"/>
              <a:t> </a:t>
            </a:r>
            <a:r>
              <a:rPr lang="en-US" dirty="0" err="1"/>
              <a:t>mỗi</a:t>
            </a:r>
            <a:r>
              <a:rPr lang="en-US" dirty="0"/>
              <a:t> </a:t>
            </a:r>
            <a:r>
              <a:rPr lang="en-US" dirty="0" err="1"/>
              <a:t>ngày</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Chọn</a:t>
            </a:r>
            <a:r>
              <a:rPr lang="en-US" dirty="0"/>
              <a:t> </a:t>
            </a:r>
            <a:r>
              <a:rPr lang="en-US" dirty="0" err="1"/>
              <a:t>từ</a:t>
            </a:r>
            <a:r>
              <a:rPr lang="en-US" dirty="0"/>
              <a:t>:</a:t>
            </a:r>
          </a:p>
          <a:p>
            <a:pPr lvl="1"/>
            <a:r>
              <a:rPr lang="en-US" dirty="0" err="1"/>
              <a:t>Một</a:t>
            </a:r>
            <a:r>
              <a:rPr lang="en-US" dirty="0"/>
              <a:t> </a:t>
            </a:r>
            <a:r>
              <a:rPr lang="en-US" dirty="0" err="1"/>
              <a:t>lần</a:t>
            </a:r>
            <a:r>
              <a:rPr lang="en-US" dirty="0"/>
              <a:t> </a:t>
            </a:r>
            <a:r>
              <a:rPr lang="en-US" dirty="0" err="1"/>
              <a:t>mỗi</a:t>
            </a:r>
            <a:r>
              <a:rPr lang="en-US" dirty="0"/>
              <a:t> </a:t>
            </a:r>
            <a:r>
              <a:rPr lang="en-US" dirty="0" err="1"/>
              <a:t>ngày</a:t>
            </a:r>
            <a:r>
              <a:rPr lang="en-US" dirty="0"/>
              <a:t> (</a:t>
            </a:r>
            <a:r>
              <a:rPr lang="en-US" dirty="0" err="1"/>
              <a:t>sáng</a:t>
            </a:r>
            <a:r>
              <a:rPr lang="en-US" dirty="0"/>
              <a:t> </a:t>
            </a:r>
            <a:r>
              <a:rPr lang="en-US" dirty="0" err="1"/>
              <a:t>hoặc</a:t>
            </a:r>
            <a:r>
              <a:rPr lang="en-US" dirty="0"/>
              <a:t> </a:t>
            </a:r>
            <a:r>
              <a:rPr lang="en-US" dirty="0" err="1"/>
              <a:t>chiều</a:t>
            </a:r>
            <a:r>
              <a:rPr lang="en-US" dirty="0"/>
              <a:t>). 
Hai </a:t>
            </a:r>
            <a:r>
              <a:rPr lang="en-US" dirty="0" err="1"/>
              <a:t>lần</a:t>
            </a:r>
            <a:r>
              <a:rPr lang="en-US" dirty="0"/>
              <a:t> </a:t>
            </a:r>
            <a:r>
              <a:rPr lang="en-US" dirty="0" err="1"/>
              <a:t>mỗi</a:t>
            </a:r>
            <a:r>
              <a:rPr lang="en-US" dirty="0"/>
              <a:t> </a:t>
            </a:r>
            <a:r>
              <a:rPr lang="en-US" dirty="0" err="1"/>
              <a:t>ngày</a:t>
            </a:r>
            <a:r>
              <a:rPr lang="en-US" dirty="0"/>
              <a:t> (</a:t>
            </a:r>
            <a:r>
              <a:rPr lang="en-US" dirty="0" err="1"/>
              <a:t>sáng</a:t>
            </a:r>
            <a:r>
              <a:rPr lang="en-US" dirty="0"/>
              <a:t> </a:t>
            </a:r>
            <a:r>
              <a:rPr lang="en-US" dirty="0" err="1"/>
              <a:t>và</a:t>
            </a:r>
            <a:r>
              <a:rPr lang="en-US" dirty="0"/>
              <a:t> </a:t>
            </a:r>
            <a:r>
              <a:rPr lang="en-US" dirty="0" err="1"/>
              <a:t>chiều</a:t>
            </a:r>
            <a:r>
              <a:rPr lang="en-US" dirty="0"/>
              <a:t>).</a:t>
            </a:r>
          </a:p>
          <a:p>
            <a:pPr lvl="2"/>
            <a:r>
              <a:rPr lang="vi-VN" dirty="0"/>
              <a:t>Các buổi đọc hàng ngày sẽ được chia đều giữa buổi sáng và buổi chiều</a:t>
            </a:r>
            <a:r>
              <a:rPr lang="en-US" dirty="0"/>
              <a:t>.</a:t>
            </a:r>
          </a:p>
          <a:p>
            <a:pPr lvl="2"/>
            <a:endParaRPr lang="en-US" dirty="0"/>
          </a:p>
        </p:txBody>
      </p:sp>
      <p:pic>
        <p:nvPicPr>
          <p:cNvPr id="5" name="Picture 4">
            <a:extLst>
              <a:ext uri="{FF2B5EF4-FFF2-40B4-BE49-F238E27FC236}">
                <a16:creationId xmlns:a16="http://schemas.microsoft.com/office/drawing/2014/main" id="{03D7A12A-E59E-4078-BBDD-08CB76A580EA}"/>
              </a:ext>
            </a:extLst>
          </p:cNvPr>
          <p:cNvPicPr>
            <a:picLocks noChangeAspect="1"/>
          </p:cNvPicPr>
          <p:nvPr/>
        </p:nvPicPr>
        <p:blipFill rotWithShape="1">
          <a:blip r:embed="rId2"/>
          <a:srcRect l="50000" t="32855" r="18617" b="48441"/>
          <a:stretch/>
        </p:blipFill>
        <p:spPr>
          <a:xfrm>
            <a:off x="2701046" y="1547445"/>
            <a:ext cx="6526516" cy="2090699"/>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a:t>Chọn Định dạng Đoạn hoặc Câu</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a:t>Ví dụ đoạn văn.</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vi-VN"/>
              <a:t>Ví dụ về thơ.</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vi-VN"/>
              <a:t>Nếu bạn chọn có tham chiếu chéo, định dạng câu sẽ tự động được chọn.</a:t>
            </a:r>
            <a:endParaRPr lang="en-US" dirty="0"/>
          </a:p>
        </p:txBody>
      </p:sp>
      <p:pic>
        <p:nvPicPr>
          <p:cNvPr id="5" name="Picture 4">
            <a:extLst>
              <a:ext uri="{FF2B5EF4-FFF2-40B4-BE49-F238E27FC236}">
                <a16:creationId xmlns:a16="http://schemas.microsoft.com/office/drawing/2014/main" id="{94ACBED4-D945-48BF-81AD-F631B2C33899}"/>
              </a:ext>
            </a:extLst>
          </p:cNvPr>
          <p:cNvPicPr>
            <a:picLocks noChangeAspect="1"/>
          </p:cNvPicPr>
          <p:nvPr/>
        </p:nvPicPr>
        <p:blipFill rotWithShape="1">
          <a:blip r:embed="rId4"/>
          <a:srcRect l="17713" t="32706" r="51688" b="48160"/>
          <a:stretch/>
        </p:blipFill>
        <p:spPr>
          <a:xfrm>
            <a:off x="2910773" y="858920"/>
            <a:ext cx="5461771" cy="1835641"/>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vi-VN" sz="2400"/>
              <a:t>Bao gồm bình luận - Chọn một bình luận từng chương để đưa vào kế hoạch của bạn.</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vi-VN" sz="1200" dirty="0"/>
              <a:t>Bình luận từng chương chỉ có sẵn với nhóm chủ đề đầu tiên và chỉ khi bạn chọn thời lượng chương.</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vi-VN" dirty="0"/>
              <a:t>Các chú giải được nhóm theo thứ tự bảng chữ cái theo ngôn ngữ. 
Chọn từ 155 bình luận bằng 15 ngôn ngữ</a:t>
            </a:r>
            <a:r>
              <a:rPr lang="en-US" dirty="0"/>
              <a:t>.</a:t>
            </a:r>
          </a:p>
          <a:p>
            <a:pPr lvl="1"/>
            <a:r>
              <a:rPr lang="vi-VN" dirty="0"/>
              <a:t>Điều này là tùy chọn. Nếu bạn không muốn bình luận, hãy để lại dưới dạng Không</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en-US"/>
              <a:t>Chọn theo ngày, ngày hoặc cả hai</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vi-VN"/>
              <a:t>Theo ngày – Ví dụ – Ngày 1, Ngày 2, v.v. 
Theo ngày – Ví dụ – 1 tháng 1, 2 tháng 1, v.v. 
Theo Ngày và Ngày – Phần đầu sẽ hiển thị cả hai với Ngày trước. 
Theo Ngày và Ngày - Phần đầu sẽ hiển thị cả hai với Ngày trước.</a:t>
            </a:r>
            <a:endParaRPr lang="en-US" dirty="0"/>
          </a:p>
        </p:txBody>
      </p:sp>
      <p:pic>
        <p:nvPicPr>
          <p:cNvPr id="6" name="Picture 5">
            <a:extLst>
              <a:ext uri="{FF2B5EF4-FFF2-40B4-BE49-F238E27FC236}">
                <a16:creationId xmlns:a16="http://schemas.microsoft.com/office/drawing/2014/main" id="{20E726A9-BD50-423E-AEEA-04C1521C1098}"/>
              </a:ext>
            </a:extLst>
          </p:cNvPr>
          <p:cNvPicPr>
            <a:picLocks noChangeAspect="1"/>
          </p:cNvPicPr>
          <p:nvPr/>
        </p:nvPicPr>
        <p:blipFill rotWithShape="1">
          <a:blip r:embed="rId2"/>
          <a:srcRect l="17633" t="43098" r="55878" b="32113"/>
          <a:stretch/>
        </p:blipFill>
        <p:spPr>
          <a:xfrm>
            <a:off x="2791837" y="1441938"/>
            <a:ext cx="4776689" cy="2402732"/>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161520"/>
            <a:ext cx="9096972" cy="739657"/>
          </a:xfrm>
        </p:spPr>
        <p:txBody>
          <a:bodyPr>
            <a:noAutofit/>
          </a:bodyPr>
          <a:lstStyle/>
          <a:p>
            <a:r>
              <a:rPr lang="vi-VN" sz="2000" dirty="0"/>
              <a:t>Nhấp vào lịch để chọn ngày bắt đầu đọc. Nếu bạn chọn Thời lượng Tùy chỉnh, hãy chọn ngày kết thúc đọc</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vi-VN"/>
              <a:t>Chỉ nhập giá trị nếu bạn chọn Thời lượng Tùy chỉnh.</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2000"/>
              <a:t>Đọc Ngày Kết thúc sẽ không thể chọn trừ khi bạn chọn Thời lượng Tùy chỉnh trong menu thả xuống.</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Ngày bắt đầu là bắt buộc ngay cả khi bạn chọn tiêu đề Ngày.</a:t>
            </a:r>
            <a:endParaRPr lang="en-US" dirty="0"/>
          </a:p>
        </p:txBody>
      </p:sp>
      <p:pic>
        <p:nvPicPr>
          <p:cNvPr id="4" name="Picture 3">
            <a:extLst>
              <a:ext uri="{FF2B5EF4-FFF2-40B4-BE49-F238E27FC236}">
                <a16:creationId xmlns:a16="http://schemas.microsoft.com/office/drawing/2014/main" id="{360691AA-1C37-41C5-9219-6A579B1839FB}"/>
              </a:ext>
            </a:extLst>
          </p:cNvPr>
          <p:cNvPicPr>
            <a:picLocks noChangeAspect="1"/>
          </p:cNvPicPr>
          <p:nvPr/>
        </p:nvPicPr>
        <p:blipFill rotWithShape="1">
          <a:blip r:embed="rId4"/>
          <a:srcRect l="38777" t="41910" r="18298" b="46803"/>
          <a:stretch/>
        </p:blipFill>
        <p:spPr>
          <a:xfrm>
            <a:off x="1638228" y="909640"/>
            <a:ext cx="8899020" cy="1257716"/>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a:t>Chọn định dạng sách điện tử</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en-US" dirty="0" err="1"/>
              <a:t>Chỉ</a:t>
            </a:r>
            <a:r>
              <a:rPr lang="en-US" dirty="0"/>
              <a:t> </a:t>
            </a:r>
            <a:r>
              <a:rPr lang="en-US" dirty="0" err="1"/>
              <a:t>có</a:t>
            </a:r>
            <a:r>
              <a:rPr lang="en-US" dirty="0"/>
              <a:t> </a:t>
            </a:r>
            <a:r>
              <a:rPr lang="en-US" dirty="0" err="1"/>
              <a:t>thể</a:t>
            </a:r>
            <a:r>
              <a:rPr lang="en-US" dirty="0"/>
              <a:t> </a:t>
            </a:r>
            <a:r>
              <a:rPr lang="en-US" dirty="0" err="1"/>
              <a:t>chọn</a:t>
            </a:r>
            <a:r>
              <a:rPr lang="en-US" dirty="0"/>
              <a:t> </a:t>
            </a:r>
            <a:r>
              <a:rPr lang="en-US" dirty="0" err="1"/>
              <a:t>nếu</a:t>
            </a:r>
            <a:r>
              <a:rPr lang="en-US" dirty="0"/>
              <a:t> Bao </a:t>
            </a:r>
            <a:r>
              <a:rPr lang="en-US" dirty="0" err="1"/>
              <a:t>gồm</a:t>
            </a:r>
            <a:r>
              <a:rPr lang="en-US" dirty="0"/>
              <a:t> </a:t>
            </a:r>
            <a:r>
              <a:rPr lang="en-US" dirty="0" err="1"/>
              <a:t>Kinh</a:t>
            </a:r>
            <a:r>
              <a:rPr lang="en-US" dirty="0"/>
              <a:t> </a:t>
            </a:r>
            <a:r>
              <a:rPr lang="en-US" dirty="0" err="1"/>
              <a:t>Thánh</a:t>
            </a:r>
            <a:r>
              <a:rPr lang="en-US" dirty="0"/>
              <a:t> </a:t>
            </a:r>
            <a:r>
              <a:rPr lang="en-US" dirty="0" err="1"/>
              <a:t>là</a:t>
            </a:r>
            <a:r>
              <a:rPr lang="en-US" dirty="0"/>
              <a:t> </a:t>
            </a:r>
            <a:r>
              <a:rPr lang="en-US" dirty="0" err="1"/>
              <a:t>Có</a:t>
            </a:r>
            <a:r>
              <a:rPr lang="en-US" dirty="0"/>
              <a:t>. 
</a:t>
            </a:r>
            <a:r>
              <a:rPr lang="en-US" dirty="0" err="1"/>
              <a:t>Lựa</a:t>
            </a:r>
            <a:r>
              <a:rPr lang="en-US" dirty="0"/>
              <a:t> </a:t>
            </a:r>
            <a:r>
              <a:rPr lang="en-US" dirty="0" err="1"/>
              <a:t>chọn</a:t>
            </a:r>
            <a:r>
              <a:rPr lang="en-US" dirty="0"/>
              <a:t> </a:t>
            </a:r>
            <a:r>
              <a:rPr lang="en-US" dirty="0" err="1"/>
              <a:t>của</a:t>
            </a:r>
            <a:r>
              <a:rPr lang="en-US" dirty="0"/>
              <a:t> </a:t>
            </a:r>
            <a:r>
              <a:rPr lang="en-US" dirty="0" err="1"/>
              <a:t>bạn</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thiết</a:t>
            </a:r>
            <a:r>
              <a:rPr lang="en-US" dirty="0"/>
              <a:t> </a:t>
            </a:r>
            <a:r>
              <a:rPr lang="en-US" dirty="0" err="1"/>
              <a:t>bị</a:t>
            </a:r>
            <a:r>
              <a:rPr lang="en-US" dirty="0"/>
              <a:t> </a:t>
            </a:r>
            <a:r>
              <a:rPr lang="en-US" dirty="0" err="1"/>
              <a:t>đọc</a:t>
            </a:r>
            <a:r>
              <a:rPr lang="en-US" dirty="0"/>
              <a:t> </a:t>
            </a:r>
            <a:r>
              <a:rPr lang="en-US" dirty="0" err="1"/>
              <a:t>sách</a:t>
            </a:r>
            <a:r>
              <a:rPr lang="en-US" dirty="0"/>
              <a:t> </a:t>
            </a:r>
            <a:r>
              <a:rPr lang="en-US" dirty="0" err="1"/>
              <a:t>điện</a:t>
            </a:r>
            <a:r>
              <a:rPr lang="en-US" dirty="0"/>
              <a:t> </a:t>
            </a:r>
            <a:r>
              <a:rPr lang="en-US" dirty="0" err="1"/>
              <a:t>tử</a:t>
            </a:r>
            <a:r>
              <a:rPr lang="en-US" dirty="0"/>
              <a:t> </a:t>
            </a:r>
            <a:r>
              <a:rPr lang="en-US" dirty="0" err="1"/>
              <a:t>bạn</a:t>
            </a:r>
            <a:r>
              <a:rPr lang="en-US" dirty="0"/>
              <a:t> </a:t>
            </a:r>
            <a:r>
              <a:rPr lang="en-US" dirty="0" err="1"/>
              <a:t>muốn</a:t>
            </a:r>
            <a:r>
              <a:rPr lang="en-US" dirty="0"/>
              <a:t> </a:t>
            </a:r>
            <a:r>
              <a:rPr lang="en-US" dirty="0" err="1"/>
              <a:t>sử</a:t>
            </a:r>
            <a:r>
              <a:rPr lang="en-US" dirty="0"/>
              <a:t> </a:t>
            </a:r>
            <a:r>
              <a:rPr lang="en-US" dirty="0" err="1"/>
              <a:t>dụng</a:t>
            </a:r>
            <a:r>
              <a:rPr lang="en-US" dirty="0"/>
              <a:t>.  </a:t>
            </a:r>
          </a:p>
          <a:p>
            <a:pPr lvl="1"/>
            <a:r>
              <a:rPr lang="vi-VN" dirty="0"/>
              <a:t>PDF – Định dạng phổ quát được sử dụng bởi trình duyệt web và hầu hết các thiết bị đọc sách điện tử khác. 
EPUB – Bộ sưu tập này được sử dụng trong ứng dụng Barnes and Noble Nook, ứng dụng Amazon Kindle và hầu hết các ứng dụng đọc sách điện tử khác</a:t>
            </a:r>
            <a:r>
              <a:rPr lang="en-US" dirty="0"/>
              <a:t>.</a:t>
            </a:r>
          </a:p>
          <a:p>
            <a:pPr lvl="2"/>
            <a:r>
              <a:rPr lang="vi-VN" dirty="0"/>
              <a:t>Tệp eBook EPUB có kích thước nhỏ hơn đáng kể</a:t>
            </a:r>
            <a:r>
              <a:rPr lang="en-US" dirty="0"/>
              <a:t>.</a:t>
            </a:r>
          </a:p>
          <a:p>
            <a:pPr marL="0" indent="0">
              <a:buNone/>
            </a:pPr>
            <a:endParaRPr lang="en-US" dirty="0"/>
          </a:p>
          <a:p>
            <a:pPr marL="0" indent="0">
              <a:buNone/>
            </a:pPr>
            <a:r>
              <a:rPr lang="vi-VN" dirty="0"/>
              <a:t>Bạn chỉ có thể chọn một trong hai định dạng này. Nếu bạn muốn kế hoạch đọc của mình ở định dạng khác (như txt, docx, mobi, v.v.), hãy cho chúng tôi biết trong ô nhập yêu cầu bổ sung và chúng tôi sẽ cố gắng đáp ứng</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250639"/>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Nếu bạn bao gồm Kinh Thánh, hãy chọn giữa PDF và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250640"/>
            <a:ext cx="6135443" cy="69595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vi-VN"/>
              <a:t>Nếu phiên bản của bạn có bản quyền hoặc bạn đã chọn hướng dẫn, lựa chọn này sẽ bị khóa với biểu đồ PDF là mặc định.</a:t>
            </a:r>
            <a:endParaRPr lang="en-US" dirty="0"/>
          </a:p>
        </p:txBody>
      </p:sp>
      <p:pic>
        <p:nvPicPr>
          <p:cNvPr id="5" name="Picture 4">
            <a:extLst>
              <a:ext uri="{FF2B5EF4-FFF2-40B4-BE49-F238E27FC236}">
                <a16:creationId xmlns:a16="http://schemas.microsoft.com/office/drawing/2014/main" id="{30DAD0CD-A6EB-4386-8FAC-ADBD4D61DE9C}"/>
              </a:ext>
            </a:extLst>
          </p:cNvPr>
          <p:cNvPicPr>
            <a:picLocks noChangeAspect="1"/>
          </p:cNvPicPr>
          <p:nvPr/>
        </p:nvPicPr>
        <p:blipFill rotWithShape="1">
          <a:blip r:embed="rId2"/>
          <a:srcRect l="17074" t="34042" r="63856" b="45027"/>
          <a:stretch/>
        </p:blipFill>
        <p:spPr>
          <a:xfrm>
            <a:off x="2104358" y="830400"/>
            <a:ext cx="2324911" cy="1371601"/>
          </a:xfrm>
          <a:prstGeom prst="rect">
            <a:avLst/>
          </a:prstGeom>
        </p:spPr>
      </p:pic>
      <p:pic>
        <p:nvPicPr>
          <p:cNvPr id="9" name="Picture 8">
            <a:extLst>
              <a:ext uri="{FF2B5EF4-FFF2-40B4-BE49-F238E27FC236}">
                <a16:creationId xmlns:a16="http://schemas.microsoft.com/office/drawing/2014/main" id="{FAC7D870-4C16-449A-BCEE-A0418179AE96}"/>
              </a:ext>
            </a:extLst>
          </p:cNvPr>
          <p:cNvPicPr>
            <a:picLocks noChangeAspect="1"/>
          </p:cNvPicPr>
          <p:nvPr/>
        </p:nvPicPr>
        <p:blipFill rotWithShape="1">
          <a:blip r:embed="rId3"/>
          <a:srcRect l="17260" t="42639" r="51090" b="46741"/>
          <a:stretch/>
        </p:blipFill>
        <p:spPr>
          <a:xfrm>
            <a:off x="5369169" y="1157591"/>
            <a:ext cx="5790701" cy="1044410"/>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140085" y="476057"/>
            <a:ext cx="9364527" cy="596605"/>
          </a:xfrm>
        </p:spPr>
        <p:txBody>
          <a:bodyPr>
            <a:normAutofit fontScale="90000"/>
          </a:bodyPr>
          <a:lstStyle/>
          <a:p>
            <a:r>
              <a:rPr lang="vi-VN" sz="2800"/>
              <a:t>Phông chữ tùy chọn cho các câu Kinh Thánh nơi Chúa Giêsu nói</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vi-VN" dirty="0"/>
              <a:t>Toàn bộ câu Kinh Thánh, nơi Chúa Giêsu nói, có thể được chọn bằng phông chữ đỏ hoặc in đậm, nghiêng</a:t>
            </a:r>
            <a:r>
              <a:rPr lang="en-US" dirty="0"/>
              <a:t>.</a:t>
            </a:r>
          </a:p>
          <a:p>
            <a:pPr lvl="1"/>
            <a:r>
              <a:rPr lang="en-US" dirty="0" err="1"/>
              <a:t>Bỏ</a:t>
            </a:r>
            <a:r>
              <a:rPr lang="en-US" dirty="0"/>
              <a:t> qua </a:t>
            </a:r>
            <a:r>
              <a:rPr lang="en-US" dirty="0" err="1"/>
              <a:t>lựa</a:t>
            </a:r>
            <a:r>
              <a:rPr lang="en-US" dirty="0"/>
              <a:t> </a:t>
            </a:r>
            <a:r>
              <a:rPr lang="en-US" dirty="0" err="1"/>
              <a:t>chọn</a:t>
            </a:r>
            <a:r>
              <a:rPr lang="en-US" dirty="0"/>
              <a:t> </a:t>
            </a:r>
            <a:r>
              <a:rPr lang="en-US" dirty="0" err="1"/>
              <a:t>này</a:t>
            </a:r>
            <a:r>
              <a:rPr lang="en-US" dirty="0"/>
              <a:t> </a:t>
            </a:r>
            <a:r>
              <a:rPr lang="en-US" dirty="0" err="1"/>
              <a:t>hoặc</a:t>
            </a:r>
            <a:r>
              <a:rPr lang="en-US" dirty="0"/>
              <a:t> </a:t>
            </a:r>
            <a:r>
              <a:rPr lang="en-US" dirty="0" err="1"/>
              <a:t>chọn</a:t>
            </a:r>
            <a:r>
              <a:rPr lang="en-US" dirty="0"/>
              <a:t> </a:t>
            </a:r>
            <a:r>
              <a:rPr lang="en-US" dirty="0" err="1"/>
              <a:t>không</a:t>
            </a:r>
            <a:r>
              <a:rPr lang="en-US" dirty="0"/>
              <a:t> </a:t>
            </a:r>
            <a:r>
              <a:rPr lang="en-US" dirty="0" err="1"/>
              <a:t>chọn</a:t>
            </a:r>
            <a:r>
              <a:rPr lang="en-US" dirty="0"/>
              <a:t> </a:t>
            </a:r>
            <a:r>
              <a:rPr lang="en-US" dirty="0" err="1"/>
              <a:t>nào</a:t>
            </a:r>
            <a:r>
              <a:rPr lang="en-US" dirty="0"/>
              <a:t> </a:t>
            </a:r>
            <a:r>
              <a:rPr lang="en-US" dirty="0" err="1"/>
              <a:t>để</a:t>
            </a:r>
            <a:r>
              <a:rPr lang="en-US" dirty="0"/>
              <a:t> </a:t>
            </a:r>
            <a:r>
              <a:rPr lang="en-US" dirty="0" err="1"/>
              <a:t>sử</a:t>
            </a:r>
            <a:r>
              <a:rPr lang="en-US" dirty="0"/>
              <a:t> </a:t>
            </a:r>
            <a:r>
              <a:rPr lang="en-US" dirty="0" err="1"/>
              <a:t>dụng</a:t>
            </a:r>
            <a:r>
              <a:rPr lang="en-US" dirty="0"/>
              <a:t> </a:t>
            </a:r>
            <a:r>
              <a:rPr lang="en-US" dirty="0" err="1"/>
              <a:t>phông</a:t>
            </a:r>
            <a:r>
              <a:rPr lang="en-US" dirty="0"/>
              <a:t> </a:t>
            </a:r>
            <a:r>
              <a:rPr lang="en-US" dirty="0" err="1"/>
              <a:t>chữ</a:t>
            </a:r>
            <a:r>
              <a:rPr lang="en-US" dirty="0"/>
              <a:t> </a:t>
            </a:r>
            <a:r>
              <a:rPr lang="en-US" dirty="0" err="1"/>
              <a:t>mặc</a:t>
            </a:r>
            <a:r>
              <a:rPr lang="en-US" dirty="0"/>
              <a:t> </a:t>
            </a:r>
            <a:r>
              <a:rPr lang="en-US" dirty="0" err="1"/>
              <a:t>định</a:t>
            </a:r>
            <a:r>
              <a:rPr lang="en-US" dirty="0"/>
              <a:t>.</a:t>
            </a:r>
          </a:p>
          <a:p>
            <a:r>
              <a:rPr lang="en-US" dirty="0" err="1"/>
              <a:t>Tùy</a:t>
            </a:r>
            <a:r>
              <a:rPr lang="en-US" dirty="0"/>
              <a:t> </a:t>
            </a:r>
            <a:r>
              <a:rPr lang="en-US" dirty="0" err="1"/>
              <a:t>chọn</a:t>
            </a:r>
            <a:r>
              <a:rPr lang="en-US" dirty="0"/>
              <a:t> </a:t>
            </a:r>
            <a:r>
              <a:rPr lang="en-US" dirty="0" err="1"/>
              <a:t>này</a:t>
            </a:r>
            <a:r>
              <a:rPr lang="en-US" dirty="0"/>
              <a:t> </a:t>
            </a:r>
            <a:r>
              <a:rPr lang="en-US" dirty="0" err="1"/>
              <a:t>chỉ</a:t>
            </a:r>
            <a:r>
              <a:rPr lang="en-US" dirty="0"/>
              <a:t> </a:t>
            </a:r>
            <a:r>
              <a:rPr lang="en-US" dirty="0" err="1"/>
              <a:t>khả</a:t>
            </a:r>
            <a:r>
              <a:rPr lang="en-US" dirty="0"/>
              <a:t> </a:t>
            </a:r>
            <a:r>
              <a:rPr lang="en-US" dirty="0" err="1"/>
              <a:t>dụng</a:t>
            </a:r>
            <a:r>
              <a:rPr lang="en-US" dirty="0"/>
              <a:t> </a:t>
            </a:r>
            <a:r>
              <a:rPr lang="en-US" dirty="0" err="1"/>
              <a:t>nếu</a:t>
            </a:r>
            <a:r>
              <a:rPr lang="en-US" dirty="0"/>
              <a:t> </a:t>
            </a:r>
            <a:r>
              <a:rPr lang="en-US" dirty="0" err="1"/>
              <a:t>bạn</a:t>
            </a:r>
            <a:r>
              <a:rPr lang="en-US" dirty="0"/>
              <a:t> Bao </a:t>
            </a:r>
            <a:r>
              <a:rPr lang="en-US" dirty="0" err="1"/>
              <a:t>gồm</a:t>
            </a:r>
            <a:r>
              <a:rPr lang="en-US" dirty="0"/>
              <a:t> </a:t>
            </a:r>
            <a:r>
              <a:rPr lang="en-US" dirty="0" err="1"/>
              <a:t>Kinh</a:t>
            </a:r>
            <a:r>
              <a:rPr lang="en-US" dirty="0"/>
              <a:t> </a:t>
            </a:r>
            <a:r>
              <a:rPr lang="en-US" dirty="0" err="1"/>
              <a:t>Thánh</a:t>
            </a:r>
            <a:r>
              <a:rPr lang="en-US" dirty="0"/>
              <a:t>. 
</a:t>
            </a:r>
            <a:r>
              <a:rPr lang="en-US" dirty="0" err="1"/>
              <a:t>Văn</a:t>
            </a:r>
            <a:r>
              <a:rPr lang="en-US" dirty="0"/>
              <a:t> </a:t>
            </a:r>
            <a:r>
              <a:rPr lang="en-US" dirty="0" err="1"/>
              <a:t>bản</a:t>
            </a:r>
            <a:r>
              <a:rPr lang="en-US" dirty="0"/>
              <a:t> </a:t>
            </a:r>
            <a:r>
              <a:rPr lang="en-US" dirty="0" err="1"/>
              <a:t>tham</a:t>
            </a:r>
            <a:r>
              <a:rPr lang="en-US" dirty="0"/>
              <a:t> </a:t>
            </a:r>
            <a:r>
              <a:rPr lang="en-US" dirty="0" err="1"/>
              <a:t>chiếu</a:t>
            </a:r>
            <a:r>
              <a:rPr lang="en-US" dirty="0"/>
              <a:t> </a:t>
            </a:r>
            <a:r>
              <a:rPr lang="en-US" dirty="0" err="1"/>
              <a:t>chéo</a:t>
            </a:r>
            <a:r>
              <a:rPr lang="en-US" dirty="0"/>
              <a:t> </a:t>
            </a:r>
            <a:r>
              <a:rPr lang="en-US" dirty="0" err="1"/>
              <a:t>bị</a:t>
            </a:r>
            <a:r>
              <a:rPr lang="en-US" dirty="0"/>
              <a:t> </a:t>
            </a:r>
            <a:r>
              <a:rPr lang="en-US" dirty="0" err="1"/>
              <a:t>loại</a:t>
            </a:r>
            <a:r>
              <a:rPr lang="en-US" dirty="0"/>
              <a:t> </a:t>
            </a:r>
            <a:r>
              <a:rPr lang="en-US" dirty="0" err="1"/>
              <a:t>trừ</a:t>
            </a:r>
            <a:r>
              <a:rPr lang="en-US" dirty="0"/>
              <a:t> </a:t>
            </a:r>
            <a:r>
              <a:rPr lang="en-US" dirty="0" err="1"/>
              <a:t>khỏi</a:t>
            </a:r>
            <a:r>
              <a:rPr lang="en-US" dirty="0"/>
              <a:t> </a:t>
            </a:r>
            <a:r>
              <a:rPr lang="en-US" dirty="0" err="1"/>
              <a:t>phông</a:t>
            </a:r>
            <a:r>
              <a:rPr lang="en-US" dirty="0"/>
              <a:t> </a:t>
            </a:r>
            <a:r>
              <a:rPr lang="en-US" dirty="0" err="1"/>
              <a:t>chữ</a:t>
            </a:r>
            <a:r>
              <a:rPr lang="en-US" dirty="0"/>
              <a:t> </a:t>
            </a:r>
            <a:r>
              <a:rPr lang="en-US" dirty="0" err="1"/>
              <a:t>tùy</a:t>
            </a:r>
            <a:r>
              <a:rPr lang="en-US" dirty="0"/>
              <a:t> </a:t>
            </a:r>
            <a:r>
              <a:rPr lang="en-US" dirty="0" err="1"/>
              <a:t>chọn</a:t>
            </a:r>
            <a:r>
              <a:rPr lang="en-US" dirty="0"/>
              <a:t>.</a:t>
            </a:r>
          </a:p>
        </p:txBody>
      </p:sp>
      <p:pic>
        <p:nvPicPr>
          <p:cNvPr id="6" name="Picture 5">
            <a:extLst>
              <a:ext uri="{FF2B5EF4-FFF2-40B4-BE49-F238E27FC236}">
                <a16:creationId xmlns:a16="http://schemas.microsoft.com/office/drawing/2014/main" id="{86D281E5-873E-45B9-82A0-72752988C975}"/>
              </a:ext>
            </a:extLst>
          </p:cNvPr>
          <p:cNvPicPr>
            <a:picLocks noChangeAspect="1"/>
          </p:cNvPicPr>
          <p:nvPr/>
        </p:nvPicPr>
        <p:blipFill rotWithShape="1">
          <a:blip r:embed="rId2"/>
          <a:srcRect l="50585" t="23949" r="18298" b="52894"/>
          <a:stretch/>
        </p:blipFill>
        <p:spPr>
          <a:xfrm>
            <a:off x="2996119" y="1125191"/>
            <a:ext cx="6185107" cy="2474043"/>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vi-VN"/>
              <a:t>Tùy chọn: Chọn Không nếu bạn muốn không nhận email từ WBP trong tương lai</a:t>
            </a:r>
            <a:endParaRPr lang="en-US" dirty="0"/>
          </a:p>
        </p:txBody>
      </p:sp>
      <p:pic>
        <p:nvPicPr>
          <p:cNvPr id="4" name="Picture 3">
            <a:extLst>
              <a:ext uri="{FF2B5EF4-FFF2-40B4-BE49-F238E27FC236}">
                <a16:creationId xmlns:a16="http://schemas.microsoft.com/office/drawing/2014/main" id="{EC611FC2-EA70-4F25-A287-62DA2409C4E3}"/>
              </a:ext>
            </a:extLst>
          </p:cNvPr>
          <p:cNvPicPr>
            <a:picLocks noChangeAspect="1"/>
          </p:cNvPicPr>
          <p:nvPr/>
        </p:nvPicPr>
        <p:blipFill rotWithShape="1">
          <a:blip r:embed="rId2"/>
          <a:srcRect l="17473" t="33746" r="51410" b="46708"/>
          <a:stretch/>
        </p:blipFill>
        <p:spPr>
          <a:xfrm>
            <a:off x="2752927" y="1838527"/>
            <a:ext cx="6626700" cy="223736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D8C549-43F2-4561-9B85-F157CEF74991}"/>
              </a:ext>
            </a:extLst>
          </p:cNvPr>
          <p:cNvPicPr>
            <a:picLocks noChangeAspect="1"/>
          </p:cNvPicPr>
          <p:nvPr/>
        </p:nvPicPr>
        <p:blipFill rotWithShape="1">
          <a:blip r:embed="rId2"/>
          <a:srcRect l="2234" t="13558" r="12713" b="56903"/>
          <a:stretch/>
        </p:blipFill>
        <p:spPr>
          <a:xfrm>
            <a:off x="359921" y="1856187"/>
            <a:ext cx="11421485" cy="2132153"/>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vi-VN"/>
              <a:t>Điều hướng đến trang Yêu cầu Sách điện tử</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393596" y="1997157"/>
            <a:ext cx="1086971"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321384" y="1387557"/>
            <a:ext cx="335864"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a:t>Tùy chọn: Nhập bất kỳ yêu cầu bổ sung nào tại đây</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vi-VN" dirty="0"/>
              <a:t>Bạn có thể gửi bất kỳ yêu cầu bổ sung nào trong hộp văn bản tự do.   
Ví dụ, bạn có thể muốn kế hoạch đọc của mình ở nhiều định dạng khác nhau hoặc một định dạng khác ngoài những gì được liệt kê. Chúng tôi sẽ đáp ứng mọi yêu cầu nếu có thể.  
Bạn có thể muốn kết hợp và kết hợp. Ví dụ, chọn Cựu Ước từ một phiên bản và Tân Ước từ phiên bản khác</a:t>
            </a:r>
            <a:r>
              <a:rPr lang="en-US" dirty="0"/>
              <a:t>.</a:t>
            </a:r>
          </a:p>
          <a:p>
            <a:pPr lvl="1"/>
            <a:r>
              <a:rPr lang="vi-VN" dirty="0"/>
              <a:t>Việc này có thể thực hiện qua yêu cầu bổ sung hoặc gửi thông báo cho chúng tôi qua trang Liên hệ với chúng tôi. 
Loại yêu cầu này sẽ mất nhiều thời gian hơn để xử lý từ phía chúng tôi</a:t>
            </a:r>
            <a:r>
              <a:rPr lang="en-US" dirty="0"/>
              <a:t>. </a:t>
            </a:r>
          </a:p>
        </p:txBody>
      </p:sp>
      <p:pic>
        <p:nvPicPr>
          <p:cNvPr id="5" name="Picture 4">
            <a:extLst>
              <a:ext uri="{FF2B5EF4-FFF2-40B4-BE49-F238E27FC236}">
                <a16:creationId xmlns:a16="http://schemas.microsoft.com/office/drawing/2014/main" id="{93752291-470C-4382-89BC-41A3B52A829B}"/>
              </a:ext>
            </a:extLst>
          </p:cNvPr>
          <p:cNvPicPr>
            <a:picLocks noChangeAspect="1"/>
          </p:cNvPicPr>
          <p:nvPr/>
        </p:nvPicPr>
        <p:blipFill rotWithShape="1">
          <a:blip r:embed="rId2"/>
          <a:srcRect l="50000" t="33004" r="18058" b="55121"/>
          <a:stretch/>
        </p:blipFill>
        <p:spPr>
          <a:xfrm>
            <a:off x="3152606" y="1905000"/>
            <a:ext cx="7115212" cy="142186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11285"/>
            <a:ext cx="8911687" cy="1593715"/>
          </a:xfrm>
        </p:spPr>
        <p:txBody>
          <a:bodyPr>
            <a:normAutofit fontScale="90000"/>
          </a:bodyPr>
          <a:lstStyle/>
          <a:p>
            <a:r>
              <a:rPr lang="vi-VN"/>
              <a:t>Xin hãy cho chúng tôi biết bạn biết đến chúng tôi như thế nào và nếu đây là lần đầu tiên bạn đọc Kinh Thánh</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vi-VN" sz="2000"/>
              <a:t>Thông tin này sẽ giúp chúng tôi tiếp cận được càng nhiều người càng tốt.</a:t>
            </a:r>
            <a:endParaRPr lang="en-US" sz="2000" dirty="0"/>
          </a:p>
        </p:txBody>
      </p:sp>
      <p:pic>
        <p:nvPicPr>
          <p:cNvPr id="5" name="Picture 4">
            <a:extLst>
              <a:ext uri="{FF2B5EF4-FFF2-40B4-BE49-F238E27FC236}">
                <a16:creationId xmlns:a16="http://schemas.microsoft.com/office/drawing/2014/main" id="{1807F74A-A97F-4714-BDD8-F3D518295214}"/>
              </a:ext>
            </a:extLst>
          </p:cNvPr>
          <p:cNvPicPr>
            <a:picLocks noChangeAspect="1"/>
          </p:cNvPicPr>
          <p:nvPr/>
        </p:nvPicPr>
        <p:blipFill rotWithShape="1">
          <a:blip r:embed="rId2"/>
          <a:srcRect l="17632" t="43840" r="43751" b="37160"/>
          <a:stretch/>
        </p:blipFill>
        <p:spPr>
          <a:xfrm>
            <a:off x="2743199" y="2054157"/>
            <a:ext cx="6982581" cy="1846634"/>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a:t>Nhấp vào Gửi</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vi-VN"/>
              <a:t>Nếu bạn đã điền đầy đủ mẫu đơn mà không bỏ sót lựa chọn bắt buộc, bạn sẽ được chuyển đến trang xác nhận. 
Nếu bạn bỏ sót một lựa chọn, bạn sẽ được yêu cầu điền vào trường hoặc thực hiện lựa chọn.</a:t>
            </a:r>
            <a:endParaRPr lang="en-US" dirty="0"/>
          </a:p>
        </p:txBody>
      </p:sp>
      <p:pic>
        <p:nvPicPr>
          <p:cNvPr id="7" name="Picture 6">
            <a:extLst>
              <a:ext uri="{FF2B5EF4-FFF2-40B4-BE49-F238E27FC236}">
                <a16:creationId xmlns:a16="http://schemas.microsoft.com/office/drawing/2014/main" id="{C2EAFA99-FE50-48ED-A4A2-E82BB4A43702}"/>
              </a:ext>
            </a:extLst>
          </p:cNvPr>
          <p:cNvPicPr>
            <a:picLocks noChangeAspect="1"/>
          </p:cNvPicPr>
          <p:nvPr/>
        </p:nvPicPr>
        <p:blipFill rotWithShape="1">
          <a:blip r:embed="rId2"/>
          <a:srcRect l="17474" t="64325" r="73670" b="27659"/>
          <a:stretch/>
        </p:blipFill>
        <p:spPr>
          <a:xfrm>
            <a:off x="2744855" y="1363409"/>
            <a:ext cx="2566448" cy="1248545"/>
          </a:xfrm>
          <a:prstGeom prst="rect">
            <a:avLst/>
          </a:prstGeom>
        </p:spPr>
      </p:pic>
      <p:pic>
        <p:nvPicPr>
          <p:cNvPr id="8" name="Picture 7">
            <a:extLst>
              <a:ext uri="{FF2B5EF4-FFF2-40B4-BE49-F238E27FC236}">
                <a16:creationId xmlns:a16="http://schemas.microsoft.com/office/drawing/2014/main" id="{928B6617-5554-40E2-AD3B-04D9E6667A51}"/>
              </a:ext>
            </a:extLst>
          </p:cNvPr>
          <p:cNvPicPr>
            <a:picLocks noChangeAspect="1"/>
          </p:cNvPicPr>
          <p:nvPr/>
        </p:nvPicPr>
        <p:blipFill rotWithShape="1">
          <a:blip r:embed="rId3"/>
          <a:srcRect l="50000" t="54230" r="18218" b="30926"/>
          <a:stretch/>
        </p:blipFill>
        <p:spPr>
          <a:xfrm>
            <a:off x="3090152" y="4348823"/>
            <a:ext cx="6895006" cy="1730964"/>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a:t>Trang xác nhận</a:t>
            </a:r>
            <a:endParaRPr lang="en-US" sz="2000" dirty="0"/>
          </a:p>
        </p:txBody>
      </p:sp>
      <p:pic>
        <p:nvPicPr>
          <p:cNvPr id="4" name="Picture 3">
            <a:extLst>
              <a:ext uri="{FF2B5EF4-FFF2-40B4-BE49-F238E27FC236}">
                <a16:creationId xmlns:a16="http://schemas.microsoft.com/office/drawing/2014/main" id="{81712C26-AE22-41FD-BCA7-8831A5E39112}"/>
              </a:ext>
            </a:extLst>
          </p:cNvPr>
          <p:cNvPicPr>
            <a:picLocks noChangeAspect="1"/>
          </p:cNvPicPr>
          <p:nvPr/>
        </p:nvPicPr>
        <p:blipFill rotWithShape="1">
          <a:blip r:embed="rId2"/>
          <a:srcRect l="38059" t="14151" r="38883" b="2721"/>
          <a:stretch/>
        </p:blipFill>
        <p:spPr>
          <a:xfrm>
            <a:off x="4396903" y="143464"/>
            <a:ext cx="3336586" cy="646535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a:t>Trang xác nhận tiếp tục</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n-US"/>
              <a:t>Nếu bạn hài lòng với lựa chọn của mình, hãy nhấp vào Xác nhận và Gửi Yêu cầu. 
Nếu không, bạn có thể quay lại chỉnh sửa.</a:t>
            </a:r>
            <a:endParaRPr lang="en-US" dirty="0"/>
          </a:p>
        </p:txBody>
      </p:sp>
      <p:pic>
        <p:nvPicPr>
          <p:cNvPr id="6" name="Picture 5">
            <a:extLst>
              <a:ext uri="{FF2B5EF4-FFF2-40B4-BE49-F238E27FC236}">
                <a16:creationId xmlns:a16="http://schemas.microsoft.com/office/drawing/2014/main" id="{1610A313-EA4C-4E65-A72F-CCB2EE3FAA07}"/>
              </a:ext>
            </a:extLst>
          </p:cNvPr>
          <p:cNvPicPr>
            <a:picLocks noChangeAspect="1"/>
          </p:cNvPicPr>
          <p:nvPr/>
        </p:nvPicPr>
        <p:blipFill rotWithShape="1">
          <a:blip r:embed="rId2"/>
          <a:srcRect l="26968" t="85700" r="48378" b="6730"/>
          <a:stretch/>
        </p:blipFill>
        <p:spPr>
          <a:xfrm>
            <a:off x="2592925" y="1099225"/>
            <a:ext cx="6836826" cy="1128409"/>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n-US"/>
              <a:t>Trang Gửi Bài Thành Công</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vi-VN" dirty="0"/>
              <a:t>Việc thêm gary@worldbibleplans.com vào danh sách người gửi an toàn là vô cùng quan trọng</a:t>
            </a:r>
            <a:r>
              <a:rPr lang="en-US" dirty="0"/>
              <a:t>.</a:t>
            </a:r>
          </a:p>
          <a:p>
            <a:pPr lvl="1"/>
            <a:r>
              <a:rPr lang="vi-VN" dirty="0"/>
              <a:t>Nếu không, tệp đính kèm hoặc liên kết của bạn có thể bị đưa vào thư mục rác hoặc thư rác</a:t>
            </a:r>
            <a:r>
              <a:rPr lang="en-US" dirty="0"/>
              <a:t>.</a:t>
            </a:r>
          </a:p>
          <a:p>
            <a:r>
              <a:rPr lang="vi-VN" dirty="0"/>
              <a:t>Thời gian xử lý yêu cầu dưới 24 giờ trừ khi có các tình tiết giảm nhẹ</a:t>
            </a:r>
            <a:r>
              <a:rPr lang="en-US" dirty="0"/>
              <a:t>.</a:t>
            </a:r>
          </a:p>
          <a:p>
            <a:pPr lvl="1"/>
            <a:r>
              <a:rPr lang="vi-VN" dirty="0"/>
              <a:t>Nếu bạn không nhận được email từ gary@worldbibleplans.com trong vòng 24 giờ, hãy kiểm tra thư mục thư rác hoặc thư rác</a:t>
            </a:r>
            <a:r>
              <a:rPr lang="en-US" dirty="0"/>
              <a:t>.</a:t>
            </a:r>
          </a:p>
          <a:p>
            <a:pPr lvl="2"/>
            <a:r>
              <a:rPr lang="vi-VN" dirty="0"/>
              <a:t>Nếu bạn vẫn chưa nhận được email từ chúng tôi, hãy gửi thông báo cho chúng tôi qua trang Liên hệ của chúng tôi</a:t>
            </a:r>
            <a:r>
              <a:rPr lang="en-US" dirty="0"/>
              <a:t>.</a:t>
            </a:r>
          </a:p>
        </p:txBody>
      </p:sp>
      <p:pic>
        <p:nvPicPr>
          <p:cNvPr id="5" name="Picture 4">
            <a:extLst>
              <a:ext uri="{FF2B5EF4-FFF2-40B4-BE49-F238E27FC236}">
                <a16:creationId xmlns:a16="http://schemas.microsoft.com/office/drawing/2014/main" id="{2517BDC6-FB49-4353-8C53-752F1DA8FEBB}"/>
              </a:ext>
            </a:extLst>
          </p:cNvPr>
          <p:cNvPicPr>
            <a:picLocks noChangeAspect="1"/>
          </p:cNvPicPr>
          <p:nvPr/>
        </p:nvPicPr>
        <p:blipFill rotWithShape="1">
          <a:blip r:embed="rId2"/>
          <a:srcRect l="8378" t="32766" r="11701" b="50000"/>
          <a:stretch/>
        </p:blipFill>
        <p:spPr>
          <a:xfrm>
            <a:off x="2665379" y="1464430"/>
            <a:ext cx="8682904" cy="1964570"/>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en-US" sz="2000"/>
              <a:t>Đây là Mẫu Yêu Cầu – Chúng tôi sẽ phân tích trong các slide sau</a:t>
            </a:r>
            <a:endParaRPr lang="en-US" sz="2000" dirty="0"/>
          </a:p>
        </p:txBody>
      </p:sp>
      <p:pic>
        <p:nvPicPr>
          <p:cNvPr id="4" name="Picture 3">
            <a:extLst>
              <a:ext uri="{FF2B5EF4-FFF2-40B4-BE49-F238E27FC236}">
                <a16:creationId xmlns:a16="http://schemas.microsoft.com/office/drawing/2014/main" id="{713DF3FD-8B11-4621-A99A-59884DEFAD67}"/>
              </a:ext>
            </a:extLst>
          </p:cNvPr>
          <p:cNvPicPr>
            <a:picLocks noChangeAspect="1"/>
          </p:cNvPicPr>
          <p:nvPr/>
        </p:nvPicPr>
        <p:blipFill rotWithShape="1">
          <a:blip r:embed="rId2"/>
          <a:srcRect l="32712" t="26175" r="34017" b="1534"/>
          <a:stretch/>
        </p:blipFill>
        <p:spPr>
          <a:xfrm>
            <a:off x="3920242" y="644429"/>
            <a:ext cx="5062237" cy="5912014"/>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vi-VN" sz="3200"/>
              <a:t>Cơ chế của hình thức</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vi-VN" dirty="0"/>
              <a:t>Điều quan trọng là bạn điền vào mẫu đơn từ trái sang phải và từ trên xuống dưới</a:t>
            </a:r>
            <a:r>
              <a:rPr lang="en-US" u="sng" dirty="0"/>
              <a:t>.</a:t>
            </a:r>
          </a:p>
          <a:p>
            <a:pPr lvl="1"/>
            <a:r>
              <a:rPr lang="vi-VN" dirty="0"/>
              <a:t>Nếu bạn điền một phần của biểu mẫu rồi thay đổi trường đã chọn, tất cả các lựa chọn sẽ trở về mặc định và bạn sẽ mất các lựa chọn đã thực hiện</a:t>
            </a:r>
            <a:r>
              <a:rPr lang="en-US" dirty="0"/>
              <a:t>.</a:t>
            </a:r>
          </a:p>
          <a:p>
            <a:pPr lvl="2"/>
            <a:r>
              <a:rPr lang="vi-VN" dirty="0"/>
              <a:t>Ví dụ, nếu bạn chọn một phiên bản và điền phần còn lại của biểu mẫu rồi quay lại thay đổi phiên bản đó, bạn sẽ phải điền lại tất cả các trường tiếp theo</a:t>
            </a:r>
            <a:r>
              <a:rPr lang="en-US" dirty="0"/>
              <a:t>.</a:t>
            </a:r>
          </a:p>
        </p:txBody>
      </p:sp>
      <p:pic>
        <p:nvPicPr>
          <p:cNvPr id="6" name="Picture 5">
            <a:extLst>
              <a:ext uri="{FF2B5EF4-FFF2-40B4-BE49-F238E27FC236}">
                <a16:creationId xmlns:a16="http://schemas.microsoft.com/office/drawing/2014/main" id="{6509F72D-A0BD-419F-B385-13E56720586C}"/>
              </a:ext>
            </a:extLst>
          </p:cNvPr>
          <p:cNvPicPr>
            <a:picLocks noChangeAspect="1"/>
          </p:cNvPicPr>
          <p:nvPr/>
        </p:nvPicPr>
        <p:blipFill rotWithShape="1">
          <a:blip r:embed="rId2"/>
          <a:srcRect l="7916" t="32199" r="10111" b="31631"/>
          <a:stretch/>
        </p:blipFill>
        <p:spPr>
          <a:xfrm>
            <a:off x="2684274" y="1031131"/>
            <a:ext cx="8589517" cy="3122579"/>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Các quy tắc logic dạng</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lnSpcReduction="10000"/>
          </a:bodyPr>
          <a:lstStyle/>
          <a:p>
            <a:r>
              <a:rPr lang="en-US" sz="2400" dirty="0" err="1"/>
              <a:t>Tùy</a:t>
            </a:r>
            <a:r>
              <a:rPr lang="en-US" sz="2400" dirty="0"/>
              <a:t> </a:t>
            </a:r>
            <a:r>
              <a:rPr lang="en-US" sz="2400" dirty="0" err="1"/>
              <a:t>thuộc</a:t>
            </a:r>
            <a:r>
              <a:rPr lang="en-US" sz="2400" dirty="0"/>
              <a:t> </a:t>
            </a:r>
            <a:r>
              <a:rPr lang="en-US" sz="2400" dirty="0" err="1"/>
              <a:t>vào</a:t>
            </a:r>
            <a:r>
              <a:rPr lang="en-US" sz="2400" dirty="0"/>
              <a:t> </a:t>
            </a:r>
            <a:r>
              <a:rPr lang="en-US" sz="2400" dirty="0" err="1"/>
              <a:t>lựa</a:t>
            </a:r>
            <a:r>
              <a:rPr lang="en-US" sz="2400" dirty="0"/>
              <a:t> </a:t>
            </a:r>
            <a:r>
              <a:rPr lang="en-US" sz="2400" dirty="0" err="1"/>
              <a:t>chọn</a:t>
            </a:r>
            <a:r>
              <a:rPr lang="en-US" sz="2400" dirty="0"/>
              <a:t> </a:t>
            </a:r>
            <a:r>
              <a:rPr lang="en-US" sz="2400" dirty="0" err="1"/>
              <a:t>của</a:t>
            </a:r>
            <a:r>
              <a:rPr lang="en-US" sz="2400" dirty="0"/>
              <a:t> </a:t>
            </a:r>
            <a:r>
              <a:rPr lang="en-US" sz="2400" dirty="0" err="1"/>
              <a:t>bạn</a:t>
            </a:r>
            <a:r>
              <a:rPr lang="en-US" sz="2400" dirty="0"/>
              <a:t>, </a:t>
            </a:r>
            <a:r>
              <a:rPr lang="en-US" sz="2400" dirty="0" err="1"/>
              <a:t>một</a:t>
            </a:r>
            <a:r>
              <a:rPr lang="en-US" sz="2400" dirty="0"/>
              <a:t> </a:t>
            </a:r>
            <a:r>
              <a:rPr lang="en-US" sz="2400" dirty="0" err="1"/>
              <a:t>số</a:t>
            </a:r>
            <a:r>
              <a:rPr lang="en-US" sz="2400" dirty="0"/>
              <a:t> </a:t>
            </a:r>
            <a:r>
              <a:rPr lang="en-US" sz="2400" dirty="0" err="1"/>
              <a:t>lựa</a:t>
            </a:r>
            <a:r>
              <a:rPr lang="en-US" sz="2400" dirty="0"/>
              <a:t> </a:t>
            </a:r>
            <a:r>
              <a:rPr lang="en-US" sz="2400" dirty="0" err="1"/>
              <a:t>chọn</a:t>
            </a:r>
            <a:r>
              <a:rPr lang="en-US" sz="2400" dirty="0"/>
              <a:t> </a:t>
            </a:r>
            <a:r>
              <a:rPr lang="en-US" sz="2400" dirty="0" err="1"/>
              <a:t>sẽ</a:t>
            </a:r>
            <a:r>
              <a:rPr lang="en-US" sz="2400" dirty="0"/>
              <a:t> </a:t>
            </a:r>
            <a:r>
              <a:rPr lang="en-US" sz="2400" dirty="0" err="1"/>
              <a:t>không</a:t>
            </a:r>
            <a:r>
              <a:rPr lang="en-US" sz="2400" dirty="0"/>
              <a:t> </a:t>
            </a:r>
            <a:r>
              <a:rPr lang="en-US" sz="2400" dirty="0" err="1"/>
              <a:t>khả</a:t>
            </a:r>
            <a:r>
              <a:rPr lang="en-US" sz="2400" dirty="0"/>
              <a:t> </a:t>
            </a:r>
            <a:r>
              <a:rPr lang="en-US" sz="2400" dirty="0" err="1"/>
              <a:t>dụng</a:t>
            </a:r>
            <a:r>
              <a:rPr lang="en-US" sz="2400" dirty="0"/>
              <a:t>.</a:t>
            </a:r>
          </a:p>
          <a:p>
            <a:pPr lvl="1"/>
            <a:r>
              <a:rPr lang="en-US" sz="2000" dirty="0" err="1"/>
              <a:t>Đôi</a:t>
            </a:r>
            <a:r>
              <a:rPr lang="en-US" sz="2000" dirty="0"/>
              <a:t> </a:t>
            </a:r>
            <a:r>
              <a:rPr lang="en-US" sz="2000" dirty="0" err="1"/>
              <a:t>khi</a:t>
            </a:r>
            <a:r>
              <a:rPr lang="en-US" sz="2000" dirty="0"/>
              <a:t> </a:t>
            </a:r>
            <a:r>
              <a:rPr lang="en-US" sz="2000" dirty="0" err="1"/>
              <a:t>là</a:t>
            </a:r>
            <a:r>
              <a:rPr lang="en-US" sz="2000" dirty="0"/>
              <a:t> </a:t>
            </a:r>
            <a:r>
              <a:rPr lang="en-US" sz="2000" dirty="0" err="1"/>
              <a:t>toàn</a:t>
            </a:r>
            <a:r>
              <a:rPr lang="en-US" sz="2000" dirty="0"/>
              <a:t> </a:t>
            </a:r>
            <a:r>
              <a:rPr lang="en-US" sz="2000" dirty="0" err="1"/>
              <a:t>bộ</a:t>
            </a:r>
            <a:r>
              <a:rPr lang="en-US" sz="2000" dirty="0"/>
              <a:t> </a:t>
            </a:r>
            <a:r>
              <a:rPr lang="en-US" sz="2000" dirty="0" err="1"/>
              <a:t>phần</a:t>
            </a:r>
            <a:r>
              <a:rPr lang="en-US" sz="2000" dirty="0"/>
              <a:t> dropdown. 
</a:t>
            </a:r>
            <a:r>
              <a:rPr lang="en-US" sz="2000" dirty="0" err="1"/>
              <a:t>Đôi</a:t>
            </a:r>
            <a:r>
              <a:rPr lang="en-US" sz="2000" dirty="0"/>
              <a:t> </a:t>
            </a:r>
            <a:r>
              <a:rPr lang="en-US" sz="2000" dirty="0" err="1"/>
              <a:t>khi</a:t>
            </a:r>
            <a:r>
              <a:rPr lang="en-US" sz="2000" dirty="0"/>
              <a:t> </a:t>
            </a:r>
            <a:r>
              <a:rPr lang="en-US" sz="2000" dirty="0" err="1"/>
              <a:t>chỉ</a:t>
            </a:r>
            <a:r>
              <a:rPr lang="en-US" sz="2000" dirty="0"/>
              <a:t> </a:t>
            </a:r>
            <a:r>
              <a:rPr lang="en-US" sz="2000" dirty="0" err="1"/>
              <a:t>các</a:t>
            </a:r>
            <a:r>
              <a:rPr lang="en-US" sz="2000" dirty="0"/>
              <a:t> </a:t>
            </a:r>
            <a:r>
              <a:rPr lang="en-US" sz="2000" dirty="0" err="1"/>
              <a:t>lựa</a:t>
            </a:r>
            <a:r>
              <a:rPr lang="en-US" sz="2000" dirty="0"/>
              <a:t> </a:t>
            </a:r>
            <a:r>
              <a:rPr lang="en-US" sz="2000" dirty="0" err="1"/>
              <a:t>chọn</a:t>
            </a:r>
            <a:r>
              <a:rPr lang="en-US" sz="2000" dirty="0"/>
              <a:t> </a:t>
            </a:r>
            <a:r>
              <a:rPr lang="en-US" sz="2000" dirty="0" err="1"/>
              <a:t>trong</a:t>
            </a:r>
            <a:r>
              <a:rPr lang="en-US" sz="2000" dirty="0"/>
              <a:t> menu </a:t>
            </a:r>
            <a:r>
              <a:rPr lang="en-US" sz="2000" dirty="0" err="1"/>
              <a:t>thả</a:t>
            </a:r>
            <a:r>
              <a:rPr lang="en-US" sz="2000" dirty="0"/>
              <a:t> </a:t>
            </a:r>
            <a:r>
              <a:rPr lang="en-US" sz="2000" dirty="0" err="1"/>
              <a:t>xuống</a:t>
            </a:r>
            <a:r>
              <a:rPr lang="en-US" sz="2000" dirty="0"/>
              <a:t>.</a:t>
            </a:r>
          </a:p>
          <a:p>
            <a:pPr lvl="2"/>
            <a:r>
              <a:rPr lang="vi-VN" sz="1800" dirty="0"/>
              <a:t>Ví dụ: Nếu bạn chọn một phiên bản có bản quyền, chúng tôi không thể cung cấp kinh thánh, chỉ có thể cung cấp hướng dẫn</a:t>
            </a:r>
            <a:r>
              <a:rPr lang="en-US" sz="1800" dirty="0"/>
              <a:t>.</a:t>
            </a:r>
          </a:p>
          <a:p>
            <a:pPr lvl="3"/>
            <a:r>
              <a:rPr lang="en-US" sz="1600" dirty="0"/>
              <a:t>Select Book </a:t>
            </a:r>
            <a:r>
              <a:rPr lang="en-US" sz="1600" dirty="0" err="1"/>
              <a:t>sẽ</a:t>
            </a:r>
            <a:r>
              <a:rPr lang="en-US" sz="1600" dirty="0"/>
              <a:t> </a:t>
            </a:r>
            <a:r>
              <a:rPr lang="en-US" sz="1600" dirty="0" err="1"/>
              <a:t>bị</a:t>
            </a:r>
            <a:r>
              <a:rPr lang="en-US" sz="1600" dirty="0"/>
              <a:t> </a:t>
            </a:r>
            <a:r>
              <a:rPr lang="en-US" sz="1600" dirty="0" err="1"/>
              <a:t>khóa</a:t>
            </a:r>
            <a:r>
              <a:rPr lang="en-US" sz="1600" dirty="0"/>
              <a:t>. 
Bao </a:t>
            </a:r>
            <a:r>
              <a:rPr lang="en-US" sz="1600" dirty="0" err="1"/>
              <a:t>gồm</a:t>
            </a:r>
            <a:r>
              <a:rPr lang="en-US" sz="1600" dirty="0"/>
              <a:t> </a:t>
            </a:r>
            <a:r>
              <a:rPr lang="en-US" sz="1600" dirty="0" err="1"/>
              <a:t>Kinh</a:t>
            </a:r>
            <a:r>
              <a:rPr lang="en-US" sz="1600" dirty="0"/>
              <a:t> </a:t>
            </a:r>
            <a:r>
              <a:rPr lang="en-US" sz="1600" dirty="0" err="1"/>
              <a:t>Thánh</a:t>
            </a:r>
            <a:r>
              <a:rPr lang="en-US" sz="1600" dirty="0"/>
              <a:t> </a:t>
            </a:r>
            <a:r>
              <a:rPr lang="en-US" sz="1600" dirty="0" err="1"/>
              <a:t>sẽ</a:t>
            </a:r>
            <a:r>
              <a:rPr lang="en-US" sz="1600" dirty="0"/>
              <a:t> </a:t>
            </a:r>
            <a:r>
              <a:rPr lang="en-US" sz="1600" dirty="0" err="1"/>
              <a:t>bị</a:t>
            </a:r>
            <a:r>
              <a:rPr lang="en-US" sz="1600" dirty="0"/>
              <a:t> </a:t>
            </a:r>
            <a:r>
              <a:rPr lang="en-US" sz="1600" dirty="0" err="1"/>
              <a:t>khóa</a:t>
            </a:r>
            <a:r>
              <a:rPr lang="en-US" sz="1600" dirty="0"/>
              <a:t>. </a:t>
            </a:r>
          </a:p>
          <a:p>
            <a:pPr lvl="4"/>
            <a:r>
              <a:rPr lang="vi-VN" sz="1600" dirty="0"/>
              <a:t>Không. Chỉ cung cấp hướng dẫn sẽ mặc định</a:t>
            </a:r>
            <a:r>
              <a:rPr lang="en-US" sz="1600" dirty="0"/>
              <a:t>.</a:t>
            </a:r>
          </a:p>
          <a:p>
            <a:pPr lvl="3"/>
            <a:r>
              <a:rPr lang="en-US" sz="1600" dirty="0"/>
              <a:t>Bao </a:t>
            </a:r>
            <a:r>
              <a:rPr lang="en-US" sz="1600" dirty="0" err="1"/>
              <a:t>gồm</a:t>
            </a:r>
            <a:r>
              <a:rPr lang="en-US" sz="1600" dirty="0"/>
              <a:t> Tham </a:t>
            </a:r>
            <a:r>
              <a:rPr lang="en-US" sz="1600" dirty="0" err="1"/>
              <a:t>chiếu</a:t>
            </a:r>
            <a:r>
              <a:rPr lang="en-US" sz="1600" dirty="0"/>
              <a:t> </a:t>
            </a:r>
            <a:r>
              <a:rPr lang="en-US" sz="1600" dirty="0" err="1"/>
              <a:t>chéo</a:t>
            </a:r>
            <a:r>
              <a:rPr lang="en-US" sz="1600" dirty="0"/>
              <a:t> </a:t>
            </a:r>
            <a:r>
              <a:rPr lang="en-US" sz="1600" dirty="0" err="1"/>
              <a:t>sẽ</a:t>
            </a:r>
            <a:r>
              <a:rPr lang="en-US" sz="1600" dirty="0"/>
              <a:t> </a:t>
            </a:r>
            <a:r>
              <a:rPr lang="en-US" sz="1600" dirty="0" err="1"/>
              <a:t>bị</a:t>
            </a:r>
            <a:r>
              <a:rPr lang="en-US" sz="1600" dirty="0"/>
              <a:t> </a:t>
            </a:r>
            <a:r>
              <a:rPr lang="en-US" sz="1600" dirty="0" err="1"/>
              <a:t>khóa</a:t>
            </a:r>
            <a:r>
              <a:rPr lang="en-US" sz="1600" dirty="0"/>
              <a:t>. 
</a:t>
            </a:r>
            <a:r>
              <a:rPr lang="en-US" sz="1600" dirty="0" err="1"/>
              <a:t>Chọn</a:t>
            </a:r>
            <a:r>
              <a:rPr lang="en-US" sz="1600" dirty="0"/>
              <a:t> </a:t>
            </a:r>
            <a:r>
              <a:rPr lang="en-US" sz="1600" dirty="0" err="1"/>
              <a:t>Đoạn</a:t>
            </a:r>
            <a:r>
              <a:rPr lang="en-US" sz="1600" dirty="0"/>
              <a:t>/</a:t>
            </a:r>
            <a:r>
              <a:rPr lang="en-US" sz="1600" dirty="0" err="1"/>
              <a:t>Câu</a:t>
            </a:r>
            <a:r>
              <a:rPr lang="en-US" sz="1600" dirty="0"/>
              <a:t> </a:t>
            </a:r>
            <a:r>
              <a:rPr lang="en-US" sz="1600" dirty="0" err="1"/>
              <a:t>sẽ</a:t>
            </a:r>
            <a:r>
              <a:rPr lang="en-US" sz="1600" dirty="0"/>
              <a:t> </a:t>
            </a:r>
            <a:r>
              <a:rPr lang="en-US" sz="1600" dirty="0" err="1"/>
              <a:t>bị</a:t>
            </a:r>
            <a:r>
              <a:rPr lang="en-US" sz="1600" dirty="0"/>
              <a:t> </a:t>
            </a:r>
            <a:r>
              <a:rPr lang="en-US" sz="1600" dirty="0" err="1"/>
              <a:t>khóa</a:t>
            </a:r>
            <a:r>
              <a:rPr lang="en-US" sz="1600" dirty="0"/>
              <a:t>. 
</a:t>
            </a:r>
            <a:r>
              <a:rPr lang="en-US" sz="1600" dirty="0" err="1"/>
              <a:t>Chọn</a:t>
            </a:r>
            <a:r>
              <a:rPr lang="en-US" sz="1600" dirty="0"/>
              <a:t> </a:t>
            </a:r>
            <a:r>
              <a:rPr lang="en-US" sz="1600" dirty="0" err="1"/>
              <a:t>định</a:t>
            </a:r>
            <a:r>
              <a:rPr lang="en-US" sz="1600" dirty="0"/>
              <a:t> </a:t>
            </a:r>
            <a:r>
              <a:rPr lang="en-US" sz="1600" dirty="0" err="1"/>
              <a:t>dạng</a:t>
            </a:r>
            <a:r>
              <a:rPr lang="en-US" sz="1600" dirty="0"/>
              <a:t> eBook </a:t>
            </a:r>
            <a:r>
              <a:rPr lang="en-US" sz="1600" dirty="0" err="1"/>
              <a:t>sẽ</a:t>
            </a:r>
            <a:r>
              <a:rPr lang="en-US" sz="1600" dirty="0"/>
              <a:t> </a:t>
            </a:r>
            <a:r>
              <a:rPr lang="en-US" sz="1600" dirty="0" err="1"/>
              <a:t>bị</a:t>
            </a:r>
            <a:r>
              <a:rPr lang="en-US" sz="1600" dirty="0"/>
              <a:t> </a:t>
            </a:r>
            <a:r>
              <a:rPr lang="en-US" sz="1600" dirty="0" err="1"/>
              <a:t>khóa</a:t>
            </a:r>
            <a:r>
              <a:rPr lang="en-US" sz="1600" dirty="0"/>
              <a:t>.</a:t>
            </a:r>
          </a:p>
          <a:p>
            <a:pPr lvl="4"/>
            <a:r>
              <a:rPr lang="en-US" sz="1600" dirty="0" err="1"/>
              <a:t>Biểu</a:t>
            </a:r>
            <a:r>
              <a:rPr lang="en-US" sz="1600" dirty="0"/>
              <a:t> </a:t>
            </a:r>
            <a:r>
              <a:rPr lang="en-US" sz="1600" dirty="0" err="1"/>
              <a:t>đồ</a:t>
            </a:r>
            <a:r>
              <a:rPr lang="en-US" sz="1600" dirty="0"/>
              <a:t> PDF </a:t>
            </a:r>
            <a:r>
              <a:rPr lang="en-US" sz="1600" dirty="0" err="1"/>
              <a:t>sẽ</a:t>
            </a:r>
            <a:r>
              <a:rPr lang="en-US" sz="1600" dirty="0"/>
              <a:t> </a:t>
            </a:r>
            <a:r>
              <a:rPr lang="en-US" sz="1600" dirty="0" err="1"/>
              <a:t>mặc</a:t>
            </a:r>
            <a:r>
              <a:rPr lang="en-US" sz="1600" dirty="0"/>
              <a:t> </a:t>
            </a:r>
            <a:r>
              <a:rPr lang="en-US" sz="1600" dirty="0" err="1"/>
              <a:t>định</a:t>
            </a:r>
            <a:r>
              <a:rPr lang="en-US" sz="1600" dirty="0"/>
              <a:t>.</a:t>
            </a:r>
          </a:p>
          <a:p>
            <a:pPr lvl="3"/>
            <a:r>
              <a:rPr lang="vi-VN" sz="1600" dirty="0"/>
              <a:t>Phông chữ tùy chọn cho các câu Kinh Thánh nơi Chúa Giêsu nói sẽ bị khóa</a:t>
            </a:r>
            <a:r>
              <a:rPr lang="en-US" sz="1600"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Các Quy tắc Logic của Mẫu Tiếp Tục</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92614"/>
            <a:ext cx="7784932" cy="483577"/>
          </a:xfrm>
        </p:spPr>
        <p:txBody>
          <a:bodyPr>
            <a:normAutofit/>
          </a:bodyPr>
          <a:lstStyle/>
          <a:p>
            <a:r>
              <a:rPr lang="en-US"/>
              <a:t>Một ví dụ khác: Nếu bạn chọn một chủ đề từ nhóm thứ hai...</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vi-VN"/>
              <a:t>Thời lượng chương trong menu thả xuống Duration sẽ bị làm mờ và không thể chọn. 
Phần bình luận sẽ bị khóa.</a:t>
            </a:r>
            <a:endParaRPr lang="en-US" dirty="0"/>
          </a:p>
        </p:txBody>
      </p:sp>
      <p:pic>
        <p:nvPicPr>
          <p:cNvPr id="7" name="Picture 6">
            <a:extLst>
              <a:ext uri="{FF2B5EF4-FFF2-40B4-BE49-F238E27FC236}">
                <a16:creationId xmlns:a16="http://schemas.microsoft.com/office/drawing/2014/main" id="{6FC2238D-0C94-45E4-BD89-97C59474674A}"/>
              </a:ext>
            </a:extLst>
          </p:cNvPr>
          <p:cNvPicPr>
            <a:picLocks noChangeAspect="1"/>
          </p:cNvPicPr>
          <p:nvPr/>
        </p:nvPicPr>
        <p:blipFill rotWithShape="1">
          <a:blip r:embed="rId2"/>
          <a:srcRect t="14432" r="36542" b="4469"/>
          <a:stretch/>
        </p:blipFill>
        <p:spPr>
          <a:xfrm>
            <a:off x="2490280" y="1254370"/>
            <a:ext cx="4494179" cy="4126766"/>
          </a:xfrm>
          <a:prstGeom prst="rect">
            <a:avLst/>
          </a:prstGeom>
        </p:spPr>
      </p:pic>
      <p:pic>
        <p:nvPicPr>
          <p:cNvPr id="10" name="Picture 9">
            <a:extLst>
              <a:ext uri="{FF2B5EF4-FFF2-40B4-BE49-F238E27FC236}">
                <a16:creationId xmlns:a16="http://schemas.microsoft.com/office/drawing/2014/main" id="{4236D743-41C3-4FF3-88BF-46D5B9604B56}"/>
              </a:ext>
            </a:extLst>
          </p:cNvPr>
          <p:cNvPicPr>
            <a:picLocks noChangeAspect="1"/>
          </p:cNvPicPr>
          <p:nvPr/>
        </p:nvPicPr>
        <p:blipFill>
          <a:blip r:embed="rId3"/>
          <a:stretch>
            <a:fillRect/>
          </a:stretch>
        </p:blipFill>
        <p:spPr>
          <a:xfrm>
            <a:off x="7203964" y="1251604"/>
            <a:ext cx="2723409" cy="4126766"/>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Các Quy tắc Logic của Mẫu Tiếp Tục</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n-US" dirty="0" err="1"/>
              <a:t>Đôi</a:t>
            </a:r>
            <a:r>
              <a:rPr lang="en-US" dirty="0"/>
              <a:t> </a:t>
            </a:r>
            <a:r>
              <a:rPr lang="en-US" dirty="0" err="1"/>
              <a:t>khi</a:t>
            </a:r>
            <a:r>
              <a:rPr lang="en-US" dirty="0"/>
              <a:t>, </a:t>
            </a:r>
            <a:r>
              <a:rPr lang="en-US" dirty="0" err="1"/>
              <a:t>nhiều</a:t>
            </a:r>
            <a:r>
              <a:rPr lang="en-US" dirty="0"/>
              <a:t> </a:t>
            </a:r>
            <a:r>
              <a:rPr lang="en-US" dirty="0" err="1"/>
              <a:t>lựa</a:t>
            </a:r>
            <a:r>
              <a:rPr lang="en-US" dirty="0"/>
              <a:t> </a:t>
            </a:r>
            <a:r>
              <a:rPr lang="en-US" dirty="0" err="1"/>
              <a:t>chọn</a:t>
            </a:r>
            <a:r>
              <a:rPr lang="en-US" dirty="0"/>
              <a:t> </a:t>
            </a:r>
            <a:r>
              <a:rPr lang="en-US" dirty="0" err="1"/>
              <a:t>sẽ</a:t>
            </a:r>
            <a:r>
              <a:rPr lang="en-US" dirty="0"/>
              <a:t> </a:t>
            </a:r>
            <a:r>
              <a:rPr lang="en-US" dirty="0" err="1"/>
              <a:t>quyết</a:t>
            </a:r>
            <a:r>
              <a:rPr lang="en-US" dirty="0"/>
              <a:t> </a:t>
            </a:r>
            <a:r>
              <a:rPr lang="en-US" dirty="0" err="1"/>
              <a:t>định</a:t>
            </a:r>
            <a:r>
              <a:rPr lang="en-US" dirty="0"/>
              <a:t> </a:t>
            </a:r>
            <a:r>
              <a:rPr lang="en-US" dirty="0" err="1"/>
              <a:t>liệu</a:t>
            </a:r>
            <a:r>
              <a:rPr lang="en-US" dirty="0"/>
              <a:t> </a:t>
            </a:r>
            <a:r>
              <a:rPr lang="en-US" dirty="0" err="1"/>
              <a:t>lựa</a:t>
            </a:r>
            <a:r>
              <a:rPr lang="en-US" dirty="0"/>
              <a:t> </a:t>
            </a:r>
            <a:r>
              <a:rPr lang="en-US" dirty="0" err="1"/>
              <a:t>chọn</a:t>
            </a:r>
            <a:r>
              <a:rPr lang="en-US" dirty="0"/>
              <a:t> </a:t>
            </a:r>
            <a:r>
              <a:rPr lang="en-US" dirty="0" err="1"/>
              <a:t>khác</a:t>
            </a:r>
            <a:r>
              <a:rPr lang="en-US" dirty="0"/>
              <a:t> </a:t>
            </a:r>
            <a:r>
              <a:rPr lang="en-US" dirty="0" err="1"/>
              <a:t>có</a:t>
            </a:r>
            <a:r>
              <a:rPr lang="en-US" dirty="0"/>
              <a:t> </a:t>
            </a:r>
            <a:r>
              <a:rPr lang="en-US" dirty="0" err="1"/>
              <a:t>bị</a:t>
            </a:r>
            <a:r>
              <a:rPr lang="en-US" dirty="0"/>
              <a:t> </a:t>
            </a:r>
            <a:r>
              <a:rPr lang="en-US" dirty="0" err="1"/>
              <a:t>khóa</a:t>
            </a:r>
            <a:r>
              <a:rPr lang="en-US" dirty="0"/>
              <a:t> hay </a:t>
            </a:r>
            <a:r>
              <a:rPr lang="en-US" dirty="0" err="1"/>
              <a:t>không</a:t>
            </a:r>
            <a:r>
              <a:rPr lang="en-US" dirty="0"/>
              <a:t>.</a:t>
            </a:r>
          </a:p>
          <a:p>
            <a:pPr lvl="1"/>
            <a:r>
              <a:rPr lang="vi-VN" dirty="0"/>
              <a:t>Để Bình luận có thể được chọn</a:t>
            </a:r>
            <a:r>
              <a:rPr lang="en-US" dirty="0"/>
              <a:t>:</a:t>
            </a:r>
          </a:p>
          <a:p>
            <a:pPr lvl="2"/>
            <a:r>
              <a:rPr lang="vi-VN" dirty="0"/>
              <a:t>Phiên bản không được bảo hộ bản quyền. 
Chủ đề phải nằm trong nhóm chủ đề đầu tiên. 
Thời lượng phải là thời gian của chương</a:t>
            </a:r>
            <a:r>
              <a:rPr lang="en-US" dirty="0"/>
              <a:t>.</a:t>
            </a:r>
          </a:p>
          <a:p>
            <a:pPr lvl="2"/>
            <a:endParaRPr lang="en-US" dirty="0"/>
          </a:p>
          <a:p>
            <a:pPr lvl="1"/>
            <a:r>
              <a:rPr lang="vi-VN" dirty="0"/>
              <a:t>Để định dạng Chọn Đoạn hoặc Câu có thể được chọn</a:t>
            </a:r>
            <a:r>
              <a:rPr lang="en-US" dirty="0"/>
              <a:t>:</a:t>
            </a:r>
          </a:p>
          <a:p>
            <a:pPr lvl="2"/>
            <a:r>
              <a:rPr lang="vi-VN" dirty="0"/>
              <a:t>Phiên bản không được bảo hộ bản quyền. 
Bao gồm Kinh Thánh phải là Có. 
Phải bỏ qua Tham chiếu chéo hoặc Không chọn Tham chiếu chéo nào</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1478</TotalTime>
  <Words>3973</Words>
  <Application>Microsoft Office PowerPoint</Application>
  <PresentationFormat>Widescreen</PresentationFormat>
  <Paragraphs>221</Paragraphs>
  <Slides>45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Century Gothic</vt:lpstr>
      <vt:lpstr>Philosopher</vt:lpstr>
      <vt:lpstr>Poppins</vt:lpstr>
      <vt:lpstr>Tahoma</vt:lpstr>
      <vt:lpstr>Wingdings 3</vt:lpstr>
      <vt:lpstr>Wisp</vt:lpstr>
      <vt:lpstr>worldbibleplans.com/languages/vietnamese/index.html</vt:lpstr>
      <vt:lpstr>PowerPoint Presentation</vt:lpstr>
      <vt:lpstr>Chào mừng bạn đến với Kế hoạch Kinh Thánh Thế giới</vt:lpstr>
      <vt:lpstr>Điều hướng đến trang Yêu cầu Sách điện tử</vt:lpstr>
      <vt:lpstr>Đây là Mẫu Yêu Cầu – Chúng tôi sẽ phân tích trong các slide sau</vt:lpstr>
      <vt:lpstr>Cơ chế của hình thức</vt:lpstr>
      <vt:lpstr>Các quy tắc logic dạng</vt:lpstr>
      <vt:lpstr>Các Quy tắc Logic của Mẫu Tiếp Tục</vt:lpstr>
      <vt:lpstr>Các Quy tắc Logic của Mẫu Tiếp Tục</vt:lpstr>
      <vt:lpstr>Hãy cho chúng tôi biết bạn là ai</vt:lpstr>
      <vt:lpstr>Chọn quốc gia cư trú của bạn từ danh sách thả xuống</vt:lpstr>
      <vt:lpstr>Nhập địa chỉ Email của bạn</vt:lpstr>
      <vt:lpstr>Chọn ngôn ngữ của bạn</vt:lpstr>
      <vt:lpstr>The version list associated with your language choice will auto populate</vt:lpstr>
      <vt:lpstr>Đây là một ví dụ về những gì bạn có thể thấy</vt:lpstr>
      <vt:lpstr>Tìm kiếm trong Danh sách</vt:lpstr>
      <vt:lpstr>Các phiên bản có bản quyền  Một số trường trên biểu mẫu sẽ bị khóa nếu bạn chọn phiên bản Kinh Thánh có bản quyền. Theo luật, chúng tôi chỉ có thể cung cấp hướng dẫn cho các phiên bản có bản quyền. Bạn sẽ thấy biểu tượng © bản quyền ở cuối phần mô tả phiên bản. </vt:lpstr>
      <vt:lpstr>Nhấp vào nút hình tròn ở đầu lựa chọn của bạn</vt:lpstr>
      <vt:lpstr>Danh sách thả xuống sẽ đóng lại và biểu mẫu sẽ hiển thị phiên bản bạn đã chọn</vt:lpstr>
      <vt:lpstr>Chủ đề </vt:lpstr>
      <vt:lpstr>Chủ đề tiếp tục</vt:lpstr>
      <vt:lpstr>Chủ đề tiếp tục</vt:lpstr>
      <vt:lpstr>Chủ đề tiếp tục</vt:lpstr>
      <vt:lpstr>Chủ đề tiếp tục</vt:lpstr>
      <vt:lpstr>Nếu bạn chọn chủ đề 1 Book Deep Dive, hãy chọn một cuốn sách. Nếu không, tùy chọn này sẽ bị khóa</vt:lpstr>
      <vt:lpstr>Bao gồm Kinh Thánh</vt:lpstr>
      <vt:lpstr>Tùy chọn để bao gồm Tham chiếu chéo</vt:lpstr>
      <vt:lpstr>Bao gồm tham chiếu chéo – Ví dụ viết tắt</vt:lpstr>
      <vt:lpstr>Bao gồm tham khảo chéo – Ví dụ toàn văn</vt:lpstr>
      <vt:lpstr>Thời lượng đọc</vt:lpstr>
      <vt:lpstr>Chọn tần suất đọc</vt:lpstr>
      <vt:lpstr>Chọn số lần đọc mỗi ngày</vt:lpstr>
      <vt:lpstr>Chọn Định dạng Đoạn hoặc Câu</vt:lpstr>
      <vt:lpstr>Bao gồm bình luận - Chọn một bình luận từng chương để đưa vào kế hoạch của bạn.</vt:lpstr>
      <vt:lpstr>Chọn theo ngày, ngày hoặc cả hai</vt:lpstr>
      <vt:lpstr>Nhấp vào lịch để chọn ngày bắt đầu đọc. Nếu bạn chọn Thời lượng Tùy chỉnh, hãy chọn ngày kết thúc đọc</vt:lpstr>
      <vt:lpstr>Chọn định dạng sách điện tử</vt:lpstr>
      <vt:lpstr>Phông chữ tùy chọn cho các câu Kinh Thánh nơi Chúa Giêsu nói</vt:lpstr>
      <vt:lpstr>Tùy chọn: Chọn Không nếu bạn muốn không nhận email từ WBP trong tương lai</vt:lpstr>
      <vt:lpstr>Tùy chọn: Nhập bất kỳ yêu cầu bổ sung nào tại đây</vt:lpstr>
      <vt:lpstr>Xin hãy cho chúng tôi biết bạn biết đến chúng tôi như thế nào và nếu đây là lần đầu tiên bạn đọc Kinh Thánh</vt:lpstr>
      <vt:lpstr>Nhấp vào Gửi</vt:lpstr>
      <vt:lpstr>Trang xác nhận</vt:lpstr>
      <vt:lpstr>Trang xác nhận tiếp tục</vt:lpstr>
      <vt:lpstr>Trang Gửi Bài Thành Công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230</cp:revision>
  <dcterms:created xsi:type="dcterms:W3CDTF">2024-04-27T16:46:20Z</dcterms:created>
  <dcterms:modified xsi:type="dcterms:W3CDTF">2026-09-10T16:31:21Z</dcterms:modified>
</cp:coreProperties>
</file>