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9/10/2026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9/10/2026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9/10/2026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9/10/2026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9/10/2026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9/10/2026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800" dirty="0"/>
              <a:t>worldbibleplans.com/languages/</a:t>
            </a:r>
            <a:r>
              <a:rPr lang="en-US" sz="2800" dirty="0" err="1"/>
              <a:t>uzbek</a:t>
            </a:r>
            <a:r>
              <a:rPr lang="en-US" sz="28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en-US" sz="2400"/>
              <a:t>Bosqichma-bosqich ko'rsatmalar</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en-US" sz="3200" dirty="0"/>
              <a:t>Kim </a:t>
            </a:r>
            <a:r>
              <a:rPr lang="en-US" sz="3200" dirty="0" err="1"/>
              <a:t>ekanligingizni</a:t>
            </a:r>
            <a:r>
              <a:rPr lang="en-US" sz="3200" dirty="0"/>
              <a:t> </a:t>
            </a:r>
            <a:r>
              <a:rPr lang="en-US" sz="3200" dirty="0" err="1"/>
              <a:t>ayting</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Bu </a:t>
            </a:r>
            <a:r>
              <a:rPr lang="en-US" dirty="0" err="1"/>
              <a:t>maydonlar</a:t>
            </a:r>
            <a:r>
              <a:rPr lang="en-US" dirty="0"/>
              <a:t> </a:t>
            </a:r>
            <a:r>
              <a:rPr lang="en-US" dirty="0" err="1"/>
              <a:t>majburiy</a:t>
            </a:r>
            <a:r>
              <a:rPr lang="en-US" dirty="0"/>
              <a:t>.</a:t>
            </a:r>
          </a:p>
          <a:p>
            <a:pPr lvl="1"/>
            <a:r>
              <a:rPr lang="en-US" dirty="0" err="1"/>
              <a:t>To'ldirilmagan</a:t>
            </a:r>
            <a:r>
              <a:rPr lang="en-US" dirty="0"/>
              <a:t> </a:t>
            </a:r>
            <a:r>
              <a:rPr lang="en-US" dirty="0" err="1"/>
              <a:t>yoki</a:t>
            </a:r>
            <a:r>
              <a:rPr lang="en-US" dirty="0"/>
              <a:t> </a:t>
            </a:r>
            <a:r>
              <a:rPr lang="en-US" dirty="0" err="1"/>
              <a:t>tanlangan</a:t>
            </a:r>
            <a:r>
              <a:rPr lang="en-US" dirty="0"/>
              <a:t> </a:t>
            </a:r>
            <a:r>
              <a:rPr lang="en-US" dirty="0" err="1"/>
              <a:t>har</a:t>
            </a:r>
            <a:r>
              <a:rPr lang="en-US" dirty="0"/>
              <a:t> </a:t>
            </a:r>
            <a:r>
              <a:rPr lang="en-US" dirty="0" err="1"/>
              <a:t>qanday</a:t>
            </a:r>
            <a:r>
              <a:rPr lang="en-US" dirty="0"/>
              <a:t> </a:t>
            </a:r>
            <a:r>
              <a:rPr lang="en-US" dirty="0" err="1"/>
              <a:t>majburiy</a:t>
            </a:r>
            <a:r>
              <a:rPr lang="en-US" dirty="0"/>
              <a:t> </a:t>
            </a:r>
            <a:r>
              <a:rPr lang="en-US" dirty="0" err="1"/>
              <a:t>maydon</a:t>
            </a:r>
            <a:r>
              <a:rPr lang="en-US" dirty="0"/>
              <a:t> </a:t>
            </a:r>
            <a:r>
              <a:rPr lang="en-US" dirty="0" err="1"/>
              <a:t>yuborilganda</a:t>
            </a:r>
            <a:r>
              <a:rPr lang="en-US" dirty="0"/>
              <a:t> </a:t>
            </a:r>
            <a:r>
              <a:rPr lang="en-US" dirty="0" err="1"/>
              <a:t>xatolik</a:t>
            </a:r>
            <a:r>
              <a:rPr lang="en-US" dirty="0"/>
              <a:t> </a:t>
            </a:r>
            <a:r>
              <a:rPr lang="en-US" dirty="0" err="1"/>
              <a:t>bo'ladi</a:t>
            </a:r>
            <a:r>
              <a:rPr lang="en-US" dirty="0"/>
              <a:t> </a:t>
            </a:r>
            <a:r>
              <a:rPr lang="en-US" dirty="0" err="1"/>
              <a:t>va</a:t>
            </a:r>
            <a:r>
              <a:rPr lang="en-US" dirty="0"/>
              <a:t> </a:t>
            </a:r>
            <a:r>
              <a:rPr lang="en-US" dirty="0" err="1"/>
              <a:t>siz</a:t>
            </a:r>
            <a:r>
              <a:rPr lang="en-US" dirty="0"/>
              <a:t> </a:t>
            </a:r>
            <a:r>
              <a:rPr lang="en-US" dirty="0" err="1"/>
              <a:t>shu</a:t>
            </a:r>
            <a:r>
              <a:rPr lang="en-US" dirty="0"/>
              <a:t> </a:t>
            </a:r>
            <a:r>
              <a:rPr lang="en-US" dirty="0" err="1"/>
              <a:t>maydonni</a:t>
            </a:r>
            <a:r>
              <a:rPr lang="en-US" dirty="0"/>
              <a:t> </a:t>
            </a:r>
            <a:r>
              <a:rPr lang="en-US" dirty="0" err="1"/>
              <a:t>to'ldirishingiz</a:t>
            </a:r>
            <a:r>
              <a:rPr lang="en-US" dirty="0"/>
              <a:t> </a:t>
            </a:r>
            <a:r>
              <a:rPr lang="en-US" dirty="0" err="1"/>
              <a:t>kerak</a:t>
            </a:r>
            <a:r>
              <a:rPr lang="en-US" dirty="0"/>
              <a:t> </a:t>
            </a:r>
            <a:r>
              <a:rPr lang="en-US" dirty="0" err="1"/>
              <a:t>bo'ladi</a:t>
            </a:r>
            <a:r>
              <a:rPr lang="en-US" dirty="0"/>
              <a:t>.</a:t>
            </a:r>
          </a:p>
        </p:txBody>
      </p:sp>
      <p:pic>
        <p:nvPicPr>
          <p:cNvPr id="7" name="Picture 6">
            <a:extLst>
              <a:ext uri="{FF2B5EF4-FFF2-40B4-BE49-F238E27FC236}">
                <a16:creationId xmlns:a16="http://schemas.microsoft.com/office/drawing/2014/main" id="{83D948A0-EC14-436F-A1CE-335F8DB1013A}"/>
              </a:ext>
            </a:extLst>
          </p:cNvPr>
          <p:cNvPicPr>
            <a:picLocks noChangeAspect="1"/>
          </p:cNvPicPr>
          <p:nvPr/>
        </p:nvPicPr>
        <p:blipFill rotWithShape="1">
          <a:blip r:embed="rId2"/>
          <a:srcRect l="16611" t="44890" r="18697" b="43394"/>
          <a:stretch/>
        </p:blipFill>
        <p:spPr>
          <a:xfrm>
            <a:off x="1246122" y="1518261"/>
            <a:ext cx="10085939" cy="981748"/>
          </a:xfrm>
          <a:prstGeom prst="rect">
            <a:avLst/>
          </a:prstGeom>
        </p:spPr>
      </p:pic>
      <p:pic>
        <p:nvPicPr>
          <p:cNvPr id="9" name="Picture 8">
            <a:extLst>
              <a:ext uri="{FF2B5EF4-FFF2-40B4-BE49-F238E27FC236}">
                <a16:creationId xmlns:a16="http://schemas.microsoft.com/office/drawing/2014/main" id="{A2A0C7B9-7A6C-4321-BD96-684AFB6472FE}"/>
              </a:ext>
            </a:extLst>
          </p:cNvPr>
          <p:cNvPicPr>
            <a:picLocks noChangeAspect="1"/>
          </p:cNvPicPr>
          <p:nvPr/>
        </p:nvPicPr>
        <p:blipFill rotWithShape="1">
          <a:blip r:embed="rId3"/>
          <a:srcRect l="50000" t="64176" r="17274" b="20843"/>
          <a:stretch/>
        </p:blipFill>
        <p:spPr>
          <a:xfrm>
            <a:off x="2953965" y="4212637"/>
            <a:ext cx="6679038" cy="1643415"/>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E593DFA-376B-4696-90F1-15A9FCF490F7}"/>
              </a:ext>
            </a:extLst>
          </p:cNvPr>
          <p:cNvPicPr>
            <a:picLocks noChangeAspect="1"/>
          </p:cNvPicPr>
          <p:nvPr/>
        </p:nvPicPr>
        <p:blipFill rotWithShape="1">
          <a:blip r:embed="rId2"/>
          <a:srcRect l="17517" t="27065" r="50000" b="20238"/>
          <a:stretch/>
        </p:blipFill>
        <p:spPr>
          <a:xfrm>
            <a:off x="2665988" y="2227836"/>
            <a:ext cx="4104463" cy="3579050"/>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fontScale="90000"/>
          </a:bodyPr>
          <a:lstStyle/>
          <a:p>
            <a:r>
              <a:rPr lang="en-US" sz="2700"/>
              <a:t>Ochiladigan ro'yxatdan yashash mamlakatingizni tanlang</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en-US" dirty="0" err="1"/>
              <a:t>Yashash</a:t>
            </a:r>
            <a:r>
              <a:rPr lang="en-US" dirty="0"/>
              <a:t> </a:t>
            </a:r>
            <a:r>
              <a:rPr lang="en-US" dirty="0" err="1"/>
              <a:t>uchun</a:t>
            </a:r>
            <a:r>
              <a:rPr lang="en-US" dirty="0"/>
              <a:t> </a:t>
            </a:r>
            <a:r>
              <a:rPr lang="en-US" dirty="0" err="1"/>
              <a:t>tanlangan</a:t>
            </a:r>
            <a:r>
              <a:rPr lang="en-US" dirty="0"/>
              <a:t> </a:t>
            </a:r>
            <a:r>
              <a:rPr lang="en-US" dirty="0" err="1"/>
              <a:t>mamlakatingizga</a:t>
            </a:r>
            <a:r>
              <a:rPr lang="en-US" dirty="0"/>
              <a:t> </a:t>
            </a:r>
            <a:r>
              <a:rPr lang="en-US" dirty="0" err="1"/>
              <a:t>bosing</a:t>
            </a:r>
            <a:r>
              <a:rPr lang="en-US" dirty="0"/>
              <a:t>.</a:t>
            </a:r>
          </a:p>
          <a:p>
            <a:pPr lvl="2"/>
            <a:r>
              <a:rPr lang="en-US" dirty="0"/>
              <a:t>Bu </a:t>
            </a:r>
            <a:r>
              <a:rPr lang="en-US" dirty="0" err="1"/>
              <a:t>misolda</a:t>
            </a:r>
            <a:r>
              <a:rPr lang="en-US" dirty="0"/>
              <a:t> </a:t>
            </a:r>
            <a:r>
              <a:rPr lang="en-US" dirty="0" err="1"/>
              <a:t>O'zbekiston</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Yashash</a:t>
            </a:r>
            <a:r>
              <a:rPr lang="en-US" dirty="0"/>
              <a:t> </a:t>
            </a:r>
            <a:r>
              <a:rPr lang="en-US" dirty="0" err="1"/>
              <a:t>mamlakati</a:t>
            </a:r>
            <a:r>
              <a:rPr lang="en-US" dirty="0"/>
              <a:t> </a:t>
            </a:r>
            <a:r>
              <a:rPr lang="en-US" dirty="0" err="1"/>
              <a:t>ro'yxatini</a:t>
            </a:r>
            <a:r>
              <a:rPr lang="en-US" dirty="0"/>
              <a:t> </a:t>
            </a:r>
            <a:r>
              <a:rPr lang="en-US" dirty="0" err="1"/>
              <a:t>ko'rish</a:t>
            </a:r>
            <a:r>
              <a:rPr lang="en-US" dirty="0"/>
              <a:t> </a:t>
            </a:r>
            <a:r>
              <a:rPr lang="en-US" dirty="0" err="1"/>
              <a:t>uchun</a:t>
            </a:r>
            <a:r>
              <a:rPr lang="en-US" dirty="0"/>
              <a:t> </a:t>
            </a:r>
            <a:r>
              <a:rPr lang="en-US" dirty="0" err="1"/>
              <a:t>ochiladigan</a:t>
            </a:r>
            <a:r>
              <a:rPr lang="en-US" dirty="0"/>
              <a:t> </a:t>
            </a:r>
            <a:r>
              <a:rPr lang="en-US" dirty="0" err="1"/>
              <a:t>menyuni</a:t>
            </a:r>
            <a:r>
              <a:rPr lang="en-US" dirty="0"/>
              <a:t> </a:t>
            </a:r>
            <a:r>
              <a:rPr lang="en-US" dirty="0" err="1"/>
              <a:t>bosing</a:t>
            </a:r>
            <a:r>
              <a:rPr lang="en-US" dirty="0"/>
              <a:t>.</a:t>
            </a:r>
          </a:p>
          <a:p>
            <a:pPr lvl="1"/>
            <a:r>
              <a:rPr lang="en-US" dirty="0" err="1"/>
              <a:t>Tanlangan</a:t>
            </a:r>
            <a:r>
              <a:rPr lang="en-US" dirty="0"/>
              <a:t> </a:t>
            </a:r>
            <a:r>
              <a:rPr lang="en-US" dirty="0" err="1"/>
              <a:t>yashash</a:t>
            </a:r>
            <a:r>
              <a:rPr lang="en-US" dirty="0"/>
              <a:t> </a:t>
            </a:r>
            <a:r>
              <a:rPr lang="en-US" dirty="0" err="1"/>
              <a:t>mamlakatingizga</a:t>
            </a:r>
            <a:r>
              <a:rPr lang="en-US" dirty="0"/>
              <a:t> </a:t>
            </a:r>
            <a:r>
              <a:rPr lang="en-US" dirty="0" err="1"/>
              <a:t>aylantiring</a:t>
            </a:r>
            <a:r>
              <a:rPr lang="en-US" dirty="0"/>
              <a:t> </a:t>
            </a:r>
            <a:r>
              <a:rPr lang="en-US" dirty="0" err="1"/>
              <a:t>yoki</a:t>
            </a:r>
            <a:r>
              <a:rPr lang="en-US" dirty="0"/>
              <a:t>
</a:t>
            </a:r>
            <a:r>
              <a:rPr lang="en-US" dirty="0" err="1"/>
              <a:t>Yozishni</a:t>
            </a:r>
            <a:r>
              <a:rPr lang="en-US" dirty="0"/>
              <a:t> </a:t>
            </a:r>
            <a:r>
              <a:rPr lang="en-US" dirty="0" err="1"/>
              <a:t>boshlang</a:t>
            </a:r>
            <a:r>
              <a:rPr lang="en-US" dirty="0"/>
              <a:t> </a:t>
            </a:r>
            <a:r>
              <a:rPr lang="en-US" dirty="0" err="1"/>
              <a:t>va</a:t>
            </a:r>
            <a:r>
              <a:rPr lang="en-US" dirty="0"/>
              <a:t> </a:t>
            </a:r>
            <a:r>
              <a:rPr lang="en-US" dirty="0" err="1"/>
              <a:t>yashash</a:t>
            </a:r>
            <a:r>
              <a:rPr lang="en-US" dirty="0"/>
              <a:t> </a:t>
            </a:r>
            <a:r>
              <a:rPr lang="en-US" dirty="0" err="1"/>
              <a:t>yurtingizga</a:t>
            </a:r>
            <a:r>
              <a:rPr lang="en-US" dirty="0"/>
              <a:t> </a:t>
            </a:r>
            <a:r>
              <a:rPr lang="en-US" dirty="0" err="1"/>
              <a:t>tezroq</a:t>
            </a:r>
            <a:r>
              <a:rPr lang="en-US" dirty="0"/>
              <a:t> </a:t>
            </a:r>
            <a:r>
              <a:rPr lang="en-US" dirty="0" err="1"/>
              <a:t>yetib</a:t>
            </a:r>
            <a:r>
              <a:rPr lang="en-US" dirty="0"/>
              <a:t> boring.</a:t>
            </a:r>
          </a:p>
        </p:txBody>
      </p:sp>
      <p:sp>
        <p:nvSpPr>
          <p:cNvPr id="7" name="Oval 6">
            <a:extLst>
              <a:ext uri="{FF2B5EF4-FFF2-40B4-BE49-F238E27FC236}">
                <a16:creationId xmlns:a16="http://schemas.microsoft.com/office/drawing/2014/main" id="{E72E5A3D-2187-4C54-AD77-3EA92AAAE400}"/>
              </a:ext>
            </a:extLst>
          </p:cNvPr>
          <p:cNvSpPr/>
          <p:nvPr/>
        </p:nvSpPr>
        <p:spPr>
          <a:xfrm>
            <a:off x="2476194" y="5109742"/>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en-US" sz="3200"/>
              <a:t>Elektron pochta manzilingizni kiriting</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en-US"/>
              <a:t>Sizga o'qish rejasini yoki maxsus tayyorlangan Injil o'qish rejangizni yuklab olish havolasini yuborish uchun elektron pochta manzilingiz kerak. Agar siz so'rov yuborayotganingizda bunday qilmaslikni so'ramasangiz, WBP vaqti-vaqti bilan yangilanishlar, yangi tarjimalar va yangi rejalar bilan elektron pochta xabarlarini yuboradi.</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Biz sizning elektron pochta manzilingizni hech kim bilan hech qanday sabab bilan bo'lishmaymiz.</a:t>
            </a:r>
            <a:endParaRPr lang="en-US" dirty="0"/>
          </a:p>
        </p:txBody>
      </p:sp>
      <p:pic>
        <p:nvPicPr>
          <p:cNvPr id="4" name="Picture 3">
            <a:extLst>
              <a:ext uri="{FF2B5EF4-FFF2-40B4-BE49-F238E27FC236}">
                <a16:creationId xmlns:a16="http://schemas.microsoft.com/office/drawing/2014/main" id="{F837421B-2E8B-481D-B8E8-B100EC84827B}"/>
              </a:ext>
            </a:extLst>
          </p:cNvPr>
          <p:cNvPicPr>
            <a:picLocks noChangeAspect="1"/>
          </p:cNvPicPr>
          <p:nvPr/>
        </p:nvPicPr>
        <p:blipFill rotWithShape="1">
          <a:blip r:embed="rId2"/>
          <a:srcRect l="49308" t="73825" r="18298" b="16194"/>
          <a:stretch/>
        </p:blipFill>
        <p:spPr>
          <a:xfrm>
            <a:off x="3142034" y="2774951"/>
            <a:ext cx="7822182" cy="1295400"/>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668E099-076C-4C51-8C84-2727E3392C52}"/>
              </a:ext>
            </a:extLst>
          </p:cNvPr>
          <p:cNvPicPr>
            <a:picLocks noChangeAspect="1"/>
          </p:cNvPicPr>
          <p:nvPr/>
        </p:nvPicPr>
        <p:blipFill rotWithShape="1">
          <a:blip r:embed="rId2"/>
          <a:srcRect l="17633" t="26175" r="56915" b="28847"/>
          <a:stretch/>
        </p:blipFill>
        <p:spPr>
          <a:xfrm>
            <a:off x="2519559" y="2125440"/>
            <a:ext cx="3466746" cy="3292866"/>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en-US" dirty="0" err="1"/>
              <a:t>Tilingizni</a:t>
            </a:r>
            <a:r>
              <a:rPr lang="en-US" dirty="0"/>
              <a:t> </a:t>
            </a:r>
            <a:r>
              <a:rPr lang="en-US" dirty="0" err="1"/>
              <a:t>tanlang</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en-US" dirty="0" err="1"/>
              <a:t>Til</a:t>
            </a:r>
            <a:r>
              <a:rPr lang="en-US" dirty="0"/>
              <a:t> </a:t>
            </a:r>
            <a:r>
              <a:rPr lang="en-US" dirty="0" err="1"/>
              <a:t>tanlovingizga</a:t>
            </a:r>
            <a:r>
              <a:rPr lang="en-US" dirty="0"/>
              <a:t> </a:t>
            </a:r>
            <a:r>
              <a:rPr lang="en-US" dirty="0" err="1"/>
              <a:t>bosing</a:t>
            </a:r>
            <a:r>
              <a:rPr lang="en-US" dirty="0"/>
              <a:t>.</a:t>
            </a:r>
          </a:p>
          <a:p>
            <a:pPr lvl="2"/>
            <a:r>
              <a:rPr lang="en-US" dirty="0"/>
              <a:t>Bu </a:t>
            </a:r>
            <a:r>
              <a:rPr lang="en-US" dirty="0" err="1"/>
              <a:t>misolda</a:t>
            </a:r>
            <a:r>
              <a:rPr lang="en-US" dirty="0"/>
              <a:t> </a:t>
            </a:r>
            <a:r>
              <a:rPr lang="en-US" dirty="0" err="1"/>
              <a:t>o'zbek</a:t>
            </a:r>
            <a:r>
              <a:rPr lang="en-US" dirty="0"/>
              <a:t>.</a:t>
            </a:r>
          </a:p>
          <a:p>
            <a:pPr marL="0" indent="0">
              <a:buNone/>
            </a:pPr>
            <a:r>
              <a:rPr lang="it-IT" dirty="0"/>
              <a:t>Tanlagan tilingiz Injil tarjimalari ro'yxatini belgilaydi</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383181" y="3675134"/>
            <a:ext cx="1235508"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err="1"/>
              <a:t>Tillar</a:t>
            </a:r>
            <a:r>
              <a:rPr lang="en-US" dirty="0"/>
              <a:t> </a:t>
            </a:r>
            <a:r>
              <a:rPr lang="en-US" dirty="0" err="1"/>
              <a:t>ro'yxatini</a:t>
            </a:r>
            <a:r>
              <a:rPr lang="en-US" dirty="0"/>
              <a:t> </a:t>
            </a:r>
            <a:r>
              <a:rPr lang="en-US" dirty="0" err="1"/>
              <a:t>ko'rish</a:t>
            </a:r>
            <a:r>
              <a:rPr lang="en-US" dirty="0"/>
              <a:t> </a:t>
            </a:r>
            <a:r>
              <a:rPr lang="en-US" dirty="0" err="1"/>
              <a:t>uchun</a:t>
            </a:r>
            <a:r>
              <a:rPr lang="en-US" dirty="0"/>
              <a:t> </a:t>
            </a:r>
            <a:r>
              <a:rPr lang="en-US" dirty="0" err="1"/>
              <a:t>ochiladigan</a:t>
            </a:r>
            <a:r>
              <a:rPr lang="en-US" dirty="0"/>
              <a:t> </a:t>
            </a:r>
            <a:r>
              <a:rPr lang="en-US" dirty="0" err="1"/>
              <a:t>menyuni</a:t>
            </a:r>
            <a:r>
              <a:rPr lang="en-US" dirty="0"/>
              <a:t> </a:t>
            </a:r>
            <a:r>
              <a:rPr lang="en-US" dirty="0" err="1"/>
              <a:t>bosing</a:t>
            </a:r>
            <a:r>
              <a:rPr lang="en-US" dirty="0"/>
              <a:t>.</a:t>
            </a:r>
          </a:p>
          <a:p>
            <a:pPr lvl="1"/>
            <a:r>
              <a:rPr lang="en-US" dirty="0" err="1"/>
              <a:t>Til</a:t>
            </a:r>
            <a:r>
              <a:rPr lang="en-US" dirty="0"/>
              <a:t> </a:t>
            </a:r>
            <a:r>
              <a:rPr lang="en-US" dirty="0" err="1"/>
              <a:t>tanlovingizga</a:t>
            </a:r>
            <a:r>
              <a:rPr lang="en-US" dirty="0"/>
              <a:t> </a:t>
            </a:r>
            <a:r>
              <a:rPr lang="en-US" dirty="0" err="1"/>
              <a:t>aylantiring</a:t>
            </a:r>
            <a:r>
              <a:rPr lang="en-US" dirty="0"/>
              <a:t> </a:t>
            </a:r>
            <a:r>
              <a:rPr lang="en-US" dirty="0" err="1"/>
              <a:t>yoki</a:t>
            </a:r>
            <a:r>
              <a:rPr lang="en-US" dirty="0"/>
              <a:t>
</a:t>
            </a:r>
            <a:r>
              <a:rPr lang="en-US" dirty="0" err="1"/>
              <a:t>Til</a:t>
            </a:r>
            <a:r>
              <a:rPr lang="en-US" dirty="0"/>
              <a:t> </a:t>
            </a:r>
            <a:r>
              <a:rPr lang="en-US" dirty="0" err="1"/>
              <a:t>tanlovingizga</a:t>
            </a:r>
            <a:r>
              <a:rPr lang="en-US" dirty="0"/>
              <a:t> </a:t>
            </a:r>
            <a:r>
              <a:rPr lang="en-US" dirty="0" err="1"/>
              <a:t>tezroq</a:t>
            </a:r>
            <a:r>
              <a:rPr lang="en-US" dirty="0"/>
              <a:t> </a:t>
            </a:r>
            <a:r>
              <a:rPr lang="en-US" dirty="0" err="1"/>
              <a:t>yetib</a:t>
            </a:r>
            <a:r>
              <a:rPr lang="en-US" dirty="0"/>
              <a:t> </a:t>
            </a:r>
            <a:r>
              <a:rPr lang="en-US" dirty="0" err="1"/>
              <a:t>borish</a:t>
            </a:r>
            <a:r>
              <a:rPr lang="en-US" dirty="0"/>
              <a:t> </a:t>
            </a:r>
            <a:r>
              <a:rPr lang="en-US" dirty="0" err="1"/>
              <a:t>uchun</a:t>
            </a:r>
            <a:r>
              <a:rPr lang="en-US" dirty="0"/>
              <a:t> </a:t>
            </a:r>
            <a:r>
              <a:rPr lang="en-US" dirty="0" err="1"/>
              <a:t>yozishni</a:t>
            </a:r>
            <a:r>
              <a:rPr lang="en-US" dirty="0"/>
              <a:t> </a:t>
            </a:r>
            <a:r>
              <a:rPr lang="en-US" dirty="0" err="1"/>
              <a:t>boshlang</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en-US"/>
              <a:t>Til tanlovingizga bog'langan versiyalar ro'yxati avtomatik ravishda to'ldiriladi</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en-US" dirty="0" err="1"/>
              <a:t>Versiyalar</a:t>
            </a:r>
            <a:r>
              <a:rPr lang="en-US" dirty="0"/>
              <a:t> </a:t>
            </a:r>
            <a:r>
              <a:rPr lang="en-US" dirty="0" err="1"/>
              <a:t>ro'yxati</a:t>
            </a:r>
            <a:r>
              <a:rPr lang="en-US" dirty="0"/>
              <a:t> </a:t>
            </a:r>
            <a:r>
              <a:rPr lang="en-US" dirty="0" err="1"/>
              <a:t>siz</a:t>
            </a:r>
            <a:r>
              <a:rPr lang="en-US" dirty="0"/>
              <a:t> </a:t>
            </a:r>
            <a:r>
              <a:rPr lang="en-US" dirty="0" err="1"/>
              <a:t>tanlagan</a:t>
            </a:r>
            <a:r>
              <a:rPr lang="en-US" dirty="0"/>
              <a:t> </a:t>
            </a:r>
            <a:r>
              <a:rPr lang="en-US" dirty="0" err="1"/>
              <a:t>til</a:t>
            </a:r>
            <a:r>
              <a:rPr lang="en-US" dirty="0"/>
              <a:t> </a:t>
            </a:r>
            <a:r>
              <a:rPr lang="en-US" dirty="0" err="1"/>
              <a:t>ichida</a:t>
            </a:r>
            <a:r>
              <a:rPr lang="en-US" dirty="0"/>
              <a:t> </a:t>
            </a:r>
            <a:r>
              <a:rPr lang="en-US" dirty="0" err="1"/>
              <a:t>alifbo</a:t>
            </a:r>
            <a:r>
              <a:rPr lang="en-US" dirty="0"/>
              <a:t> </a:t>
            </a:r>
            <a:r>
              <a:rPr lang="en-US" dirty="0" err="1"/>
              <a:t>tartibida</a:t>
            </a:r>
            <a:r>
              <a:rPr lang="en-US" dirty="0"/>
              <a:t> </a:t>
            </a:r>
            <a:r>
              <a:rPr lang="en-US" dirty="0" err="1"/>
              <a:t>joylashtirilgan</a:t>
            </a:r>
            <a:r>
              <a:rPr lang="en-US" dirty="0"/>
              <a:t>. </a:t>
            </a:r>
            <a:r>
              <a:rPr lang="en-US" dirty="0" err="1"/>
              <a:t>Aniq</a:t>
            </a:r>
            <a:r>
              <a:rPr lang="en-US" dirty="0"/>
              <a:t> </a:t>
            </a:r>
            <a:r>
              <a:rPr lang="en-US" dirty="0" err="1"/>
              <a:t>tarjimaning</a:t>
            </a:r>
            <a:r>
              <a:rPr lang="en-US" dirty="0"/>
              <a:t> </a:t>
            </a:r>
            <a:r>
              <a:rPr lang="en-US" dirty="0" err="1"/>
              <a:t>tavsifi</a:t>
            </a:r>
            <a:r>
              <a:rPr lang="en-US" dirty="0"/>
              <a:t> </a:t>
            </a:r>
            <a:r>
              <a:rPr lang="en-US" dirty="0" err="1"/>
              <a:t>quyidagilarni</a:t>
            </a:r>
            <a:r>
              <a:rPr lang="en-US" dirty="0"/>
              <a:t> </a:t>
            </a:r>
            <a:r>
              <a:rPr lang="en-US" dirty="0" err="1"/>
              <a:t>ko'rsatadi</a:t>
            </a:r>
            <a:r>
              <a:rPr lang="en-US" dirty="0"/>
              <a:t>::</a:t>
            </a:r>
          </a:p>
          <a:p>
            <a:pPr lvl="1"/>
            <a:r>
              <a:rPr lang="en-US" dirty="0" err="1"/>
              <a:t>To'liq</a:t>
            </a:r>
            <a:r>
              <a:rPr lang="en-US" dirty="0"/>
              <a:t> </a:t>
            </a:r>
            <a:r>
              <a:rPr lang="en-US" dirty="0" err="1"/>
              <a:t>Injil</a:t>
            </a:r>
            <a:r>
              <a:rPr lang="en-US" dirty="0"/>
              <a:t> – 66 ta </a:t>
            </a:r>
            <a:r>
              <a:rPr lang="en-US" dirty="0" err="1"/>
              <a:t>kitob</a:t>
            </a:r>
            <a:r>
              <a:rPr lang="en-US" dirty="0"/>
              <a:t> (</a:t>
            </a:r>
            <a:r>
              <a:rPr lang="en-US" dirty="0" err="1"/>
              <a:t>Qadimgi</a:t>
            </a:r>
            <a:r>
              <a:rPr lang="en-US" dirty="0"/>
              <a:t> </a:t>
            </a:r>
            <a:r>
              <a:rPr lang="en-US" dirty="0" err="1"/>
              <a:t>va</a:t>
            </a:r>
            <a:r>
              <a:rPr lang="en-US" dirty="0"/>
              <a:t> </a:t>
            </a:r>
            <a:r>
              <a:rPr lang="en-US" dirty="0" err="1"/>
              <a:t>Yangi</a:t>
            </a:r>
            <a:r>
              <a:rPr lang="en-US" dirty="0"/>
              <a:t> </a:t>
            </a:r>
            <a:r>
              <a:rPr lang="en-US" dirty="0" err="1"/>
              <a:t>Ahd</a:t>
            </a:r>
            <a:r>
              <a:rPr lang="en-US" dirty="0"/>
              <a:t>). 
</a:t>
            </a:r>
            <a:r>
              <a:rPr lang="en-US" dirty="0" err="1"/>
              <a:t>To'liq</a:t>
            </a:r>
            <a:r>
              <a:rPr lang="en-US" dirty="0"/>
              <a:t> </a:t>
            </a:r>
            <a:r>
              <a:rPr lang="en-US" dirty="0" err="1"/>
              <a:t>Injil</a:t>
            </a:r>
            <a:r>
              <a:rPr lang="en-US" dirty="0"/>
              <a:t> x </a:t>
            </a:r>
            <a:r>
              <a:rPr lang="en-US" dirty="0" err="1"/>
              <a:t>Apokrif</a:t>
            </a:r>
            <a:r>
              <a:rPr lang="en-US" dirty="0"/>
              <a:t> </a:t>
            </a:r>
            <a:r>
              <a:rPr lang="en-US" dirty="0" err="1"/>
              <a:t>Kitoblar</a:t>
            </a:r>
            <a:r>
              <a:rPr lang="en-US" dirty="0"/>
              <a:t> </a:t>
            </a:r>
            <a:r>
              <a:rPr lang="en-US" dirty="0" err="1"/>
              <a:t>bilan</a:t>
            </a:r>
            <a:r>
              <a:rPr lang="en-US" dirty="0"/>
              <a:t> (</a:t>
            </a:r>
            <a:r>
              <a:rPr lang="en-US" dirty="0" err="1"/>
              <a:t>Eski</a:t>
            </a:r>
            <a:r>
              <a:rPr lang="en-US" dirty="0"/>
              <a:t> </a:t>
            </a:r>
            <a:r>
              <a:rPr lang="en-US" dirty="0" err="1"/>
              <a:t>va</a:t>
            </a:r>
            <a:r>
              <a:rPr lang="en-US" dirty="0"/>
              <a:t> </a:t>
            </a:r>
            <a:r>
              <a:rPr lang="en-US" dirty="0" err="1"/>
              <a:t>Yangi</a:t>
            </a:r>
            <a:r>
              <a:rPr lang="en-US" dirty="0"/>
              <a:t> </a:t>
            </a:r>
            <a:r>
              <a:rPr lang="en-US" dirty="0" err="1"/>
              <a:t>Ahd</a:t>
            </a:r>
            <a:r>
              <a:rPr lang="en-US" dirty="0"/>
              <a:t> </a:t>
            </a:r>
            <a:r>
              <a:rPr lang="en-US" dirty="0" err="1"/>
              <a:t>hamda</a:t>
            </a:r>
            <a:r>
              <a:rPr lang="en-US" dirty="0"/>
              <a:t> </a:t>
            </a:r>
            <a:r>
              <a:rPr lang="en-US" dirty="0" err="1"/>
              <a:t>ba'zi</a:t>
            </a:r>
            <a:r>
              <a:rPr lang="en-US" dirty="0"/>
              <a:t> </a:t>
            </a:r>
            <a:r>
              <a:rPr lang="en-US" dirty="0" err="1"/>
              <a:t>Apokrif</a:t>
            </a:r>
            <a:r>
              <a:rPr lang="en-US" dirty="0"/>
              <a:t> </a:t>
            </a:r>
            <a:r>
              <a:rPr lang="en-US" dirty="0" err="1"/>
              <a:t>Kitoblar</a:t>
            </a:r>
            <a:r>
              <a:rPr lang="en-US" dirty="0"/>
              <a:t>). X </a:t>
            </a:r>
            <a:r>
              <a:rPr lang="en-US" dirty="0" err="1"/>
              <a:t>harfi</a:t>
            </a:r>
            <a:r>
              <a:rPr lang="en-US" dirty="0"/>
              <a:t> </a:t>
            </a:r>
            <a:r>
              <a:rPr lang="en-US" dirty="0" err="1"/>
              <a:t>kitoblar</a:t>
            </a:r>
            <a:r>
              <a:rPr lang="en-US" dirty="0"/>
              <a:t> </a:t>
            </a:r>
            <a:r>
              <a:rPr lang="en-US" dirty="0" err="1"/>
              <a:t>sonini</a:t>
            </a:r>
            <a:r>
              <a:rPr lang="en-US" dirty="0"/>
              <a:t> </a:t>
            </a:r>
            <a:r>
              <a:rPr lang="en-US" dirty="0" err="1"/>
              <a:t>bildiradi</a:t>
            </a:r>
            <a:r>
              <a:rPr lang="en-US" dirty="0"/>
              <a:t>. 
</a:t>
            </a:r>
            <a:r>
              <a:rPr lang="en-US" dirty="0" err="1"/>
              <a:t>Faqat</a:t>
            </a:r>
            <a:r>
              <a:rPr lang="en-US" dirty="0"/>
              <a:t> </a:t>
            </a:r>
            <a:r>
              <a:rPr lang="en-US" dirty="0" err="1"/>
              <a:t>Yangi</a:t>
            </a:r>
            <a:r>
              <a:rPr lang="en-US" dirty="0"/>
              <a:t> </a:t>
            </a:r>
            <a:r>
              <a:rPr lang="en-US" dirty="0" err="1"/>
              <a:t>Ahd</a:t>
            </a:r>
            <a:r>
              <a:rPr lang="en-US" dirty="0"/>
              <a:t> – </a:t>
            </a:r>
            <a:r>
              <a:rPr lang="en-US" dirty="0" err="1"/>
              <a:t>Yangi</a:t>
            </a:r>
            <a:r>
              <a:rPr lang="en-US" dirty="0"/>
              <a:t> </a:t>
            </a:r>
            <a:r>
              <a:rPr lang="en-US" dirty="0" err="1"/>
              <a:t>Ahdning</a:t>
            </a:r>
            <a:r>
              <a:rPr lang="en-US" dirty="0"/>
              <a:t> 27 </a:t>
            </a:r>
            <a:r>
              <a:rPr lang="en-US" dirty="0" err="1"/>
              <a:t>kitobi</a:t>
            </a:r>
            <a:r>
              <a:rPr lang="en-US" dirty="0"/>
              <a:t>. 
</a:t>
            </a:r>
            <a:r>
              <a:rPr lang="en-US" dirty="0" err="1"/>
              <a:t>Yangi</a:t>
            </a:r>
            <a:r>
              <a:rPr lang="en-US" dirty="0"/>
              <a:t> </a:t>
            </a:r>
            <a:r>
              <a:rPr lang="en-US" dirty="0" err="1"/>
              <a:t>Ahd</a:t>
            </a:r>
            <a:r>
              <a:rPr lang="en-US" dirty="0"/>
              <a:t> </a:t>
            </a:r>
            <a:r>
              <a:rPr lang="en-US" dirty="0" err="1"/>
              <a:t>va</a:t>
            </a:r>
            <a:r>
              <a:rPr lang="en-US" dirty="0"/>
              <a:t> </a:t>
            </a:r>
            <a:r>
              <a:rPr lang="en-US" dirty="0" err="1"/>
              <a:t>boshqa</a:t>
            </a:r>
            <a:r>
              <a:rPr lang="en-US" dirty="0"/>
              <a:t> </a:t>
            </a:r>
            <a:r>
              <a:rPr lang="en-US" dirty="0" err="1"/>
              <a:t>kitoblar</a:t>
            </a:r>
            <a:r>
              <a:rPr lang="en-US" dirty="0"/>
              <a:t> - </a:t>
            </a:r>
            <a:r>
              <a:rPr lang="en-US" dirty="0" err="1"/>
              <a:t>Yangi</a:t>
            </a:r>
            <a:r>
              <a:rPr lang="en-US" dirty="0"/>
              <a:t> </a:t>
            </a:r>
            <a:r>
              <a:rPr lang="en-US" dirty="0" err="1"/>
              <a:t>Ahdning</a:t>
            </a:r>
            <a:r>
              <a:rPr lang="en-US" dirty="0"/>
              <a:t> 27 </a:t>
            </a:r>
            <a:r>
              <a:rPr lang="en-US" dirty="0" err="1"/>
              <a:t>kitobi</a:t>
            </a:r>
            <a:r>
              <a:rPr lang="en-US" dirty="0"/>
              <a:t> </a:t>
            </a:r>
            <a:r>
              <a:rPr lang="en-US" dirty="0" err="1"/>
              <a:t>va</a:t>
            </a:r>
            <a:r>
              <a:rPr lang="en-US" dirty="0"/>
              <a:t> </a:t>
            </a:r>
            <a:r>
              <a:rPr lang="en-US" dirty="0" err="1"/>
              <a:t>bir</a:t>
            </a:r>
            <a:r>
              <a:rPr lang="en-US" dirty="0"/>
              <a:t> </a:t>
            </a:r>
            <a:r>
              <a:rPr lang="en-US" dirty="0" err="1"/>
              <a:t>nechta</a:t>
            </a:r>
            <a:r>
              <a:rPr lang="en-US" dirty="0"/>
              <a:t> </a:t>
            </a:r>
            <a:r>
              <a:rPr lang="en-US" dirty="0" err="1"/>
              <a:t>Eski</a:t>
            </a:r>
            <a:r>
              <a:rPr lang="en-US" dirty="0"/>
              <a:t> </a:t>
            </a:r>
            <a:r>
              <a:rPr lang="en-US" dirty="0" err="1"/>
              <a:t>Ahd</a:t>
            </a:r>
            <a:r>
              <a:rPr lang="en-US" dirty="0"/>
              <a:t> </a:t>
            </a:r>
            <a:r>
              <a:rPr lang="en-US" dirty="0" err="1"/>
              <a:t>kitoblari</a:t>
            </a:r>
            <a:r>
              <a:rPr lang="en-US" dirty="0"/>
              <a:t>. 
</a:t>
            </a:r>
            <a:r>
              <a:rPr lang="en-US" dirty="0" err="1"/>
              <a:t>Faqat</a:t>
            </a:r>
            <a:r>
              <a:rPr lang="en-US" dirty="0"/>
              <a:t> </a:t>
            </a:r>
            <a:r>
              <a:rPr lang="en-US" dirty="0" err="1"/>
              <a:t>Qadimgi</a:t>
            </a:r>
            <a:r>
              <a:rPr lang="en-US" dirty="0"/>
              <a:t> </a:t>
            </a:r>
            <a:r>
              <a:rPr lang="en-US" dirty="0" err="1"/>
              <a:t>Ahd</a:t>
            </a:r>
            <a:r>
              <a:rPr lang="en-US" dirty="0"/>
              <a:t> – </a:t>
            </a:r>
            <a:r>
              <a:rPr lang="en-US" dirty="0" err="1"/>
              <a:t>Qadimgi</a:t>
            </a:r>
            <a:r>
              <a:rPr lang="en-US" dirty="0"/>
              <a:t> </a:t>
            </a:r>
            <a:r>
              <a:rPr lang="en-US" dirty="0" err="1"/>
              <a:t>Ahdning</a:t>
            </a:r>
            <a:r>
              <a:rPr lang="en-US" dirty="0"/>
              <a:t> 39 </a:t>
            </a:r>
            <a:r>
              <a:rPr lang="en-US" dirty="0" err="1"/>
              <a:t>kitobi</a:t>
            </a:r>
            <a:r>
              <a:rPr lang="en-US" dirty="0"/>
              <a:t>. 
</a:t>
            </a:r>
            <a:r>
              <a:rPr lang="en-US" dirty="0" err="1"/>
              <a:t>Yo'qolgan</a:t>
            </a:r>
            <a:r>
              <a:rPr lang="en-US" dirty="0"/>
              <a:t> x </a:t>
            </a:r>
            <a:r>
              <a:rPr lang="en-US" dirty="0" err="1"/>
              <a:t>Kitob</a:t>
            </a:r>
            <a:r>
              <a:rPr lang="en-US" dirty="0"/>
              <a:t>(lar) – </a:t>
            </a:r>
            <a:r>
              <a:rPr lang="en-US" dirty="0" err="1"/>
              <a:t>Ba'zi</a:t>
            </a:r>
            <a:r>
              <a:rPr lang="en-US" dirty="0"/>
              <a:t> </a:t>
            </a:r>
            <a:r>
              <a:rPr lang="en-US" dirty="0" err="1"/>
              <a:t>tarjimalarda</a:t>
            </a:r>
            <a:r>
              <a:rPr lang="en-US" dirty="0"/>
              <a:t> </a:t>
            </a:r>
            <a:r>
              <a:rPr lang="en-US" dirty="0" err="1"/>
              <a:t>yo'qolgan</a:t>
            </a:r>
            <a:r>
              <a:rPr lang="en-US" dirty="0"/>
              <a:t> </a:t>
            </a:r>
            <a:r>
              <a:rPr lang="en-US" dirty="0" err="1"/>
              <a:t>kitoblar</a:t>
            </a:r>
            <a:r>
              <a:rPr lang="en-US" dirty="0"/>
              <a:t> </a:t>
            </a:r>
            <a:r>
              <a:rPr lang="en-US" dirty="0" err="1"/>
              <a:t>mavjud</a:t>
            </a:r>
            <a:r>
              <a:rPr lang="en-US" dirty="0"/>
              <a:t>. X </a:t>
            </a:r>
            <a:r>
              <a:rPr lang="en-US" dirty="0" err="1"/>
              <a:t>yo'qolgan</a:t>
            </a:r>
            <a:r>
              <a:rPr lang="en-US" dirty="0"/>
              <a:t> </a:t>
            </a:r>
            <a:r>
              <a:rPr lang="en-US" dirty="0" err="1"/>
              <a:t>kitoblar</a:t>
            </a:r>
            <a:r>
              <a:rPr lang="en-US" dirty="0"/>
              <a:t> </a:t>
            </a:r>
            <a:r>
              <a:rPr lang="en-US" dirty="0" err="1"/>
              <a:t>sonini</a:t>
            </a:r>
            <a:r>
              <a:rPr lang="en-US" dirty="0"/>
              <a:t> </a:t>
            </a:r>
            <a:r>
              <a:rPr lang="en-US" dirty="0" err="1"/>
              <a:t>bildiradi</a:t>
            </a:r>
            <a:r>
              <a:rPr lang="en-US" dirty="0"/>
              <a:t>. 
x </a:t>
            </a:r>
            <a:r>
              <a:rPr lang="en-US" dirty="0" err="1"/>
              <a:t>Kitoblar</a:t>
            </a:r>
            <a:r>
              <a:rPr lang="en-US" dirty="0"/>
              <a:t> – </a:t>
            </a:r>
            <a:r>
              <a:rPr lang="en-US" dirty="0" err="1"/>
              <a:t>Ba'zi</a:t>
            </a:r>
            <a:r>
              <a:rPr lang="en-US" dirty="0"/>
              <a:t> </a:t>
            </a:r>
            <a:r>
              <a:rPr lang="en-US" dirty="0" err="1"/>
              <a:t>tarjimalarda</a:t>
            </a:r>
            <a:r>
              <a:rPr lang="en-US" dirty="0"/>
              <a:t> </a:t>
            </a:r>
            <a:r>
              <a:rPr lang="en-US" dirty="0" err="1"/>
              <a:t>kitoblar</a:t>
            </a:r>
            <a:r>
              <a:rPr lang="en-US" dirty="0"/>
              <a:t> </a:t>
            </a:r>
            <a:r>
              <a:rPr lang="en-US" dirty="0" err="1"/>
              <a:t>soni</a:t>
            </a:r>
            <a:r>
              <a:rPr lang="en-US" dirty="0"/>
              <a:t> </a:t>
            </a:r>
            <a:r>
              <a:rPr lang="en-US" dirty="0" err="1"/>
              <a:t>cheklangan</a:t>
            </a:r>
            <a:r>
              <a:rPr lang="en-US" dirty="0"/>
              <a:t>. x </a:t>
            </a:r>
            <a:r>
              <a:rPr lang="en-US" dirty="0" err="1"/>
              <a:t>tarjimadagi</a:t>
            </a:r>
            <a:r>
              <a:rPr lang="en-US" dirty="0"/>
              <a:t> </a:t>
            </a:r>
            <a:r>
              <a:rPr lang="en-US" dirty="0" err="1"/>
              <a:t>kitoblar</a:t>
            </a:r>
            <a:r>
              <a:rPr lang="en-US" dirty="0"/>
              <a:t> </a:t>
            </a:r>
            <a:r>
              <a:rPr lang="en-US" dirty="0" err="1"/>
              <a:t>sonini</a:t>
            </a:r>
            <a:r>
              <a:rPr lang="en-US" dirty="0"/>
              <a:t> </a:t>
            </a:r>
            <a:r>
              <a:rPr lang="en-US" dirty="0" err="1"/>
              <a:t>bildiradi</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695725-EB45-4DF8-8771-4A88051332D2}"/>
              </a:ext>
            </a:extLst>
          </p:cNvPr>
          <p:cNvPicPr>
            <a:picLocks noChangeAspect="1"/>
          </p:cNvPicPr>
          <p:nvPr/>
        </p:nvPicPr>
        <p:blipFill rotWithShape="1">
          <a:blip r:embed="rId2"/>
          <a:srcRect l="16731" t="26918" r="41825" b="27363"/>
          <a:stretch/>
        </p:blipFill>
        <p:spPr>
          <a:xfrm>
            <a:off x="2438649" y="1393147"/>
            <a:ext cx="7513967" cy="4455478"/>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es-ES"/>
              <a:t>Bu siz ko'rishingiz mumkin bo'lgan misollardan biri</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a:t>(IC xxxx) — bu so'rovingizni qayta ishlashda ishlatiladigan ichki kod.</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209374" y="4039758"/>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3832698" y="4479142"/>
            <a:ext cx="3468608" cy="16407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Tanlovlarni toraytirish uchun Ro'yxatda qidiring.</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5A78888-6078-4F60-8027-E4B3C29006C6}"/>
              </a:ext>
            </a:extLst>
          </p:cNvPr>
          <p:cNvPicPr>
            <a:picLocks noChangeAspect="1"/>
          </p:cNvPicPr>
          <p:nvPr/>
        </p:nvPicPr>
        <p:blipFill rotWithShape="1">
          <a:blip r:embed="rId2"/>
          <a:srcRect l="17280" t="36237" r="45984" b="39714"/>
          <a:stretch/>
        </p:blipFill>
        <p:spPr>
          <a:xfrm>
            <a:off x="2295417" y="1071869"/>
            <a:ext cx="8675126" cy="3052655"/>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en-US"/>
              <a:t>Ro'yxat ichida qidiring</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Tanlovlarni toraytirish uchun Ro'yxatda qidiring.</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en-US" dirty="0"/>
              <a:t>Bu </a:t>
            </a:r>
            <a:r>
              <a:rPr lang="en-US" dirty="0" err="1"/>
              <a:t>misolda</a:t>
            </a:r>
            <a:r>
              <a:rPr lang="en-US" dirty="0"/>
              <a:t> men </a:t>
            </a:r>
            <a:r>
              <a:rPr lang="en-US" dirty="0" err="1"/>
              <a:t>ro'yxatda</a:t>
            </a:r>
            <a:r>
              <a:rPr lang="en-US" dirty="0"/>
              <a:t> </a:t>
            </a:r>
            <a:r>
              <a:rPr lang="en-US" dirty="0" err="1"/>
              <a:t>quyidagilarni</a:t>
            </a:r>
            <a:r>
              <a:rPr lang="en-US" dirty="0"/>
              <a:t> </a:t>
            </a:r>
            <a:r>
              <a:rPr lang="en-US" dirty="0" err="1"/>
              <a:t>qidirdim</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207329"/>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en-US" sz="3200" dirty="0" err="1"/>
              <a:t>Mualliflik</a:t>
            </a:r>
            <a:r>
              <a:rPr lang="en-US" sz="3200" dirty="0"/>
              <a:t> </a:t>
            </a:r>
            <a:r>
              <a:rPr lang="en-US" sz="3200" dirty="0" err="1"/>
              <a:t>huquqi</a:t>
            </a:r>
            <a:r>
              <a:rPr lang="en-US" sz="3200" dirty="0"/>
              <a:t> </a:t>
            </a:r>
            <a:r>
              <a:rPr lang="en-US" sz="3200" dirty="0" err="1"/>
              <a:t>bilan</a:t>
            </a:r>
            <a:r>
              <a:rPr lang="en-US" sz="3200" dirty="0"/>
              <a:t> </a:t>
            </a:r>
            <a:r>
              <a:rPr lang="en-US" sz="3200" dirty="0" err="1"/>
              <a:t>himoyalangan</a:t>
            </a:r>
            <a:r>
              <a:rPr lang="en-US" sz="3200" dirty="0"/>
              <a:t> </a:t>
            </a:r>
            <a:r>
              <a:rPr lang="en-US" sz="3200" dirty="0" err="1"/>
              <a:t>versiyalar</a:t>
            </a:r>
            <a:r>
              <a:rPr lang="en-US" sz="1200" dirty="0"/>
              <a:t> </a:t>
            </a:r>
            <a:br>
              <a:rPr lang="en-US" sz="1200" dirty="0"/>
            </a:br>
            <a:br>
              <a:rPr lang="en-US" sz="1200" dirty="0"/>
            </a:br>
            <a:r>
              <a:rPr lang="en-US" sz="1600" b="1" dirty="0">
                <a:solidFill>
                  <a:srgbClr val="2F4858"/>
                </a:solidFill>
                <a:latin typeface="Philosopher"/>
              </a:rPr>
              <a:t>Agar </a:t>
            </a:r>
            <a:r>
              <a:rPr lang="en-US" sz="1600" b="1" dirty="0" err="1">
                <a:solidFill>
                  <a:srgbClr val="2F4858"/>
                </a:solidFill>
                <a:latin typeface="Philosopher"/>
              </a:rPr>
              <a:t>siz</a:t>
            </a:r>
            <a:r>
              <a:rPr lang="en-US" sz="1600" b="1" dirty="0">
                <a:solidFill>
                  <a:srgbClr val="2F4858"/>
                </a:solidFill>
                <a:latin typeface="Philosopher"/>
              </a:rPr>
              <a:t> </a:t>
            </a:r>
            <a:r>
              <a:rPr lang="en-US" sz="1600" b="1" dirty="0" err="1">
                <a:solidFill>
                  <a:srgbClr val="2F4858"/>
                </a:solidFill>
                <a:latin typeface="Philosopher"/>
              </a:rPr>
              <a:t>mualliflik</a:t>
            </a:r>
            <a:r>
              <a:rPr lang="en-US" sz="1600" b="1" dirty="0">
                <a:solidFill>
                  <a:srgbClr val="2F4858"/>
                </a:solidFill>
                <a:latin typeface="Philosopher"/>
              </a:rPr>
              <a:t> </a:t>
            </a:r>
            <a:r>
              <a:rPr lang="en-US" sz="1600" b="1" dirty="0" err="1">
                <a:solidFill>
                  <a:srgbClr val="2F4858"/>
                </a:solidFill>
                <a:latin typeface="Philosopher"/>
              </a:rPr>
              <a:t>huquqi</a:t>
            </a:r>
            <a:r>
              <a:rPr lang="en-US" sz="1600" b="1" dirty="0">
                <a:solidFill>
                  <a:srgbClr val="2F4858"/>
                </a:solidFill>
                <a:latin typeface="Philosopher"/>
              </a:rPr>
              <a:t> </a:t>
            </a:r>
            <a:r>
              <a:rPr lang="en-US" sz="1600" b="1" dirty="0" err="1">
                <a:solidFill>
                  <a:srgbClr val="2F4858"/>
                </a:solidFill>
                <a:latin typeface="Philosopher"/>
              </a:rPr>
              <a:t>bilan</a:t>
            </a:r>
            <a:r>
              <a:rPr lang="en-US" sz="1600" b="1" dirty="0">
                <a:solidFill>
                  <a:srgbClr val="2F4858"/>
                </a:solidFill>
                <a:latin typeface="Philosopher"/>
              </a:rPr>
              <a:t> </a:t>
            </a:r>
            <a:r>
              <a:rPr lang="en-US" sz="1600" b="1" dirty="0" err="1">
                <a:solidFill>
                  <a:srgbClr val="2F4858"/>
                </a:solidFill>
                <a:latin typeface="Philosopher"/>
              </a:rPr>
              <a:t>himoyalangan</a:t>
            </a:r>
            <a:r>
              <a:rPr lang="en-US" sz="1600" b="1" dirty="0">
                <a:solidFill>
                  <a:srgbClr val="2F4858"/>
                </a:solidFill>
                <a:latin typeface="Philosopher"/>
              </a:rPr>
              <a:t> </a:t>
            </a:r>
            <a:r>
              <a:rPr lang="en-US" sz="1600" b="1" dirty="0" err="1">
                <a:solidFill>
                  <a:srgbClr val="2F4858"/>
                </a:solidFill>
                <a:latin typeface="Philosopher"/>
              </a:rPr>
              <a:t>Injil</a:t>
            </a:r>
            <a:r>
              <a:rPr lang="en-US" sz="1600" b="1" dirty="0">
                <a:solidFill>
                  <a:srgbClr val="2F4858"/>
                </a:solidFill>
                <a:latin typeface="Philosopher"/>
              </a:rPr>
              <a:t> </a:t>
            </a:r>
            <a:r>
              <a:rPr lang="en-US" sz="1600" b="1" dirty="0" err="1">
                <a:solidFill>
                  <a:srgbClr val="2F4858"/>
                </a:solidFill>
                <a:latin typeface="Philosopher"/>
              </a:rPr>
              <a:t>versiyasini</a:t>
            </a:r>
            <a:r>
              <a:rPr lang="en-US" sz="1600" b="1" dirty="0">
                <a:solidFill>
                  <a:srgbClr val="2F4858"/>
                </a:solidFill>
                <a:latin typeface="Philosopher"/>
              </a:rPr>
              <a:t> </a:t>
            </a:r>
            <a:r>
              <a:rPr lang="en-US" sz="1600" b="1" dirty="0" err="1">
                <a:solidFill>
                  <a:srgbClr val="2F4858"/>
                </a:solidFill>
                <a:latin typeface="Philosopher"/>
              </a:rPr>
              <a:t>tanlasangiz</a:t>
            </a:r>
            <a:r>
              <a:rPr lang="en-US" sz="1600" b="1" dirty="0">
                <a:solidFill>
                  <a:srgbClr val="2F4858"/>
                </a:solidFill>
                <a:latin typeface="Philosopher"/>
              </a:rPr>
              <a:t>, </a:t>
            </a:r>
            <a:r>
              <a:rPr lang="en-US" sz="1600" b="1" dirty="0" err="1">
                <a:solidFill>
                  <a:srgbClr val="2F4858"/>
                </a:solidFill>
                <a:latin typeface="Philosopher"/>
              </a:rPr>
              <a:t>formadagi</a:t>
            </a:r>
            <a:r>
              <a:rPr lang="en-US" sz="1600" b="1" dirty="0">
                <a:solidFill>
                  <a:srgbClr val="2F4858"/>
                </a:solidFill>
                <a:latin typeface="Philosopher"/>
              </a:rPr>
              <a:t> </a:t>
            </a:r>
            <a:r>
              <a:rPr lang="en-US" sz="1600" b="1" dirty="0" err="1">
                <a:solidFill>
                  <a:srgbClr val="2F4858"/>
                </a:solidFill>
                <a:latin typeface="Philosopher"/>
              </a:rPr>
              <a:t>ba'zi</a:t>
            </a:r>
            <a:r>
              <a:rPr lang="en-US" sz="1600" b="1" dirty="0">
                <a:solidFill>
                  <a:srgbClr val="2F4858"/>
                </a:solidFill>
                <a:latin typeface="Philosopher"/>
              </a:rPr>
              <a:t> </a:t>
            </a:r>
            <a:r>
              <a:rPr lang="en-US" sz="1600" b="1" dirty="0" err="1">
                <a:solidFill>
                  <a:srgbClr val="2F4858"/>
                </a:solidFill>
                <a:latin typeface="Philosopher"/>
              </a:rPr>
              <a:t>maydonlar</a:t>
            </a:r>
            <a:r>
              <a:rPr lang="en-US" sz="1600" b="1" dirty="0">
                <a:solidFill>
                  <a:srgbClr val="2F4858"/>
                </a:solidFill>
                <a:latin typeface="Philosopher"/>
              </a:rPr>
              <a:t> </a:t>
            </a:r>
            <a:r>
              <a:rPr lang="en-US" sz="1600" b="1" dirty="0" err="1">
                <a:solidFill>
                  <a:srgbClr val="2F4858"/>
                </a:solidFill>
                <a:latin typeface="Philosopher"/>
              </a:rPr>
              <a:t>bloklanadi</a:t>
            </a:r>
            <a:r>
              <a:rPr lang="en-US" sz="1600" b="1" dirty="0">
                <a:solidFill>
                  <a:srgbClr val="2F4858"/>
                </a:solidFill>
                <a:latin typeface="Philosopher"/>
              </a:rPr>
              <a:t>. </a:t>
            </a:r>
            <a:r>
              <a:rPr lang="en-US" sz="1600" b="1" dirty="0" err="1">
                <a:solidFill>
                  <a:srgbClr val="2F4858"/>
                </a:solidFill>
                <a:latin typeface="Philosopher"/>
              </a:rPr>
              <a:t>Qonun</a:t>
            </a:r>
            <a:r>
              <a:rPr lang="en-US" sz="1600" b="1" dirty="0">
                <a:solidFill>
                  <a:srgbClr val="2F4858"/>
                </a:solidFill>
                <a:latin typeface="Philosopher"/>
              </a:rPr>
              <a:t> </a:t>
            </a:r>
            <a:r>
              <a:rPr lang="en-US" sz="1600" b="1" dirty="0" err="1">
                <a:solidFill>
                  <a:srgbClr val="2F4858"/>
                </a:solidFill>
                <a:latin typeface="Philosopher"/>
              </a:rPr>
              <a:t>bo'yicha</a:t>
            </a:r>
            <a:r>
              <a:rPr lang="en-US" sz="1600" b="1" dirty="0">
                <a:solidFill>
                  <a:srgbClr val="2F4858"/>
                </a:solidFill>
                <a:latin typeface="Philosopher"/>
              </a:rPr>
              <a:t>, biz </a:t>
            </a:r>
            <a:r>
              <a:rPr lang="en-US" sz="1600" b="1" dirty="0" err="1">
                <a:solidFill>
                  <a:srgbClr val="2F4858"/>
                </a:solidFill>
                <a:latin typeface="Philosopher"/>
              </a:rPr>
              <a:t>faqat</a:t>
            </a:r>
            <a:r>
              <a:rPr lang="en-US" sz="1600" b="1" dirty="0">
                <a:solidFill>
                  <a:srgbClr val="2F4858"/>
                </a:solidFill>
                <a:latin typeface="Philosopher"/>
              </a:rPr>
              <a:t> </a:t>
            </a:r>
            <a:r>
              <a:rPr lang="en-US" sz="1600" b="1" dirty="0" err="1">
                <a:solidFill>
                  <a:srgbClr val="2F4858"/>
                </a:solidFill>
                <a:latin typeface="Philosopher"/>
              </a:rPr>
              <a:t>mualliflik</a:t>
            </a:r>
            <a:r>
              <a:rPr lang="en-US" sz="1600" b="1" dirty="0">
                <a:solidFill>
                  <a:srgbClr val="2F4858"/>
                </a:solidFill>
                <a:latin typeface="Philosopher"/>
              </a:rPr>
              <a:t> </a:t>
            </a:r>
            <a:r>
              <a:rPr lang="en-US" sz="1600" b="1" dirty="0" err="1">
                <a:solidFill>
                  <a:srgbClr val="2F4858"/>
                </a:solidFill>
                <a:latin typeface="Philosopher"/>
              </a:rPr>
              <a:t>huquqi</a:t>
            </a:r>
            <a:r>
              <a:rPr lang="en-US" sz="1600" b="1" dirty="0">
                <a:solidFill>
                  <a:srgbClr val="2F4858"/>
                </a:solidFill>
                <a:latin typeface="Philosopher"/>
              </a:rPr>
              <a:t> </a:t>
            </a:r>
            <a:r>
              <a:rPr lang="en-US" sz="1600" b="1" dirty="0" err="1">
                <a:solidFill>
                  <a:srgbClr val="2F4858"/>
                </a:solidFill>
                <a:latin typeface="Philosopher"/>
              </a:rPr>
              <a:t>bilan</a:t>
            </a:r>
            <a:r>
              <a:rPr lang="en-US" sz="1600" b="1" dirty="0">
                <a:solidFill>
                  <a:srgbClr val="2F4858"/>
                </a:solidFill>
                <a:latin typeface="Philosopher"/>
              </a:rPr>
              <a:t> </a:t>
            </a:r>
            <a:r>
              <a:rPr lang="en-US" sz="1600" b="1" dirty="0" err="1">
                <a:solidFill>
                  <a:srgbClr val="2F4858"/>
                </a:solidFill>
                <a:latin typeface="Philosopher"/>
              </a:rPr>
              <a:t>himoyalangan</a:t>
            </a:r>
            <a:r>
              <a:rPr lang="en-US" sz="1600" b="1" dirty="0">
                <a:solidFill>
                  <a:srgbClr val="2F4858"/>
                </a:solidFill>
                <a:latin typeface="Philosopher"/>
              </a:rPr>
              <a:t> </a:t>
            </a:r>
            <a:r>
              <a:rPr lang="en-US" sz="1600" b="1" dirty="0" err="1">
                <a:solidFill>
                  <a:srgbClr val="2F4858"/>
                </a:solidFill>
                <a:latin typeface="Philosopher"/>
              </a:rPr>
              <a:t>versiyalar</a:t>
            </a:r>
            <a:r>
              <a:rPr lang="en-US" sz="1600" b="1" dirty="0">
                <a:solidFill>
                  <a:srgbClr val="2F4858"/>
                </a:solidFill>
                <a:latin typeface="Philosopher"/>
              </a:rPr>
              <a:t> </a:t>
            </a:r>
            <a:r>
              <a:rPr lang="en-US" sz="1600" b="1" dirty="0" err="1">
                <a:solidFill>
                  <a:srgbClr val="2F4858"/>
                </a:solidFill>
                <a:latin typeface="Philosopher"/>
              </a:rPr>
              <a:t>uchun</a:t>
            </a:r>
            <a:r>
              <a:rPr lang="en-US" sz="1600" b="1" dirty="0">
                <a:solidFill>
                  <a:srgbClr val="2F4858"/>
                </a:solidFill>
                <a:latin typeface="Philosopher"/>
              </a:rPr>
              <a:t> </a:t>
            </a:r>
            <a:r>
              <a:rPr lang="en-US" sz="1600" b="1" dirty="0" err="1">
                <a:solidFill>
                  <a:srgbClr val="2F4858"/>
                </a:solidFill>
                <a:latin typeface="Philosopher"/>
              </a:rPr>
              <a:t>qo'llanma</a:t>
            </a:r>
            <a:r>
              <a:rPr lang="en-US" sz="1600" b="1" dirty="0">
                <a:solidFill>
                  <a:srgbClr val="2F4858"/>
                </a:solidFill>
                <a:latin typeface="Philosopher"/>
              </a:rPr>
              <a:t> </a:t>
            </a:r>
            <a:r>
              <a:rPr lang="en-US" sz="1600" b="1" dirty="0" err="1">
                <a:solidFill>
                  <a:srgbClr val="2F4858"/>
                </a:solidFill>
                <a:latin typeface="Philosopher"/>
              </a:rPr>
              <a:t>taqdim</a:t>
            </a:r>
            <a:r>
              <a:rPr lang="en-US" sz="1600" b="1" dirty="0">
                <a:solidFill>
                  <a:srgbClr val="2F4858"/>
                </a:solidFill>
                <a:latin typeface="Philosopher"/>
              </a:rPr>
              <a:t> eta </a:t>
            </a:r>
            <a:r>
              <a:rPr lang="en-US" sz="1600" b="1" dirty="0" err="1">
                <a:solidFill>
                  <a:srgbClr val="2F4858"/>
                </a:solidFill>
                <a:latin typeface="Philosopher"/>
              </a:rPr>
              <a:t>olamiz</a:t>
            </a:r>
            <a:r>
              <a:rPr lang="en-US" sz="1600" b="1" dirty="0">
                <a:solidFill>
                  <a:srgbClr val="2F4858"/>
                </a:solidFill>
                <a:latin typeface="Philosopher"/>
              </a:rPr>
              <a:t>. </a:t>
            </a:r>
            <a:r>
              <a:rPr lang="en-US" sz="1600" b="1" dirty="0" err="1">
                <a:solidFill>
                  <a:srgbClr val="2F4858"/>
                </a:solidFill>
                <a:latin typeface="Philosopher"/>
              </a:rPr>
              <a:t>Siz</a:t>
            </a:r>
            <a:r>
              <a:rPr lang="en-US" sz="1600" b="1" dirty="0">
                <a:solidFill>
                  <a:srgbClr val="2F4858"/>
                </a:solidFill>
                <a:latin typeface="Philosopher"/>
              </a:rPr>
              <a:t> </a:t>
            </a:r>
            <a:r>
              <a:rPr lang="en-US" sz="1600" b="1" dirty="0" err="1">
                <a:solidFill>
                  <a:srgbClr val="2F4858"/>
                </a:solidFill>
                <a:latin typeface="Philosopher"/>
              </a:rPr>
              <a:t>versiya</a:t>
            </a:r>
            <a:r>
              <a:rPr lang="en-US" sz="1600" b="1" dirty="0">
                <a:solidFill>
                  <a:srgbClr val="2F4858"/>
                </a:solidFill>
                <a:latin typeface="Philosopher"/>
              </a:rPr>
              <a:t> </a:t>
            </a:r>
            <a:r>
              <a:rPr lang="en-US" sz="1600" b="1" dirty="0" err="1">
                <a:solidFill>
                  <a:srgbClr val="2F4858"/>
                </a:solidFill>
                <a:latin typeface="Philosopher"/>
              </a:rPr>
              <a:t>tavsifi</a:t>
            </a:r>
            <a:r>
              <a:rPr lang="en-US" sz="1600" b="1" dirty="0">
                <a:solidFill>
                  <a:srgbClr val="2F4858"/>
                </a:solidFill>
                <a:latin typeface="Philosopher"/>
              </a:rPr>
              <a:t> </a:t>
            </a:r>
            <a:r>
              <a:rPr lang="en-US" sz="1600" b="1" dirty="0" err="1">
                <a:solidFill>
                  <a:srgbClr val="2F4858"/>
                </a:solidFill>
                <a:latin typeface="Philosopher"/>
              </a:rPr>
              <a:t>oxirida</a:t>
            </a:r>
            <a:r>
              <a:rPr lang="en-US" sz="1600" b="1" dirty="0">
                <a:solidFill>
                  <a:srgbClr val="2F4858"/>
                </a:solidFill>
                <a:latin typeface="Philosopher"/>
              </a:rPr>
              <a:t> </a:t>
            </a:r>
            <a:r>
              <a:rPr lang="en-US" sz="1600" b="1" dirty="0" err="1">
                <a:solidFill>
                  <a:srgbClr val="2F4858"/>
                </a:solidFill>
                <a:latin typeface="Philosopher"/>
              </a:rPr>
              <a:t>mualliflik</a:t>
            </a:r>
            <a:r>
              <a:rPr lang="en-US" sz="1600" b="1" dirty="0">
                <a:solidFill>
                  <a:srgbClr val="2F4858"/>
                </a:solidFill>
                <a:latin typeface="Philosopher"/>
              </a:rPr>
              <a:t> </a:t>
            </a:r>
            <a:r>
              <a:rPr lang="en-US" sz="1600" b="1" dirty="0" err="1">
                <a:solidFill>
                  <a:srgbClr val="2F4858"/>
                </a:solidFill>
                <a:latin typeface="Philosopher"/>
              </a:rPr>
              <a:t>huquqi</a:t>
            </a:r>
            <a:r>
              <a:rPr lang="en-US" sz="1600" b="1" dirty="0">
                <a:solidFill>
                  <a:srgbClr val="2F4858"/>
                </a:solidFill>
                <a:latin typeface="Philosopher"/>
              </a:rPr>
              <a:t> </a:t>
            </a:r>
            <a:r>
              <a:rPr lang="en-US" sz="1600" b="1" dirty="0" err="1">
                <a:solidFill>
                  <a:srgbClr val="2F4858"/>
                </a:solidFill>
                <a:latin typeface="Philosopher"/>
              </a:rPr>
              <a:t>belgisini</a:t>
            </a:r>
            <a:r>
              <a:rPr lang="en-US" sz="1600" b="1" dirty="0">
                <a:solidFill>
                  <a:srgbClr val="2F4858"/>
                </a:solidFill>
                <a:latin typeface="Philosopher"/>
              </a:rPr>
              <a:t> © </a:t>
            </a:r>
            <a:r>
              <a:rPr lang="en-US" sz="1600" b="1" dirty="0" err="1">
                <a:solidFill>
                  <a:srgbClr val="2F4858"/>
                </a:solidFill>
                <a:latin typeface="Philosopher"/>
              </a:rPr>
              <a:t>ko'rasiz</a:t>
            </a:r>
            <a:r>
              <a:rPr lang="en-US" sz="1600" b="1" dirty="0">
                <a:solidFill>
                  <a:srgbClr val="2F4858"/>
                </a:solidFill>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en-US">
                <a:cs typeface="Times New Roman" panose="02020603050405020304" pitchFamily="18" charset="0"/>
              </a:rPr>
              <a:t>Qonun bo'yicha, hozirgi mualliflik huquqi ostida Injil versiyalari uchun Muqaddas Kitob matnini taqdim etishga ruxsat berilmaydi. Hozirgi mualliflik huquqiga ega bo'lgan har qanday versiyada oxirida belgi © bo'ladi. Bu versiyalar uchun biz faqat yo'riqnoma taqdim eta olamiz.</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519117"/>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D8E674-D387-49FD-A8CB-66C183D65589}"/>
              </a:ext>
            </a:extLst>
          </p:cNvPr>
          <p:cNvPicPr>
            <a:picLocks noChangeAspect="1"/>
          </p:cNvPicPr>
          <p:nvPr/>
        </p:nvPicPr>
        <p:blipFill rotWithShape="1">
          <a:blip r:embed="rId2"/>
          <a:srcRect l="17280" t="46573" r="45984" b="39714"/>
          <a:stretch/>
        </p:blipFill>
        <p:spPr>
          <a:xfrm>
            <a:off x="2628124" y="1865175"/>
            <a:ext cx="7646251" cy="1534166"/>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en-US"/>
              <a:t>Tanlagan joyingiz boshidagi radial tugmani bosing</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en-US" dirty="0"/>
              <a:t>Bu </a:t>
            </a:r>
            <a:r>
              <a:rPr lang="en-US" dirty="0" err="1"/>
              <a:t>misolda</a:t>
            </a:r>
            <a:r>
              <a:rPr lang="en-US" dirty="0"/>
              <a:t> men </a:t>
            </a:r>
            <a:r>
              <a:rPr lang="en-US" dirty="0" err="1"/>
              <a:t>tanladim</a:t>
            </a:r>
            <a:r>
              <a:rPr lang="en-US" dirty="0"/>
              <a:t> Uzbek Bible Cyrillic (UZV) (2013) (Complete Bible) </a:t>
            </a:r>
            <a:r>
              <a:rPr lang="az-Cyrl-AZ" dirty="0"/>
              <a:t>Ўзбек Тилидаги Муқаддас Китоб (</a:t>
            </a:r>
            <a:r>
              <a:rPr lang="en-US" dirty="0"/>
              <a:t>IC 2965).</a:t>
            </a:r>
          </a:p>
          <a:p>
            <a:pPr lvl="1"/>
            <a:r>
              <a:rPr lang="en-US" dirty="0" err="1"/>
              <a:t>Eslatma</a:t>
            </a:r>
            <a:r>
              <a:rPr lang="en-US" dirty="0"/>
              <a:t>: Har </a:t>
            </a:r>
            <a:r>
              <a:rPr lang="en-US" dirty="0" err="1"/>
              <a:t>bir</a:t>
            </a:r>
            <a:r>
              <a:rPr lang="en-US" dirty="0"/>
              <a:t> </a:t>
            </a:r>
            <a:r>
              <a:rPr lang="en-US" dirty="0" err="1"/>
              <a:t>so'rov</a:t>
            </a:r>
            <a:r>
              <a:rPr lang="en-US" dirty="0"/>
              <a:t> </a:t>
            </a:r>
            <a:r>
              <a:rPr lang="en-US" dirty="0" err="1"/>
              <a:t>uchun</a:t>
            </a:r>
            <a:r>
              <a:rPr lang="en-US" dirty="0"/>
              <a:t> </a:t>
            </a:r>
            <a:r>
              <a:rPr lang="en-US" dirty="0" err="1"/>
              <a:t>faqat</a:t>
            </a:r>
            <a:r>
              <a:rPr lang="en-US" dirty="0"/>
              <a:t> </a:t>
            </a:r>
            <a:r>
              <a:rPr lang="en-US" dirty="0" err="1"/>
              <a:t>bitta</a:t>
            </a:r>
            <a:r>
              <a:rPr lang="en-US" dirty="0"/>
              <a:t> </a:t>
            </a:r>
            <a:r>
              <a:rPr lang="en-US" dirty="0" err="1"/>
              <a:t>tanlov</a:t>
            </a:r>
            <a:r>
              <a:rPr lang="en-US" dirty="0"/>
              <a:t> </a:t>
            </a:r>
            <a:r>
              <a:rPr lang="en-US" dirty="0" err="1"/>
              <a:t>qilishingiz</a:t>
            </a:r>
            <a:r>
              <a:rPr lang="en-US" dirty="0"/>
              <a:t> </a:t>
            </a:r>
            <a:r>
              <a:rPr lang="en-US" dirty="0" err="1"/>
              <a:t>mumkin</a:t>
            </a:r>
            <a:r>
              <a:rPr lang="en-US" dirty="0"/>
              <a:t>. Agar </a:t>
            </a:r>
            <a:r>
              <a:rPr lang="en-US" dirty="0" err="1"/>
              <a:t>bir</a:t>
            </a:r>
            <a:r>
              <a:rPr lang="en-US" dirty="0"/>
              <a:t> </a:t>
            </a:r>
            <a:r>
              <a:rPr lang="en-US" dirty="0" err="1"/>
              <a:t>nechta</a:t>
            </a:r>
            <a:r>
              <a:rPr lang="en-US" dirty="0"/>
              <a:t> </a:t>
            </a:r>
            <a:r>
              <a:rPr lang="en-US" dirty="0" err="1"/>
              <a:t>versiyalarni</a:t>
            </a:r>
            <a:r>
              <a:rPr lang="en-US" dirty="0"/>
              <a:t> </a:t>
            </a:r>
            <a:r>
              <a:rPr lang="en-US" dirty="0" err="1"/>
              <a:t>xohlasangiz</a:t>
            </a:r>
            <a:r>
              <a:rPr lang="en-US" dirty="0"/>
              <a:t>, </a:t>
            </a:r>
            <a:r>
              <a:rPr lang="en-US" dirty="0" err="1"/>
              <a:t>bir</a:t>
            </a:r>
            <a:r>
              <a:rPr lang="en-US" dirty="0"/>
              <a:t> </a:t>
            </a:r>
            <a:r>
              <a:rPr lang="en-US" dirty="0" err="1"/>
              <a:t>nechta</a:t>
            </a:r>
            <a:r>
              <a:rPr lang="en-US" dirty="0"/>
              <a:t> </a:t>
            </a:r>
            <a:r>
              <a:rPr lang="en-US" dirty="0" err="1"/>
              <a:t>so'rovlarni</a:t>
            </a:r>
            <a:r>
              <a:rPr lang="en-US" dirty="0"/>
              <a:t> </a:t>
            </a:r>
            <a:r>
              <a:rPr lang="en-US" dirty="0" err="1"/>
              <a:t>yuborishingiz</a:t>
            </a:r>
            <a:r>
              <a:rPr lang="en-US" dirty="0"/>
              <a:t> </a:t>
            </a:r>
            <a:r>
              <a:rPr lang="en-US" dirty="0" err="1"/>
              <a:t>kerak</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672863" y="2534978"/>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910254" y="2866290"/>
            <a:ext cx="529233" cy="129931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en-US" sz="2400"/>
              <a:t>Ochiladigan ro'yxat yopiladi va shakl siz tanlagan versiyani ko'rsatadi</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en-US" dirty="0" err="1"/>
              <a:t>Tanlovingizni</a:t>
            </a:r>
            <a:r>
              <a:rPr lang="en-US" dirty="0"/>
              <a:t> </a:t>
            </a:r>
            <a:r>
              <a:rPr lang="en-US" dirty="0" err="1"/>
              <a:t>o'zgartirishingiz</a:t>
            </a:r>
            <a:r>
              <a:rPr lang="en-US" dirty="0"/>
              <a:t> </a:t>
            </a:r>
            <a:r>
              <a:rPr lang="en-US" dirty="0" err="1"/>
              <a:t>uchun</a:t>
            </a:r>
            <a:r>
              <a:rPr lang="en-US" dirty="0"/>
              <a:t> Back to Versions </a:t>
            </a:r>
            <a:r>
              <a:rPr lang="en-US" dirty="0" err="1"/>
              <a:t>tugmasini</a:t>
            </a:r>
            <a:r>
              <a:rPr lang="en-US" dirty="0"/>
              <a:t> </a:t>
            </a:r>
            <a:r>
              <a:rPr lang="en-US" dirty="0" err="1"/>
              <a:t>bosishingiz</a:t>
            </a:r>
            <a:r>
              <a:rPr lang="en-US" dirty="0"/>
              <a:t> </a:t>
            </a:r>
            <a:r>
              <a:rPr lang="en-US" dirty="0" err="1"/>
              <a:t>mumkin</a:t>
            </a:r>
            <a:r>
              <a:rPr lang="en-US" dirty="0"/>
              <a:t>.</a:t>
            </a:r>
          </a:p>
          <a:p>
            <a:pPr lvl="1"/>
            <a:r>
              <a:rPr lang="en-US" dirty="0"/>
              <a:t>Agar </a:t>
            </a:r>
            <a:r>
              <a:rPr lang="en-US" dirty="0" err="1"/>
              <a:t>buni</a:t>
            </a:r>
            <a:r>
              <a:rPr lang="en-US" dirty="0"/>
              <a:t> </a:t>
            </a:r>
            <a:r>
              <a:rPr lang="en-US" dirty="0" err="1"/>
              <a:t>shaklning</a:t>
            </a:r>
            <a:r>
              <a:rPr lang="en-US" dirty="0"/>
              <a:t> </a:t>
            </a:r>
            <a:r>
              <a:rPr lang="en-US" dirty="0" err="1"/>
              <a:t>qolgan</a:t>
            </a:r>
            <a:r>
              <a:rPr lang="en-US" dirty="0"/>
              <a:t> </a:t>
            </a:r>
            <a:r>
              <a:rPr lang="en-US" dirty="0" err="1"/>
              <a:t>qismini</a:t>
            </a:r>
            <a:r>
              <a:rPr lang="en-US" dirty="0"/>
              <a:t> </a:t>
            </a:r>
            <a:r>
              <a:rPr lang="en-US" dirty="0" err="1"/>
              <a:t>to'ldirgandan</a:t>
            </a:r>
            <a:r>
              <a:rPr lang="en-US" dirty="0"/>
              <a:t> </a:t>
            </a:r>
            <a:r>
              <a:rPr lang="en-US" dirty="0" err="1"/>
              <a:t>keyin</a:t>
            </a:r>
            <a:r>
              <a:rPr lang="en-US" dirty="0"/>
              <a:t> </a:t>
            </a:r>
            <a:r>
              <a:rPr lang="en-US" dirty="0" err="1"/>
              <a:t>qilsangiz</a:t>
            </a:r>
            <a:r>
              <a:rPr lang="en-US" dirty="0"/>
              <a:t>, </a:t>
            </a:r>
            <a:r>
              <a:rPr lang="en-US" dirty="0" err="1"/>
              <a:t>yana</a:t>
            </a:r>
            <a:r>
              <a:rPr lang="en-US" dirty="0"/>
              <a:t> </a:t>
            </a:r>
            <a:r>
              <a:rPr lang="en-US" dirty="0" err="1"/>
              <a:t>to'ldirishingizga</a:t>
            </a:r>
            <a:r>
              <a:rPr lang="en-US" dirty="0"/>
              <a:t> </a:t>
            </a:r>
            <a:r>
              <a:rPr lang="en-US" dirty="0" err="1"/>
              <a:t>to'g'ri</a:t>
            </a:r>
            <a:r>
              <a:rPr lang="en-US" dirty="0"/>
              <a:t> </a:t>
            </a:r>
            <a:r>
              <a:rPr lang="en-US" dirty="0" err="1"/>
              <a:t>keladi</a:t>
            </a:r>
            <a:r>
              <a:rPr lang="en-US" dirty="0"/>
              <a:t>.</a:t>
            </a:r>
          </a:p>
        </p:txBody>
      </p:sp>
      <p:pic>
        <p:nvPicPr>
          <p:cNvPr id="5" name="Picture 4">
            <a:extLst>
              <a:ext uri="{FF2B5EF4-FFF2-40B4-BE49-F238E27FC236}">
                <a16:creationId xmlns:a16="http://schemas.microsoft.com/office/drawing/2014/main" id="{723DA84E-7486-48B8-97E2-89FA358BBC87}"/>
              </a:ext>
            </a:extLst>
          </p:cNvPr>
          <p:cNvPicPr>
            <a:picLocks noChangeAspect="1"/>
          </p:cNvPicPr>
          <p:nvPr/>
        </p:nvPicPr>
        <p:blipFill rotWithShape="1">
          <a:blip r:embed="rId2"/>
          <a:srcRect l="17500" t="36714" r="37846" b="50001"/>
          <a:stretch/>
        </p:blipFill>
        <p:spPr>
          <a:xfrm>
            <a:off x="2221147" y="1360393"/>
            <a:ext cx="8548121" cy="1366987"/>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Xristian</a:t>
            </a:r>
            <a:r>
              <a:rPr lang="en-US" sz="1200" dirty="0">
                <a:solidFill>
                  <a:schemeClr val="tx1"/>
                </a:solidFill>
              </a:rPr>
              <a:t> </a:t>
            </a:r>
            <a:r>
              <a:rPr lang="en-US" sz="1200" dirty="0" err="1">
                <a:solidFill>
                  <a:schemeClr val="tx1"/>
                </a:solidFill>
              </a:rPr>
              <a:t>sifatida</a:t>
            </a:r>
            <a:r>
              <a:rPr lang="en-US" sz="1200" dirty="0">
                <a:solidFill>
                  <a:schemeClr val="tx1"/>
                </a:solidFill>
              </a:rPr>
              <a:t>, </a:t>
            </a:r>
            <a:r>
              <a:rPr lang="en-US" sz="1200" dirty="0" err="1">
                <a:solidFill>
                  <a:schemeClr val="tx1"/>
                </a:solidFill>
              </a:rPr>
              <a:t>siz</a:t>
            </a:r>
            <a:r>
              <a:rPr lang="en-US" sz="1200" dirty="0">
                <a:solidFill>
                  <a:schemeClr val="tx1"/>
                </a:solidFill>
              </a:rPr>
              <a:t> </a:t>
            </a:r>
            <a:r>
              <a:rPr lang="en-US" sz="1200" dirty="0" err="1">
                <a:solidFill>
                  <a:schemeClr val="tx1"/>
                </a:solidFill>
              </a:rPr>
              <a:t>hech</a:t>
            </a:r>
            <a:r>
              <a:rPr lang="en-US" sz="1200" dirty="0">
                <a:solidFill>
                  <a:schemeClr val="tx1"/>
                </a:solidFill>
              </a:rPr>
              <a:t> </a:t>
            </a:r>
            <a:r>
              <a:rPr lang="en-US" sz="1200" dirty="0" err="1">
                <a:solidFill>
                  <a:schemeClr val="tx1"/>
                </a:solidFill>
              </a:rPr>
              <a:t>qachon</a:t>
            </a:r>
            <a:r>
              <a:rPr lang="en-US" sz="1200" dirty="0">
                <a:solidFill>
                  <a:schemeClr val="tx1"/>
                </a:solidFill>
              </a:rPr>
              <a:t> </a:t>
            </a:r>
            <a:r>
              <a:rPr lang="en-US" sz="1200" dirty="0" err="1">
                <a:solidFill>
                  <a:schemeClr val="tx1"/>
                </a:solidFill>
              </a:rPr>
              <a:t>butun</a:t>
            </a:r>
            <a:r>
              <a:rPr lang="en-US" sz="1200" dirty="0">
                <a:solidFill>
                  <a:schemeClr val="tx1"/>
                </a:solidFill>
              </a:rPr>
              <a:t> </a:t>
            </a:r>
            <a:r>
              <a:rPr lang="en-US" sz="1200" dirty="0" err="1">
                <a:solidFill>
                  <a:schemeClr val="tx1"/>
                </a:solidFill>
              </a:rPr>
              <a:t>Injilni</a:t>
            </a:r>
            <a:r>
              <a:rPr lang="en-US" sz="1200" dirty="0">
                <a:solidFill>
                  <a:schemeClr val="tx1"/>
                </a:solidFill>
              </a:rPr>
              <a:t> </a:t>
            </a:r>
            <a:r>
              <a:rPr lang="en-US" sz="1200" dirty="0" err="1">
                <a:solidFill>
                  <a:schemeClr val="tx1"/>
                </a:solidFill>
              </a:rPr>
              <a:t>o'qib</a:t>
            </a:r>
            <a:r>
              <a:rPr lang="en-US" sz="1200" dirty="0">
                <a:solidFill>
                  <a:schemeClr val="tx1"/>
                </a:solidFill>
              </a:rPr>
              <a:t> </a:t>
            </a:r>
            <a:r>
              <a:rPr lang="en-US" sz="1200" dirty="0" err="1">
                <a:solidFill>
                  <a:schemeClr val="tx1"/>
                </a:solidFill>
              </a:rPr>
              <a:t>chiqqanmisiz</a:t>
            </a:r>
            <a:r>
              <a:rPr lang="en-US" sz="1200" dirty="0">
                <a:solidFill>
                  <a:schemeClr val="tx1"/>
                </a:solidFill>
              </a:rPr>
              <a:t>?</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Bu </a:t>
            </a:r>
            <a:r>
              <a:rPr lang="en-US" sz="1200" dirty="0" err="1">
                <a:solidFill>
                  <a:schemeClr val="tx1"/>
                </a:solidFill>
              </a:rPr>
              <a:t>hayoting</a:t>
            </a:r>
            <a:r>
              <a:rPr lang="en-US" sz="1200" dirty="0">
                <a:solidFill>
                  <a:schemeClr val="tx1"/>
                </a:solidFill>
              </a:rPr>
              <a:t> </a:t>
            </a:r>
            <a:r>
              <a:rPr lang="en-US" sz="1200" dirty="0" err="1">
                <a:solidFill>
                  <a:schemeClr val="tx1"/>
                </a:solidFill>
              </a:rPr>
              <a:t>uchun</a:t>
            </a:r>
            <a:r>
              <a:rPr lang="en-US" sz="1200" dirty="0">
                <a:solidFill>
                  <a:schemeClr val="tx1"/>
                </a:solidFill>
              </a:rPr>
              <a:t> </a:t>
            </a:r>
            <a:r>
              <a:rPr lang="en-US" sz="1200" dirty="0" err="1">
                <a:solidFill>
                  <a:schemeClr val="tx1"/>
                </a:solidFill>
              </a:rPr>
              <a:t>foydali</a:t>
            </a:r>
            <a:r>
              <a:rPr lang="en-US" sz="1200" dirty="0">
                <a:solidFill>
                  <a:schemeClr val="tx1"/>
                </a:solidFill>
              </a:rPr>
              <a:t> </a:t>
            </a:r>
            <a:r>
              <a:rPr lang="en-US" sz="1200" dirty="0" err="1">
                <a:solidFill>
                  <a:schemeClr val="tx1"/>
                </a:solidFill>
              </a:rPr>
              <a:t>bo'ldimi</a:t>
            </a:r>
            <a:r>
              <a:rPr lang="en-US" sz="1200" dirty="0">
                <a:solidFill>
                  <a:schemeClr val="tx1"/>
                </a:solidFill>
              </a:rPr>
              <a:t>?</a:t>
            </a: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57444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Yoʻq</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Nimaga</a:t>
            </a:r>
            <a:r>
              <a:rPr lang="en-US" sz="1200" dirty="0">
                <a:solidFill>
                  <a:schemeClr val="tx1"/>
                </a:solidFill>
              </a:rPr>
              <a:t>?  </a:t>
            </a:r>
            <a:r>
              <a:rPr lang="en-US" sz="1200" dirty="0" err="1">
                <a:solidFill>
                  <a:schemeClr val="tx1"/>
                </a:solidFill>
              </a:rPr>
              <a:t>Oddiy</a:t>
            </a:r>
            <a:r>
              <a:rPr lang="en-US" sz="1200" dirty="0">
                <a:solidFill>
                  <a:schemeClr val="tx1"/>
                </a:solidFill>
              </a:rPr>
              <a:t> </a:t>
            </a:r>
            <a:r>
              <a:rPr lang="en-US" sz="1200" dirty="0" err="1">
                <a:solidFill>
                  <a:schemeClr val="tx1"/>
                </a:solidFill>
              </a:rPr>
              <a:t>o'qish</a:t>
            </a:r>
            <a:r>
              <a:rPr lang="en-US" sz="1200" dirty="0">
                <a:solidFill>
                  <a:schemeClr val="tx1"/>
                </a:solidFill>
              </a:rPr>
              <a:t> </a:t>
            </a:r>
            <a:r>
              <a:rPr lang="en-US" sz="1200" dirty="0" err="1">
                <a:solidFill>
                  <a:schemeClr val="tx1"/>
                </a:solidFill>
              </a:rPr>
              <a:t>rejasi</a:t>
            </a:r>
            <a:r>
              <a:rPr lang="en-US" sz="1200" dirty="0">
                <a:solidFill>
                  <a:schemeClr val="tx1"/>
                </a:solidFill>
              </a:rPr>
              <a:t> </a:t>
            </a:r>
            <a:r>
              <a:rPr lang="en-US" sz="1200" dirty="0" err="1">
                <a:solidFill>
                  <a:schemeClr val="tx1"/>
                </a:solidFill>
              </a:rPr>
              <a:t>foyda</a:t>
            </a:r>
            <a:r>
              <a:rPr lang="en-US" sz="1200" dirty="0">
                <a:solidFill>
                  <a:schemeClr val="tx1"/>
                </a:solidFill>
              </a:rPr>
              <a:t> </a:t>
            </a:r>
            <a:r>
              <a:rPr lang="en-US" sz="1200" dirty="0" err="1">
                <a:solidFill>
                  <a:schemeClr val="tx1"/>
                </a:solidFill>
              </a:rPr>
              <a:t>qo'shgan</a:t>
            </a:r>
            <a:r>
              <a:rPr lang="en-US" sz="1200" dirty="0">
                <a:solidFill>
                  <a:schemeClr val="tx1"/>
                </a:solidFill>
              </a:rPr>
              <a:t> </a:t>
            </a:r>
            <a:r>
              <a:rPr lang="en-US" sz="1200" dirty="0" err="1">
                <a:solidFill>
                  <a:schemeClr val="tx1"/>
                </a:solidFill>
              </a:rPr>
              <a:t>bo'larmidi</a:t>
            </a:r>
            <a:r>
              <a:rPr lang="en-US" sz="1200" dirty="0">
                <a:solidFill>
                  <a:schemeClr val="tx1"/>
                </a:solidFill>
              </a:rPr>
              <a:t>?</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57116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Yoʻq</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O'qish</a:t>
            </a:r>
            <a:r>
              <a:rPr lang="en-US" sz="1200" dirty="0">
                <a:solidFill>
                  <a:schemeClr val="tx1"/>
                </a:solidFill>
              </a:rPr>
              <a:t> </a:t>
            </a:r>
            <a:r>
              <a:rPr lang="en-US" sz="1200" dirty="0" err="1">
                <a:solidFill>
                  <a:schemeClr val="tx1"/>
                </a:solidFill>
              </a:rPr>
              <a:t>rejasidan</a:t>
            </a:r>
            <a:r>
              <a:rPr lang="en-US" sz="1200" dirty="0">
                <a:solidFill>
                  <a:schemeClr val="tx1"/>
                </a:solidFill>
              </a:rPr>
              <a:t> </a:t>
            </a:r>
            <a:r>
              <a:rPr lang="en-US" sz="1200" dirty="0" err="1">
                <a:solidFill>
                  <a:schemeClr val="tx1"/>
                </a:solidFill>
              </a:rPr>
              <a:t>foydalandingizmi</a:t>
            </a:r>
            <a:r>
              <a:rPr lang="en-US"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Siz</a:t>
            </a:r>
            <a:r>
              <a:rPr lang="en-US" sz="1200" dirty="0">
                <a:solidFill>
                  <a:schemeClr val="tx1"/>
                </a:solidFill>
              </a:rPr>
              <a:t> </a:t>
            </a:r>
            <a:r>
              <a:rPr lang="en-US" sz="1200" dirty="0" err="1">
                <a:solidFill>
                  <a:schemeClr val="tx1"/>
                </a:solidFill>
              </a:rPr>
              <a:t>xristian</a:t>
            </a:r>
            <a:r>
              <a:rPr lang="en-US" sz="1200" dirty="0">
                <a:solidFill>
                  <a:schemeClr val="tx1"/>
                </a:solidFill>
              </a:rPr>
              <a:t> </a:t>
            </a:r>
            <a:r>
              <a:rPr lang="en-US" sz="1200" dirty="0" err="1">
                <a:solidFill>
                  <a:schemeClr val="tx1"/>
                </a:solidFill>
              </a:rPr>
              <a:t>sifatida</a:t>
            </a:r>
            <a:r>
              <a:rPr lang="en-US" sz="1200" dirty="0">
                <a:solidFill>
                  <a:schemeClr val="tx1"/>
                </a:solidFill>
              </a:rPr>
              <a:t> </a:t>
            </a:r>
            <a:r>
              <a:rPr lang="en-US" sz="1200" dirty="0" err="1">
                <a:solidFill>
                  <a:schemeClr val="tx1"/>
                </a:solidFill>
              </a:rPr>
              <a:t>butun</a:t>
            </a:r>
            <a:r>
              <a:rPr lang="en-US" sz="1200" dirty="0">
                <a:solidFill>
                  <a:schemeClr val="tx1"/>
                </a:solidFill>
              </a:rPr>
              <a:t> </a:t>
            </a:r>
            <a:r>
              <a:rPr lang="en-US" sz="1200" dirty="0" err="1">
                <a:solidFill>
                  <a:schemeClr val="tx1"/>
                </a:solidFill>
              </a:rPr>
              <a:t>Injilni</a:t>
            </a:r>
            <a:r>
              <a:rPr lang="en-US" sz="1200" dirty="0">
                <a:solidFill>
                  <a:schemeClr val="tx1"/>
                </a:solidFill>
              </a:rPr>
              <a:t> </a:t>
            </a:r>
            <a:r>
              <a:rPr lang="en-US" sz="1200" dirty="0" err="1">
                <a:solidFill>
                  <a:schemeClr val="tx1"/>
                </a:solidFill>
              </a:rPr>
              <a:t>o'qish</a:t>
            </a:r>
            <a:r>
              <a:rPr lang="en-US" sz="1200" dirty="0">
                <a:solidFill>
                  <a:schemeClr val="tx1"/>
                </a:solidFill>
              </a:rPr>
              <a:t> </a:t>
            </a:r>
            <a:r>
              <a:rPr lang="en-US" sz="1200" dirty="0" err="1">
                <a:solidFill>
                  <a:schemeClr val="tx1"/>
                </a:solidFill>
              </a:rPr>
              <a:t>muhim</a:t>
            </a:r>
            <a:r>
              <a:rPr lang="en-US" sz="1200" dirty="0">
                <a:solidFill>
                  <a:schemeClr val="tx1"/>
                </a:solidFill>
              </a:rPr>
              <a:t> deb </a:t>
            </a:r>
            <a:r>
              <a:rPr lang="en-US" sz="1200" dirty="0" err="1">
                <a:solidFill>
                  <a:schemeClr val="tx1"/>
                </a:solidFill>
              </a:rPr>
              <a:t>o'ylaysizmi</a:t>
            </a:r>
            <a:r>
              <a:rPr lang="en-US" sz="1200" dirty="0">
                <a:solidFill>
                  <a:schemeClr val="tx1"/>
                </a:solidFill>
              </a:rPr>
              <a:t>?</a:t>
            </a: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Sizni</a:t>
            </a:r>
            <a:r>
              <a:rPr lang="en-US" sz="1200" dirty="0">
                <a:solidFill>
                  <a:schemeClr val="tx1"/>
                </a:solidFill>
              </a:rPr>
              <a:t> </a:t>
            </a:r>
            <a:r>
              <a:rPr lang="en-US" sz="1200" dirty="0" err="1">
                <a:solidFill>
                  <a:schemeClr val="tx1"/>
                </a:solidFill>
              </a:rPr>
              <a:t>butun</a:t>
            </a:r>
            <a:r>
              <a:rPr lang="en-US" sz="1200" dirty="0">
                <a:solidFill>
                  <a:schemeClr val="tx1"/>
                </a:solidFill>
              </a:rPr>
              <a:t> </a:t>
            </a:r>
            <a:r>
              <a:rPr lang="en-US" sz="1200" dirty="0" err="1">
                <a:solidFill>
                  <a:schemeClr val="tx1"/>
                </a:solidFill>
              </a:rPr>
              <a:t>Injilni</a:t>
            </a:r>
            <a:r>
              <a:rPr lang="en-US" sz="1200" dirty="0">
                <a:solidFill>
                  <a:schemeClr val="tx1"/>
                </a:solidFill>
              </a:rPr>
              <a:t> </a:t>
            </a:r>
            <a:r>
              <a:rPr lang="en-US" sz="1200" dirty="0" err="1">
                <a:solidFill>
                  <a:schemeClr val="tx1"/>
                </a:solidFill>
              </a:rPr>
              <a:t>o'qishdan</a:t>
            </a:r>
            <a:r>
              <a:rPr lang="en-US" sz="1200" dirty="0">
                <a:solidFill>
                  <a:schemeClr val="tx1"/>
                </a:solidFill>
              </a:rPr>
              <a:t> </a:t>
            </a:r>
            <a:r>
              <a:rPr lang="en-US" sz="1200" dirty="0" err="1">
                <a:solidFill>
                  <a:schemeClr val="tx1"/>
                </a:solidFill>
              </a:rPr>
              <a:t>nima</a:t>
            </a:r>
            <a:r>
              <a:rPr lang="en-US" sz="1200" dirty="0">
                <a:solidFill>
                  <a:schemeClr val="tx1"/>
                </a:solidFill>
              </a:rPr>
              <a:t> </a:t>
            </a:r>
            <a:r>
              <a:rPr lang="en-US" sz="1200" dirty="0" err="1">
                <a:solidFill>
                  <a:schemeClr val="tx1"/>
                </a:solidFill>
              </a:rPr>
              <a:t>to'xtatyapti</a:t>
            </a:r>
            <a:r>
              <a:rPr lang="en-US" sz="1200" dirty="0">
                <a:solidFill>
                  <a:schemeClr val="tx1"/>
                </a:solidFill>
              </a:rPr>
              <a:t>?</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200" dirty="0">
                <a:solidFill>
                  <a:schemeClr val="tx1"/>
                </a:solidFill>
              </a:rPr>
              <a:t>Bu juda ko'p vaqt oladimi?</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52070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Yoʻq</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Nimaga</a:t>
            </a:r>
            <a:r>
              <a:rPr lang="en-US" sz="1200" dirty="0">
                <a:solidFill>
                  <a:schemeClr val="tx1"/>
                </a:solidFill>
              </a:rPr>
              <a:t>?</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solidFill>
              </a:rPr>
              <a:t>Bu </a:t>
            </a:r>
            <a:r>
              <a:rPr lang="en-US" sz="1100" dirty="0" err="1">
                <a:solidFill>
                  <a:schemeClr val="tx1"/>
                </a:solidFill>
              </a:rPr>
              <a:t>juda</a:t>
            </a:r>
            <a:r>
              <a:rPr lang="en-US" sz="1100" dirty="0">
                <a:solidFill>
                  <a:schemeClr val="tx1"/>
                </a:solidFill>
              </a:rPr>
              <a:t> </a:t>
            </a:r>
            <a:r>
              <a:rPr lang="en-US" sz="1100" dirty="0" err="1">
                <a:solidFill>
                  <a:schemeClr val="tx1"/>
                </a:solidFill>
              </a:rPr>
              <a:t>qo'rqinchlimi</a:t>
            </a:r>
            <a:r>
              <a:rPr lang="en-US" sz="1100" dirty="0">
                <a:solidFill>
                  <a:schemeClr val="tx1"/>
                </a:solidFill>
              </a:rPr>
              <a:t>?  Bu </a:t>
            </a:r>
            <a:r>
              <a:rPr lang="en-US" sz="1100" dirty="0" err="1">
                <a:solidFill>
                  <a:schemeClr val="tx1"/>
                </a:solidFill>
              </a:rPr>
              <a:t>o'qish</a:t>
            </a:r>
            <a:r>
              <a:rPr lang="en-US" sz="1100" dirty="0">
                <a:solidFill>
                  <a:schemeClr val="tx1"/>
                </a:solidFill>
              </a:rPr>
              <a:t> </a:t>
            </a:r>
            <a:r>
              <a:rPr lang="en-US" sz="1100" dirty="0" err="1">
                <a:solidFill>
                  <a:schemeClr val="tx1"/>
                </a:solidFill>
              </a:rPr>
              <a:t>uchun</a:t>
            </a:r>
            <a:r>
              <a:rPr lang="en-US" sz="1100" dirty="0">
                <a:solidFill>
                  <a:schemeClr val="tx1"/>
                </a:solidFill>
              </a:rPr>
              <a:t> </a:t>
            </a:r>
            <a:r>
              <a:rPr lang="en-US" sz="1100" dirty="0" err="1">
                <a:solidFill>
                  <a:schemeClr val="tx1"/>
                </a:solidFill>
              </a:rPr>
              <a:t>qiyin</a:t>
            </a:r>
            <a:r>
              <a:rPr lang="en-US" sz="1100" dirty="0">
                <a:solidFill>
                  <a:schemeClr val="tx1"/>
                </a:solidFill>
              </a:rPr>
              <a:t> </a:t>
            </a:r>
            <a:r>
              <a:rPr lang="en-US" sz="1100" dirty="0" err="1">
                <a:solidFill>
                  <a:schemeClr val="tx1"/>
                </a:solidFill>
              </a:rPr>
              <a:t>kitobmi</a:t>
            </a:r>
            <a:r>
              <a:rPr lang="en-US" sz="1100" dirty="0">
                <a:solidFill>
                  <a:schemeClr val="tx1"/>
                </a:solidFill>
              </a:rPr>
              <a:t>?</a:t>
            </a: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har</a:t>
            </a:r>
            <a:r>
              <a:rPr lang="en-US" sz="1200" dirty="0">
                <a:solidFill>
                  <a:schemeClr val="tx1"/>
                </a:solidFill>
              </a:rPr>
              <a:t> </a:t>
            </a:r>
            <a:r>
              <a:rPr lang="en-US" sz="1200" dirty="0" err="1">
                <a:solidFill>
                  <a:schemeClr val="tx1"/>
                </a:solidFill>
              </a:rPr>
              <a:t>qanday</a:t>
            </a:r>
            <a:r>
              <a:rPr lang="en-US" sz="1200" dirty="0">
                <a:solidFill>
                  <a:schemeClr val="tx1"/>
                </a:solidFill>
              </a:rPr>
              <a:t> </a:t>
            </a:r>
            <a:r>
              <a:rPr lang="en-US" sz="1200" dirty="0" err="1">
                <a:solidFill>
                  <a:schemeClr val="tx1"/>
                </a:solidFill>
              </a:rPr>
              <a:t>vaqtni</a:t>
            </a:r>
            <a:r>
              <a:rPr lang="en-US" sz="1200" dirty="0">
                <a:solidFill>
                  <a:schemeClr val="tx1"/>
                </a:solidFill>
              </a:rPr>
              <a:t> 5 </a:t>
            </a:r>
            <a:r>
              <a:rPr lang="en-US" sz="1200" dirty="0" err="1">
                <a:solidFill>
                  <a:schemeClr val="tx1"/>
                </a:solidFill>
              </a:rPr>
              <a:t>daqiqadan</a:t>
            </a:r>
            <a:r>
              <a:rPr lang="en-US" sz="1200" dirty="0">
                <a:solidFill>
                  <a:schemeClr val="tx1"/>
                </a:solidFill>
              </a:rPr>
              <a:t> 60 </a:t>
            </a:r>
            <a:r>
              <a:rPr lang="en-US" sz="1200" dirty="0" err="1">
                <a:solidFill>
                  <a:schemeClr val="tx1"/>
                </a:solidFill>
              </a:rPr>
              <a:t>daqiqagacha</a:t>
            </a:r>
            <a:r>
              <a:rPr lang="en-US" sz="1200" dirty="0">
                <a:solidFill>
                  <a:schemeClr val="tx1"/>
                </a:solidFill>
              </a:rPr>
              <a:t> </a:t>
            </a:r>
            <a:r>
              <a:rPr lang="en-US" sz="1200" dirty="0" err="1">
                <a:solidFill>
                  <a:schemeClr val="tx1"/>
                </a:solidFill>
              </a:rPr>
              <a:t>yoki</a:t>
            </a:r>
            <a:r>
              <a:rPr lang="en-US" sz="1200" dirty="0">
                <a:solidFill>
                  <a:schemeClr val="tx1"/>
                </a:solidFill>
              </a:rPr>
              <a:t> </a:t>
            </a:r>
            <a:r>
              <a:rPr lang="en-US" sz="1200" dirty="0" err="1">
                <a:solidFill>
                  <a:schemeClr val="tx1"/>
                </a:solidFill>
              </a:rPr>
              <a:t>haftasiga</a:t>
            </a:r>
            <a:r>
              <a:rPr lang="en-US" sz="1200" dirty="0">
                <a:solidFill>
                  <a:schemeClr val="tx1"/>
                </a:solidFill>
              </a:rPr>
              <a:t> </a:t>
            </a:r>
            <a:r>
              <a:rPr lang="en-US" sz="1200" dirty="0" err="1">
                <a:solidFill>
                  <a:schemeClr val="tx1"/>
                </a:solidFill>
              </a:rPr>
              <a:t>istalgan</a:t>
            </a:r>
            <a:r>
              <a:rPr lang="en-US" sz="1200" dirty="0">
                <a:solidFill>
                  <a:schemeClr val="tx1"/>
                </a:solidFill>
              </a:rPr>
              <a:t> </a:t>
            </a:r>
            <a:r>
              <a:rPr lang="en-US" sz="1200" dirty="0" err="1">
                <a:solidFill>
                  <a:schemeClr val="tx1"/>
                </a:solidFill>
              </a:rPr>
              <a:t>kunlarda</a:t>
            </a:r>
            <a:r>
              <a:rPr lang="en-US" sz="1200" dirty="0">
                <a:solidFill>
                  <a:schemeClr val="tx1"/>
                </a:solidFill>
              </a:rPr>
              <a:t> </a:t>
            </a:r>
            <a:r>
              <a:rPr lang="en-US" sz="1200" dirty="0" err="1">
                <a:solidFill>
                  <a:schemeClr val="tx1"/>
                </a:solidFill>
              </a:rPr>
              <a:t>qo'llab-quvvatlaydigan</a:t>
            </a:r>
            <a:r>
              <a:rPr lang="en-US" sz="1200" dirty="0">
                <a:solidFill>
                  <a:schemeClr val="tx1"/>
                </a:solidFill>
              </a:rPr>
              <a:t> BEPUL </a:t>
            </a:r>
            <a:r>
              <a:rPr lang="en-US" sz="1200" dirty="0" err="1">
                <a:solidFill>
                  <a:schemeClr val="tx1"/>
                </a:solidFill>
              </a:rPr>
              <a:t>Injil</a:t>
            </a:r>
            <a:r>
              <a:rPr lang="en-US" sz="1200" dirty="0">
                <a:solidFill>
                  <a:schemeClr val="tx1"/>
                </a:solidFill>
              </a:rPr>
              <a:t> </a:t>
            </a:r>
            <a:r>
              <a:rPr lang="en-US" sz="1200" dirty="0" err="1">
                <a:solidFill>
                  <a:schemeClr val="tx1"/>
                </a:solidFill>
              </a:rPr>
              <a:t>o'qish</a:t>
            </a:r>
            <a:r>
              <a:rPr lang="en-US" sz="1200" dirty="0">
                <a:solidFill>
                  <a:schemeClr val="tx1"/>
                </a:solidFill>
              </a:rPr>
              <a:t> </a:t>
            </a:r>
            <a:r>
              <a:rPr lang="en-US" sz="1200" dirty="0" err="1">
                <a:solidFill>
                  <a:schemeClr val="tx1"/>
                </a:solidFill>
              </a:rPr>
              <a:t>rejalariga</a:t>
            </a:r>
            <a:r>
              <a:rPr lang="en-US" sz="1200" dirty="0">
                <a:solidFill>
                  <a:schemeClr val="tx1"/>
                </a:solidFill>
              </a:rPr>
              <a:t> </a:t>
            </a:r>
            <a:r>
              <a:rPr lang="en-US" sz="1200" dirty="0" err="1">
                <a:solidFill>
                  <a:schemeClr val="tx1"/>
                </a:solidFill>
              </a:rPr>
              <a:t>ega</a:t>
            </a:r>
            <a:r>
              <a:rPr lang="en-US" sz="1200" dirty="0">
                <a:solidFill>
                  <a:schemeClr val="tx1"/>
                </a:solidFill>
              </a:rPr>
              <a:t>.</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oson</a:t>
            </a:r>
            <a:r>
              <a:rPr lang="en-US" sz="1200" dirty="0">
                <a:solidFill>
                  <a:schemeClr val="tx1"/>
                </a:solidFill>
              </a:rPr>
              <a:t> </a:t>
            </a:r>
            <a:r>
              <a:rPr lang="en-US" sz="1200" dirty="0" err="1">
                <a:solidFill>
                  <a:schemeClr val="tx1"/>
                </a:solidFill>
              </a:rPr>
              <a:t>o'qiladigan</a:t>
            </a:r>
            <a:r>
              <a:rPr lang="en-US" sz="1200" dirty="0">
                <a:solidFill>
                  <a:schemeClr val="tx1"/>
                </a:solidFill>
              </a:rPr>
              <a:t> </a:t>
            </a:r>
            <a:r>
              <a:rPr lang="en-US" sz="1200" dirty="0" err="1">
                <a:solidFill>
                  <a:schemeClr val="tx1"/>
                </a:solidFill>
              </a:rPr>
              <a:t>tarjimalarda</a:t>
            </a:r>
            <a:r>
              <a:rPr lang="en-US" sz="1200" dirty="0">
                <a:solidFill>
                  <a:schemeClr val="tx1"/>
                </a:solidFill>
              </a:rPr>
              <a:t> BEPUL </a:t>
            </a:r>
            <a:r>
              <a:rPr lang="en-US" sz="1200" dirty="0" err="1">
                <a:solidFill>
                  <a:schemeClr val="tx1"/>
                </a:solidFill>
              </a:rPr>
              <a:t>tariflarni</a:t>
            </a:r>
            <a:r>
              <a:rPr lang="en-US" sz="1200" dirty="0">
                <a:solidFill>
                  <a:schemeClr val="tx1"/>
                </a:solidFill>
              </a:rPr>
              <a:t> </a:t>
            </a:r>
            <a:r>
              <a:rPr lang="en-US" sz="1200" dirty="0" err="1">
                <a:solidFill>
                  <a:schemeClr val="tx1"/>
                </a:solidFill>
              </a:rPr>
              <a:t>taqdim</a:t>
            </a:r>
            <a:r>
              <a:rPr lang="en-US" sz="1200" dirty="0">
                <a:solidFill>
                  <a:schemeClr val="tx1"/>
                </a:solidFill>
              </a:rPr>
              <a:t> </a:t>
            </a:r>
            <a:r>
              <a:rPr lang="en-US" sz="1200" dirty="0" err="1">
                <a:solidFill>
                  <a:schemeClr val="tx1"/>
                </a:solidFill>
              </a:rPr>
              <a:t>etadi</a:t>
            </a:r>
            <a:r>
              <a:rPr lang="en-US" sz="1200" dirty="0">
                <a:solidFill>
                  <a:schemeClr val="tx1"/>
                </a:solidFill>
              </a:rPr>
              <a:t>.  </a:t>
            </a:r>
            <a:r>
              <a:rPr lang="en-US" sz="1200" dirty="0" err="1">
                <a:solidFill>
                  <a:schemeClr val="tx1"/>
                </a:solidFill>
              </a:rPr>
              <a:t>Eng</a:t>
            </a:r>
            <a:r>
              <a:rPr lang="en-US" sz="1200" dirty="0">
                <a:solidFill>
                  <a:schemeClr val="tx1"/>
                </a:solidFill>
              </a:rPr>
              <a:t> </a:t>
            </a:r>
            <a:r>
              <a:rPr lang="en-US" sz="1200" dirty="0" err="1">
                <a:solidFill>
                  <a:schemeClr val="tx1"/>
                </a:solidFill>
              </a:rPr>
              <a:t>katta</a:t>
            </a:r>
            <a:r>
              <a:rPr lang="en-US" sz="1200" dirty="0">
                <a:solidFill>
                  <a:schemeClr val="tx1"/>
                </a:solidFill>
              </a:rPr>
              <a:t> </a:t>
            </a:r>
            <a:r>
              <a:rPr lang="en-US" sz="1200" dirty="0" err="1">
                <a:solidFill>
                  <a:schemeClr val="tx1"/>
                </a:solidFill>
              </a:rPr>
              <a:t>vazifalar</a:t>
            </a:r>
            <a:r>
              <a:rPr lang="en-US" sz="1200" dirty="0">
                <a:solidFill>
                  <a:schemeClr val="tx1"/>
                </a:solidFill>
              </a:rPr>
              <a:t> ham </a:t>
            </a:r>
            <a:r>
              <a:rPr lang="en-US" sz="1200" dirty="0" err="1">
                <a:solidFill>
                  <a:schemeClr val="tx1"/>
                </a:solidFill>
              </a:rPr>
              <a:t>kichik</a:t>
            </a:r>
            <a:r>
              <a:rPr lang="en-US" sz="1200" dirty="0">
                <a:solidFill>
                  <a:schemeClr val="tx1"/>
                </a:solidFill>
              </a:rPr>
              <a:t>, </a:t>
            </a:r>
            <a:r>
              <a:rPr lang="en-US" sz="1200" dirty="0" err="1">
                <a:solidFill>
                  <a:schemeClr val="tx1"/>
                </a:solidFill>
              </a:rPr>
              <a:t>oson</a:t>
            </a:r>
            <a:r>
              <a:rPr lang="en-US" sz="1200" dirty="0">
                <a:solidFill>
                  <a:schemeClr val="tx1"/>
                </a:solidFill>
              </a:rPr>
              <a:t> </a:t>
            </a:r>
            <a:r>
              <a:rPr lang="en-US" sz="1200" dirty="0" err="1">
                <a:solidFill>
                  <a:schemeClr val="tx1"/>
                </a:solidFill>
              </a:rPr>
              <a:t>boshqariladigan</a:t>
            </a:r>
            <a:r>
              <a:rPr lang="en-US" sz="1200" dirty="0">
                <a:solidFill>
                  <a:schemeClr val="tx1"/>
                </a:solidFill>
              </a:rPr>
              <a:t> </a:t>
            </a:r>
            <a:r>
              <a:rPr lang="en-US" sz="1200" dirty="0" err="1">
                <a:solidFill>
                  <a:schemeClr val="tx1"/>
                </a:solidFill>
              </a:rPr>
              <a:t>bosqichlarga</a:t>
            </a:r>
            <a:r>
              <a:rPr lang="en-US" sz="1200" dirty="0">
                <a:solidFill>
                  <a:schemeClr val="tx1"/>
                </a:solidFill>
              </a:rPr>
              <a:t> </a:t>
            </a:r>
            <a:r>
              <a:rPr lang="en-US" sz="1200" dirty="0" err="1">
                <a:solidFill>
                  <a:schemeClr val="tx1"/>
                </a:solidFill>
              </a:rPr>
              <a:t>bo'linsa</a:t>
            </a:r>
            <a:r>
              <a:rPr lang="en-US" sz="1200" dirty="0">
                <a:solidFill>
                  <a:schemeClr val="tx1"/>
                </a:solidFill>
              </a:rPr>
              <a:t>, </a:t>
            </a:r>
            <a:r>
              <a:rPr lang="en-US" sz="1200" dirty="0" err="1">
                <a:solidFill>
                  <a:schemeClr val="tx1"/>
                </a:solidFill>
              </a:rPr>
              <a:t>bajarilishi</a:t>
            </a:r>
            <a:r>
              <a:rPr lang="en-US" sz="1200" dirty="0">
                <a:solidFill>
                  <a:schemeClr val="tx1"/>
                </a:solidFill>
              </a:rPr>
              <a:t> </a:t>
            </a:r>
            <a:r>
              <a:rPr lang="en-US" sz="1200" dirty="0" err="1">
                <a:solidFill>
                  <a:schemeClr val="tx1"/>
                </a:solidFill>
              </a:rPr>
              <a:t>mumkin</a:t>
            </a:r>
            <a:r>
              <a:rPr lang="en-US" sz="1200" dirty="0">
                <a:solidFill>
                  <a:schemeClr val="tx1"/>
                </a:solidFill>
              </a:rPr>
              <a:t> </a:t>
            </a:r>
            <a:r>
              <a:rPr lang="en-US" sz="1200" dirty="0" err="1">
                <a:solidFill>
                  <a:schemeClr val="tx1"/>
                </a:solidFill>
              </a:rPr>
              <a:t>bo'ladi</a:t>
            </a:r>
            <a:r>
              <a:rPr lang="en-US" sz="1200" dirty="0">
                <a:solidFill>
                  <a:schemeClr val="tx1"/>
                </a:solidFill>
              </a:rPr>
              <a:t>.</a:t>
            </a: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O'qish</a:t>
            </a:r>
            <a:r>
              <a:rPr lang="en-US" sz="1200" dirty="0">
                <a:solidFill>
                  <a:schemeClr val="tx1"/>
                </a:solidFill>
              </a:rPr>
              <a:t> </a:t>
            </a:r>
            <a:r>
              <a:rPr lang="en-US" sz="1200" dirty="0" err="1">
                <a:solidFill>
                  <a:schemeClr val="tx1"/>
                </a:solidFill>
              </a:rPr>
              <a:t>rejasi</a:t>
            </a:r>
            <a:r>
              <a:rPr lang="en-US" sz="1200" dirty="0">
                <a:solidFill>
                  <a:schemeClr val="tx1"/>
                </a:solidFill>
              </a:rPr>
              <a:t> </a:t>
            </a:r>
            <a:r>
              <a:rPr lang="en-US" sz="1200" dirty="0" err="1">
                <a:solidFill>
                  <a:schemeClr val="tx1"/>
                </a:solidFill>
              </a:rPr>
              <a:t>vazifani</a:t>
            </a:r>
            <a:r>
              <a:rPr lang="en-US" sz="1200" dirty="0">
                <a:solidFill>
                  <a:schemeClr val="tx1"/>
                </a:solidFill>
              </a:rPr>
              <a:t> </a:t>
            </a:r>
            <a:r>
              <a:rPr lang="en-US" sz="1200" dirty="0" err="1">
                <a:solidFill>
                  <a:schemeClr val="tx1"/>
                </a:solidFill>
              </a:rPr>
              <a:t>boshqarishni</a:t>
            </a:r>
            <a:r>
              <a:rPr lang="en-US" sz="1200" dirty="0">
                <a:solidFill>
                  <a:schemeClr val="tx1"/>
                </a:solidFill>
              </a:rPr>
              <a:t> </a:t>
            </a:r>
            <a:r>
              <a:rPr lang="en-US" sz="1200" dirty="0" err="1">
                <a:solidFill>
                  <a:schemeClr val="tx1"/>
                </a:solidFill>
              </a:rPr>
              <a:t>osonlashtirdimi</a:t>
            </a:r>
            <a:r>
              <a:rPr lang="en-US" sz="1200" dirty="0">
                <a:solidFill>
                  <a:schemeClr val="tx1"/>
                </a:solidFill>
              </a:rPr>
              <a:t>?</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Maxsus</a:t>
            </a:r>
            <a:r>
              <a:rPr lang="en-US" sz="1200" dirty="0">
                <a:solidFill>
                  <a:schemeClr val="tx1"/>
                </a:solidFill>
              </a:rPr>
              <a:t> </a:t>
            </a:r>
            <a:r>
              <a:rPr lang="en-US" sz="1200" dirty="0" err="1">
                <a:solidFill>
                  <a:schemeClr val="tx1"/>
                </a:solidFill>
              </a:rPr>
              <a:t>tayyorlangan</a:t>
            </a:r>
            <a:r>
              <a:rPr lang="en-US" sz="1200" dirty="0">
                <a:solidFill>
                  <a:schemeClr val="tx1"/>
                </a:solidFill>
              </a:rPr>
              <a:t> </a:t>
            </a:r>
            <a:r>
              <a:rPr lang="en-US" sz="1200" dirty="0" err="1">
                <a:solidFill>
                  <a:schemeClr val="tx1"/>
                </a:solidFill>
              </a:rPr>
              <a:t>o'qish</a:t>
            </a:r>
            <a:r>
              <a:rPr lang="en-US" sz="1200" dirty="0">
                <a:solidFill>
                  <a:schemeClr val="tx1"/>
                </a:solidFill>
              </a:rPr>
              <a:t> </a:t>
            </a:r>
            <a:r>
              <a:rPr lang="en-US" sz="1200" dirty="0" err="1">
                <a:solidFill>
                  <a:schemeClr val="tx1"/>
                </a:solidFill>
              </a:rPr>
              <a:t>rejasi</a:t>
            </a:r>
            <a:r>
              <a:rPr lang="en-US" sz="1200" dirty="0">
                <a:solidFill>
                  <a:schemeClr val="tx1"/>
                </a:solidFill>
              </a:rPr>
              <a:t> </a:t>
            </a:r>
            <a:r>
              <a:rPr lang="en-US" sz="1200" dirty="0" err="1">
                <a:solidFill>
                  <a:schemeClr val="tx1"/>
                </a:solidFill>
              </a:rPr>
              <a:t>bu</a:t>
            </a:r>
            <a:r>
              <a:rPr lang="en-US" sz="1200" dirty="0">
                <a:solidFill>
                  <a:schemeClr val="tx1"/>
                </a:solidFill>
              </a:rPr>
              <a:t> </a:t>
            </a:r>
            <a:r>
              <a:rPr lang="en-US" sz="1200" dirty="0" err="1">
                <a:solidFill>
                  <a:schemeClr val="tx1"/>
                </a:solidFill>
              </a:rPr>
              <a:t>vazifani</a:t>
            </a:r>
            <a:r>
              <a:rPr lang="en-US" sz="1200" dirty="0">
                <a:solidFill>
                  <a:schemeClr val="tx1"/>
                </a:solidFill>
              </a:rPr>
              <a:t> </a:t>
            </a:r>
            <a:r>
              <a:rPr lang="en-US" sz="1200" dirty="0" err="1">
                <a:solidFill>
                  <a:schemeClr val="tx1"/>
                </a:solidFill>
              </a:rPr>
              <a:t>osonroq</a:t>
            </a:r>
            <a:r>
              <a:rPr lang="en-US" sz="1200" dirty="0">
                <a:solidFill>
                  <a:schemeClr val="tx1"/>
                </a:solidFill>
              </a:rPr>
              <a:t> </a:t>
            </a:r>
            <a:r>
              <a:rPr lang="en-US" sz="1200" dirty="0" err="1">
                <a:solidFill>
                  <a:schemeClr val="tx1"/>
                </a:solidFill>
              </a:rPr>
              <a:t>qilganmidi</a:t>
            </a:r>
            <a:r>
              <a:rPr lang="en-US" sz="1200" dirty="0">
                <a:solidFill>
                  <a:schemeClr val="tx1"/>
                </a:solidFill>
              </a:rPr>
              <a:t>?</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046329" y="2622932"/>
            <a:ext cx="64511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Yoʻq</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WBPda</a:t>
            </a:r>
            <a:r>
              <a:rPr lang="en-US" sz="1200" dirty="0">
                <a:solidFill>
                  <a:schemeClr val="tx1"/>
                </a:solidFill>
              </a:rPr>
              <a:t> biz </a:t>
            </a:r>
            <a:r>
              <a:rPr lang="en-US" sz="1200" dirty="0" err="1">
                <a:solidFill>
                  <a:schemeClr val="tx1"/>
                </a:solidFill>
              </a:rPr>
              <a:t>Bibliyani</a:t>
            </a:r>
            <a:r>
              <a:rPr lang="en-US" sz="1200" dirty="0">
                <a:solidFill>
                  <a:schemeClr val="tx1"/>
                </a:solidFill>
              </a:rPr>
              <a:t> </a:t>
            </a:r>
            <a:r>
              <a:rPr lang="en-US" sz="1200" dirty="0" err="1">
                <a:solidFill>
                  <a:schemeClr val="tx1"/>
                </a:solidFill>
              </a:rPr>
              <a:t>o'qish</a:t>
            </a:r>
            <a:r>
              <a:rPr lang="en-US" sz="1200" dirty="0">
                <a:solidFill>
                  <a:schemeClr val="tx1"/>
                </a:solidFill>
              </a:rPr>
              <a:t> </a:t>
            </a:r>
            <a:r>
              <a:rPr lang="en-US" sz="1200" dirty="0" err="1">
                <a:solidFill>
                  <a:schemeClr val="tx1"/>
                </a:solidFill>
              </a:rPr>
              <a:t>hayotimizga</a:t>
            </a:r>
            <a:r>
              <a:rPr lang="en-US" sz="1200" dirty="0">
                <a:solidFill>
                  <a:schemeClr val="tx1"/>
                </a:solidFill>
              </a:rPr>
              <a:t> </a:t>
            </a:r>
            <a:r>
              <a:rPr lang="en-US" sz="1200" dirty="0" err="1">
                <a:solidFill>
                  <a:schemeClr val="tx1"/>
                </a:solidFill>
              </a:rPr>
              <a:t>katta</a:t>
            </a:r>
            <a:r>
              <a:rPr lang="en-US" sz="1200" dirty="0">
                <a:solidFill>
                  <a:schemeClr val="tx1"/>
                </a:solidFill>
              </a:rPr>
              <a:t> </a:t>
            </a:r>
            <a:r>
              <a:rPr lang="en-US" sz="1200" dirty="0" err="1">
                <a:solidFill>
                  <a:schemeClr val="tx1"/>
                </a:solidFill>
              </a:rPr>
              <a:t>foyda</a:t>
            </a:r>
            <a:r>
              <a:rPr lang="en-US" sz="1200" dirty="0">
                <a:solidFill>
                  <a:schemeClr val="tx1"/>
                </a:solidFill>
              </a:rPr>
              <a:t> </a:t>
            </a:r>
            <a:r>
              <a:rPr lang="en-US" sz="1200" dirty="0" err="1">
                <a:solidFill>
                  <a:schemeClr val="tx1"/>
                </a:solidFill>
              </a:rPr>
              <a:t>keltiradi</a:t>
            </a:r>
            <a:r>
              <a:rPr lang="en-US" sz="1200" dirty="0">
                <a:solidFill>
                  <a:schemeClr val="tx1"/>
                </a:solidFill>
              </a:rPr>
              <a:t> deb </a:t>
            </a:r>
            <a:r>
              <a:rPr lang="en-US" sz="1200" dirty="0" err="1">
                <a:solidFill>
                  <a:schemeClr val="tx1"/>
                </a:solidFill>
              </a:rPr>
              <a:t>hisoblaymiz</a:t>
            </a:r>
            <a:r>
              <a:rPr lang="en-US" sz="1200" dirty="0">
                <a:solidFill>
                  <a:schemeClr val="tx1"/>
                </a:solidFill>
              </a:rPr>
              <a:t>.</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Qaysi</a:t>
            </a:r>
            <a:r>
              <a:rPr lang="en-US" sz="1200" dirty="0">
                <a:solidFill>
                  <a:schemeClr val="tx1"/>
                </a:solidFill>
              </a:rPr>
              <a:t> </a:t>
            </a:r>
            <a:r>
              <a:rPr lang="en-US" sz="1200" dirty="0" err="1">
                <a:solidFill>
                  <a:schemeClr val="tx1"/>
                </a:solidFill>
              </a:rPr>
              <a:t>reja</a:t>
            </a:r>
            <a:r>
              <a:rPr lang="en-US" sz="1200" dirty="0">
                <a:solidFill>
                  <a:schemeClr val="tx1"/>
                </a:solidFill>
              </a:rPr>
              <a:t> </a:t>
            </a:r>
            <a:r>
              <a:rPr lang="en-US" sz="1200" dirty="0" err="1">
                <a:solidFill>
                  <a:schemeClr val="tx1"/>
                </a:solidFill>
              </a:rPr>
              <a:t>ishlatdingiz</a:t>
            </a:r>
            <a:r>
              <a:rPr lang="en-US" sz="1200" dirty="0">
                <a:solidFill>
                  <a:schemeClr val="tx1"/>
                </a:solidFill>
              </a:rPr>
              <a:t>?  </a:t>
            </a:r>
            <a:r>
              <a:rPr lang="en-US" sz="1200" dirty="0" err="1">
                <a:solidFill>
                  <a:schemeClr val="tx1"/>
                </a:solidFill>
              </a:rPr>
              <a:t>WBPda</a:t>
            </a:r>
            <a:r>
              <a:rPr lang="en-US" sz="1200" dirty="0">
                <a:solidFill>
                  <a:schemeClr val="tx1"/>
                </a:solidFill>
              </a:rPr>
              <a:t> </a:t>
            </a:r>
            <a:r>
              <a:rPr lang="en-US" sz="1200" dirty="0" err="1">
                <a:solidFill>
                  <a:schemeClr val="tx1"/>
                </a:solidFill>
              </a:rPr>
              <a:t>tanlash</a:t>
            </a:r>
            <a:r>
              <a:rPr lang="en-US" sz="1200" dirty="0">
                <a:solidFill>
                  <a:schemeClr val="tx1"/>
                </a:solidFill>
              </a:rPr>
              <a:t> </a:t>
            </a:r>
            <a:r>
              <a:rPr lang="en-US" sz="1200" dirty="0" err="1">
                <a:solidFill>
                  <a:schemeClr val="tx1"/>
                </a:solidFill>
              </a:rPr>
              <a:t>uchun</a:t>
            </a:r>
            <a:r>
              <a:rPr lang="en-US" sz="1200" dirty="0">
                <a:solidFill>
                  <a:schemeClr val="tx1"/>
                </a:solidFill>
              </a:rPr>
              <a:t> </a:t>
            </a:r>
            <a:r>
              <a:rPr lang="en-US" sz="1200" dirty="0" err="1">
                <a:solidFill>
                  <a:schemeClr val="tx1"/>
                </a:solidFill>
              </a:rPr>
              <a:t>juda</a:t>
            </a:r>
            <a:r>
              <a:rPr lang="en-US" sz="1200" dirty="0">
                <a:solidFill>
                  <a:schemeClr val="tx1"/>
                </a:solidFill>
              </a:rPr>
              <a:t> </a:t>
            </a:r>
            <a:r>
              <a:rPr lang="en-US" sz="1200" dirty="0" err="1">
                <a:solidFill>
                  <a:schemeClr val="tx1"/>
                </a:solidFill>
              </a:rPr>
              <a:t>katta</a:t>
            </a:r>
            <a:r>
              <a:rPr lang="en-US" sz="1200" dirty="0">
                <a:solidFill>
                  <a:schemeClr val="tx1"/>
                </a:solidFill>
              </a:rPr>
              <a:t> </a:t>
            </a:r>
            <a:r>
              <a:rPr lang="en-US" sz="1200" dirty="0" err="1">
                <a:solidFill>
                  <a:schemeClr val="tx1"/>
                </a:solidFill>
              </a:rPr>
              <a:t>xilma-xillik</a:t>
            </a:r>
            <a:r>
              <a:rPr lang="en-US" sz="1200" dirty="0">
                <a:solidFill>
                  <a:schemeClr val="tx1"/>
                </a:solidFill>
              </a:rPr>
              <a:t> </a:t>
            </a:r>
            <a:r>
              <a:rPr lang="en-US" sz="1200" dirty="0" err="1">
                <a:solidFill>
                  <a:schemeClr val="tx1"/>
                </a:solidFill>
              </a:rPr>
              <a:t>mavjud</a:t>
            </a:r>
            <a:r>
              <a:rPr lang="en-US" sz="1200" dirty="0">
                <a:solidFill>
                  <a:schemeClr val="tx1"/>
                </a:solidFill>
              </a:rPr>
              <a:t>.</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WBPda</a:t>
            </a:r>
            <a:r>
              <a:rPr lang="en-US" sz="1200" dirty="0">
                <a:solidFill>
                  <a:schemeClr val="tx1"/>
                </a:solidFill>
              </a:rPr>
              <a:t> BEPUL </a:t>
            </a:r>
            <a:r>
              <a:rPr lang="en-US" sz="1200" dirty="0" err="1">
                <a:solidFill>
                  <a:schemeClr val="tx1"/>
                </a:solidFill>
              </a:rPr>
              <a:t>rejani</a:t>
            </a:r>
            <a:r>
              <a:rPr lang="en-US" sz="1200" dirty="0">
                <a:solidFill>
                  <a:schemeClr val="tx1"/>
                </a:solidFill>
              </a:rPr>
              <a:t> </a:t>
            </a:r>
            <a:r>
              <a:rPr lang="en-US" sz="1200" dirty="0" err="1">
                <a:solidFill>
                  <a:schemeClr val="tx1"/>
                </a:solidFill>
              </a:rPr>
              <a:t>sinab</a:t>
            </a:r>
            <a:r>
              <a:rPr lang="en-US" sz="1200" dirty="0">
                <a:solidFill>
                  <a:schemeClr val="tx1"/>
                </a:solidFill>
              </a:rPr>
              <a:t> </a:t>
            </a:r>
            <a:r>
              <a:rPr lang="en-US" sz="1200" dirty="0" err="1">
                <a:solidFill>
                  <a:schemeClr val="tx1"/>
                </a:solidFill>
              </a:rPr>
              <a:t>ko'ring</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53345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Yoʻq</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WBP </a:t>
            </a:r>
            <a:r>
              <a:rPr lang="en-US" sz="1200" dirty="0" err="1">
                <a:solidFill>
                  <a:schemeClr val="tx1"/>
                </a:solidFill>
              </a:rPr>
              <a:t>turli</a:t>
            </a:r>
            <a:r>
              <a:rPr lang="en-US" sz="1200" dirty="0">
                <a:solidFill>
                  <a:schemeClr val="tx1"/>
                </a:solidFill>
              </a:rPr>
              <a:t> </a:t>
            </a:r>
            <a:r>
              <a:rPr lang="en-US" sz="1200" dirty="0" err="1">
                <a:solidFill>
                  <a:schemeClr val="tx1"/>
                </a:solidFill>
              </a:rPr>
              <a:t>xil</a:t>
            </a:r>
            <a:r>
              <a:rPr lang="en-US" sz="1200" dirty="0">
                <a:solidFill>
                  <a:schemeClr val="tx1"/>
                </a:solidFill>
              </a:rPr>
              <a:t> </a:t>
            </a:r>
            <a:r>
              <a:rPr lang="en-US" sz="1200" dirty="0" err="1">
                <a:solidFill>
                  <a:schemeClr val="tx1"/>
                </a:solidFill>
              </a:rPr>
              <a:t>mavzular</a:t>
            </a:r>
            <a:r>
              <a:rPr lang="en-US" sz="1200" dirty="0">
                <a:solidFill>
                  <a:schemeClr val="tx1"/>
                </a:solidFill>
              </a:rPr>
              <a:t>, </a:t>
            </a:r>
            <a:r>
              <a:rPr lang="en-US" sz="1200" dirty="0" err="1">
                <a:solidFill>
                  <a:schemeClr val="tx1"/>
                </a:solidFill>
              </a:rPr>
              <a:t>masalan</a:t>
            </a:r>
            <a:r>
              <a:rPr lang="en-US" sz="1200" dirty="0">
                <a:solidFill>
                  <a:schemeClr val="tx1"/>
                </a:solidFill>
              </a:rPr>
              <a:t>, </a:t>
            </a:r>
            <a:r>
              <a:rPr lang="en-US" sz="1200" dirty="0" err="1">
                <a:solidFill>
                  <a:schemeClr val="tx1"/>
                </a:solidFill>
              </a:rPr>
              <a:t>Xronologik</a:t>
            </a:r>
            <a:r>
              <a:rPr lang="en-US" sz="1200" dirty="0">
                <a:solidFill>
                  <a:schemeClr val="tx1"/>
                </a:solidFill>
              </a:rPr>
              <a:t>, M'Cheyne </a:t>
            </a:r>
            <a:r>
              <a:rPr lang="en-US" sz="1200" dirty="0" err="1">
                <a:solidFill>
                  <a:schemeClr val="tx1"/>
                </a:solidFill>
              </a:rPr>
              <a:t>va</a:t>
            </a:r>
            <a:r>
              <a:rPr lang="en-US" sz="1200" dirty="0">
                <a:solidFill>
                  <a:schemeClr val="tx1"/>
                </a:solidFill>
              </a:rPr>
              <a:t> </a:t>
            </a:r>
            <a:r>
              <a:rPr lang="en-US" sz="1200" dirty="0" err="1">
                <a:solidFill>
                  <a:schemeClr val="tx1"/>
                </a:solidFill>
              </a:rPr>
              <a:t>boshqalar</a:t>
            </a:r>
            <a:r>
              <a:rPr lang="en-US" sz="1200" dirty="0">
                <a:solidFill>
                  <a:schemeClr val="tx1"/>
                </a:solidFill>
              </a:rPr>
              <a:t> </a:t>
            </a:r>
            <a:r>
              <a:rPr lang="en-US" sz="1200" dirty="0" err="1">
                <a:solidFill>
                  <a:schemeClr val="tx1"/>
                </a:solidFill>
              </a:rPr>
              <a:t>bilan</a:t>
            </a:r>
            <a:r>
              <a:rPr lang="en-US" sz="1200" dirty="0">
                <a:solidFill>
                  <a:schemeClr val="tx1"/>
                </a:solidFill>
              </a:rPr>
              <a:t> BEPUL </a:t>
            </a:r>
            <a:r>
              <a:rPr lang="en-US" sz="1200" dirty="0" err="1">
                <a:solidFill>
                  <a:schemeClr val="tx1"/>
                </a:solidFill>
              </a:rPr>
              <a:t>tariflarni</a:t>
            </a:r>
            <a:r>
              <a:rPr lang="en-US" sz="1200" dirty="0">
                <a:solidFill>
                  <a:schemeClr val="tx1"/>
                </a:solidFill>
              </a:rPr>
              <a:t> </a:t>
            </a:r>
            <a:r>
              <a:rPr lang="en-US" sz="1200" dirty="0" err="1">
                <a:solidFill>
                  <a:schemeClr val="tx1"/>
                </a:solidFill>
              </a:rPr>
              <a:t>taqdim</a:t>
            </a:r>
            <a:r>
              <a:rPr lang="en-US" sz="1200" dirty="0">
                <a:solidFill>
                  <a:schemeClr val="tx1"/>
                </a:solidFill>
              </a:rPr>
              <a:t> </a:t>
            </a:r>
            <a:r>
              <a:rPr lang="en-US" sz="1200" dirty="0" err="1">
                <a:solidFill>
                  <a:schemeClr val="tx1"/>
                </a:solidFill>
              </a:rPr>
              <a:t>etadi</a:t>
            </a:r>
            <a:r>
              <a:rPr lang="en-US" sz="1200" dirty="0">
                <a:solidFill>
                  <a:schemeClr val="tx1"/>
                </a:solidFill>
              </a:rPr>
              <a:t>, </a:t>
            </a:r>
            <a:r>
              <a:rPr lang="en-US" sz="1200" dirty="0" err="1">
                <a:solidFill>
                  <a:schemeClr val="tx1"/>
                </a:solidFill>
              </a:rPr>
              <a:t>bu</a:t>
            </a:r>
            <a:r>
              <a:rPr lang="en-US" sz="1200" dirty="0">
                <a:solidFill>
                  <a:schemeClr val="tx1"/>
                </a:solidFill>
              </a:rPr>
              <a:t> </a:t>
            </a:r>
            <a:r>
              <a:rPr lang="en-US" sz="1200" dirty="0" err="1">
                <a:solidFill>
                  <a:schemeClr val="tx1"/>
                </a:solidFill>
              </a:rPr>
              <a:t>esa</a:t>
            </a:r>
            <a:r>
              <a:rPr lang="en-US" sz="1200" dirty="0">
                <a:solidFill>
                  <a:schemeClr val="tx1"/>
                </a:solidFill>
              </a:rPr>
              <a:t> </a:t>
            </a:r>
            <a:r>
              <a:rPr lang="en-US" sz="1200" dirty="0" err="1">
                <a:solidFill>
                  <a:schemeClr val="tx1"/>
                </a:solidFill>
              </a:rPr>
              <a:t>xilma-xillik</a:t>
            </a:r>
            <a:r>
              <a:rPr lang="en-US" sz="1200" dirty="0">
                <a:solidFill>
                  <a:schemeClr val="tx1"/>
                </a:solidFill>
              </a:rPr>
              <a:t> </a:t>
            </a:r>
            <a:r>
              <a:rPr lang="en-US" sz="1200" dirty="0" err="1">
                <a:solidFill>
                  <a:schemeClr val="tx1"/>
                </a:solidFill>
              </a:rPr>
              <a:t>uchun</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Bu </a:t>
            </a:r>
            <a:r>
              <a:rPr lang="en-US" sz="1200" dirty="0" err="1">
                <a:solidFill>
                  <a:schemeClr val="tx1"/>
                </a:solidFill>
              </a:rPr>
              <a:t>juda</a:t>
            </a:r>
            <a:r>
              <a:rPr lang="en-US" sz="1200" dirty="0">
                <a:solidFill>
                  <a:schemeClr val="tx1"/>
                </a:solidFill>
              </a:rPr>
              <a:t> </a:t>
            </a:r>
            <a:r>
              <a:rPr lang="en-US" sz="1200" dirty="0" err="1">
                <a:solidFill>
                  <a:schemeClr val="tx1"/>
                </a:solidFill>
              </a:rPr>
              <a:t>zerikarlimi</a:t>
            </a:r>
            <a:r>
              <a:rPr lang="en-US" sz="1200" dirty="0">
                <a:solidFill>
                  <a:schemeClr val="tx1"/>
                </a:solidFill>
              </a:rPr>
              <a:t>?</a:t>
            </a: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rPr>
              <a:t>Agar </a:t>
            </a:r>
            <a:r>
              <a:rPr lang="en-US" sz="1000" dirty="0" err="1">
                <a:solidFill>
                  <a:schemeClr val="tx1"/>
                </a:solidFill>
              </a:rPr>
              <a:t>Injilni</a:t>
            </a:r>
            <a:r>
              <a:rPr lang="en-US" sz="1000" dirty="0">
                <a:solidFill>
                  <a:schemeClr val="tx1"/>
                </a:solidFill>
              </a:rPr>
              <a:t> </a:t>
            </a:r>
            <a:r>
              <a:rPr lang="en-US" sz="1000" dirty="0" err="1">
                <a:solidFill>
                  <a:schemeClr val="tx1"/>
                </a:solidFill>
              </a:rPr>
              <a:t>o'qishga</a:t>
            </a:r>
            <a:r>
              <a:rPr lang="en-US" sz="1000" dirty="0">
                <a:solidFill>
                  <a:schemeClr val="tx1"/>
                </a:solidFill>
              </a:rPr>
              <a:t> harakat </a:t>
            </a:r>
            <a:r>
              <a:rPr lang="en-US" sz="1000" dirty="0" err="1">
                <a:solidFill>
                  <a:schemeClr val="tx1"/>
                </a:solidFill>
              </a:rPr>
              <a:t>qilgan</a:t>
            </a:r>
            <a:r>
              <a:rPr lang="en-US" sz="1000" dirty="0">
                <a:solidFill>
                  <a:schemeClr val="tx1"/>
                </a:solidFill>
              </a:rPr>
              <a:t> </a:t>
            </a:r>
            <a:r>
              <a:rPr lang="en-US" sz="1000" dirty="0" err="1">
                <a:solidFill>
                  <a:schemeClr val="tx1"/>
                </a:solidFill>
              </a:rPr>
              <a:t>bo'lsangiz</a:t>
            </a:r>
            <a:r>
              <a:rPr lang="en-US" sz="1000" dirty="0">
                <a:solidFill>
                  <a:schemeClr val="tx1"/>
                </a:solidFill>
              </a:rPr>
              <a:t> </a:t>
            </a:r>
            <a:r>
              <a:rPr lang="en-US" sz="1000" dirty="0" err="1">
                <a:solidFill>
                  <a:schemeClr val="tx1"/>
                </a:solidFill>
              </a:rPr>
              <a:t>va</a:t>
            </a:r>
            <a:r>
              <a:rPr lang="en-US" sz="1000" dirty="0">
                <a:solidFill>
                  <a:schemeClr val="tx1"/>
                </a:solidFill>
              </a:rPr>
              <a:t> </a:t>
            </a:r>
            <a:r>
              <a:rPr lang="en-US" sz="1000" dirty="0" err="1">
                <a:solidFill>
                  <a:schemeClr val="tx1"/>
                </a:solidFill>
              </a:rPr>
              <a:t>muvaffaqiyatsiz</a:t>
            </a:r>
            <a:r>
              <a:rPr lang="en-US" sz="1000" dirty="0">
                <a:solidFill>
                  <a:schemeClr val="tx1"/>
                </a:solidFill>
              </a:rPr>
              <a:t> </a:t>
            </a:r>
            <a:r>
              <a:rPr lang="en-US" sz="1000" dirty="0" err="1">
                <a:solidFill>
                  <a:schemeClr val="tx1"/>
                </a:solidFill>
              </a:rPr>
              <a:t>bo'lsangiz</a:t>
            </a:r>
            <a:r>
              <a:rPr lang="en-US" sz="1000" dirty="0">
                <a:solidFill>
                  <a:schemeClr val="tx1"/>
                </a:solidFill>
              </a:rPr>
              <a:t>, </a:t>
            </a:r>
            <a:r>
              <a:rPr lang="en-US" sz="1000" dirty="0" err="1">
                <a:solidFill>
                  <a:schemeClr val="tx1"/>
                </a:solidFill>
              </a:rPr>
              <a:t>bizga</a:t>
            </a:r>
            <a:r>
              <a:rPr lang="en-US" sz="1000" dirty="0">
                <a:solidFill>
                  <a:schemeClr val="tx1"/>
                </a:solidFill>
              </a:rPr>
              <a:t> </a:t>
            </a:r>
            <a:r>
              <a:rPr lang="en-US" sz="1000" dirty="0" err="1">
                <a:solidFill>
                  <a:schemeClr val="tx1"/>
                </a:solidFill>
              </a:rPr>
              <a:t>tashrif</a:t>
            </a:r>
            <a:r>
              <a:rPr lang="en-US" sz="1000" dirty="0">
                <a:solidFill>
                  <a:schemeClr val="tx1"/>
                </a:solidFill>
              </a:rPr>
              <a:t> </a:t>
            </a:r>
            <a:r>
              <a:rPr lang="en-US" sz="1000" dirty="0" err="1">
                <a:solidFill>
                  <a:schemeClr val="tx1"/>
                </a:solidFill>
              </a:rPr>
              <a:t>buyuring</a:t>
            </a:r>
            <a:r>
              <a:rPr lang="en-US" sz="1000" dirty="0">
                <a:solidFill>
                  <a:schemeClr val="tx1"/>
                </a:solidFill>
              </a:rPr>
              <a:t> </a:t>
            </a:r>
            <a:r>
              <a:rPr lang="en-US" sz="1000" u="sng" dirty="0">
                <a:solidFill>
                  <a:srgbClr val="0070C0"/>
                </a:solidFill>
              </a:rPr>
              <a:t>https://worldbibleplans.com/languages/uzbek/index.html</a:t>
            </a:r>
            <a:r>
              <a:rPr lang="en-US" sz="1000" dirty="0">
                <a:solidFill>
                  <a:schemeClr val="tx1"/>
                </a:solidFill>
              </a:rPr>
              <a:t> </a:t>
            </a:r>
            <a:r>
              <a:rPr lang="en-US" sz="1000" dirty="0" err="1">
                <a:solidFill>
                  <a:schemeClr val="tx1"/>
                </a:solidFill>
              </a:rPr>
              <a:t>va</a:t>
            </a:r>
            <a:r>
              <a:rPr lang="en-US" sz="1000" dirty="0">
                <a:solidFill>
                  <a:schemeClr val="tx1"/>
                </a:solidFill>
              </a:rPr>
              <a:t> BEPUL </a:t>
            </a:r>
            <a:r>
              <a:rPr lang="en-US" sz="1000" dirty="0" err="1">
                <a:solidFill>
                  <a:schemeClr val="tx1"/>
                </a:solidFill>
              </a:rPr>
              <a:t>maxsus</a:t>
            </a:r>
            <a:r>
              <a:rPr lang="en-US" sz="1000" dirty="0">
                <a:solidFill>
                  <a:schemeClr val="tx1"/>
                </a:solidFill>
              </a:rPr>
              <a:t> </a:t>
            </a:r>
            <a:r>
              <a:rPr lang="en-US" sz="1000" dirty="0" err="1">
                <a:solidFill>
                  <a:schemeClr val="tx1"/>
                </a:solidFill>
              </a:rPr>
              <a:t>Injil</a:t>
            </a:r>
            <a:r>
              <a:rPr lang="en-US" sz="1000" dirty="0">
                <a:solidFill>
                  <a:schemeClr val="tx1"/>
                </a:solidFill>
              </a:rPr>
              <a:t> </a:t>
            </a:r>
            <a:r>
              <a:rPr lang="en-US" sz="1000" dirty="0" err="1">
                <a:solidFill>
                  <a:schemeClr val="tx1"/>
                </a:solidFill>
              </a:rPr>
              <a:t>o'qish</a:t>
            </a:r>
            <a:r>
              <a:rPr lang="en-US" sz="1000" dirty="0">
                <a:solidFill>
                  <a:schemeClr val="tx1"/>
                </a:solidFill>
              </a:rPr>
              <a:t> </a:t>
            </a:r>
            <a:r>
              <a:rPr lang="en-US" sz="1000" dirty="0" err="1">
                <a:solidFill>
                  <a:schemeClr val="tx1"/>
                </a:solidFill>
              </a:rPr>
              <a:t>rejasini</a:t>
            </a:r>
            <a:r>
              <a:rPr lang="en-US" sz="1000" dirty="0">
                <a:solidFill>
                  <a:schemeClr val="tx1"/>
                </a:solidFill>
              </a:rPr>
              <a:t> </a:t>
            </a:r>
            <a:r>
              <a:rPr lang="en-US" sz="1000" dirty="0" err="1">
                <a:solidFill>
                  <a:schemeClr val="tx1"/>
                </a:solidFill>
              </a:rPr>
              <a:t>tuzing</a:t>
            </a:r>
            <a:r>
              <a:rPr lang="en-US" sz="1000" dirty="0">
                <a:solidFill>
                  <a:schemeClr val="tx1"/>
                </a:solidFill>
              </a:rPr>
              <a:t>.  </a:t>
            </a:r>
            <a:r>
              <a:rPr lang="en-US" sz="1000" dirty="0" err="1">
                <a:solidFill>
                  <a:schemeClr val="tx1"/>
                </a:solidFill>
              </a:rPr>
              <a:t>Turli</a:t>
            </a:r>
            <a:r>
              <a:rPr lang="en-US" sz="1000" dirty="0">
                <a:solidFill>
                  <a:schemeClr val="tx1"/>
                </a:solidFill>
              </a:rPr>
              <a:t> </a:t>
            </a:r>
            <a:r>
              <a:rPr lang="en-US" sz="1000" dirty="0" err="1">
                <a:solidFill>
                  <a:schemeClr val="tx1"/>
                </a:solidFill>
              </a:rPr>
              <a:t>tillar</a:t>
            </a:r>
            <a:r>
              <a:rPr lang="en-US" sz="1000" dirty="0">
                <a:solidFill>
                  <a:schemeClr val="tx1"/>
                </a:solidFill>
              </a:rPr>
              <a:t>, </a:t>
            </a:r>
            <a:r>
              <a:rPr lang="en-US" sz="1000" dirty="0" err="1">
                <a:solidFill>
                  <a:schemeClr val="tx1"/>
                </a:solidFill>
              </a:rPr>
              <a:t>tarjimalar</a:t>
            </a:r>
            <a:r>
              <a:rPr lang="en-US" sz="1000" dirty="0">
                <a:solidFill>
                  <a:schemeClr val="tx1"/>
                </a:solidFill>
              </a:rPr>
              <a:t>, </a:t>
            </a:r>
            <a:r>
              <a:rPr lang="en-US" sz="1000" dirty="0" err="1">
                <a:solidFill>
                  <a:schemeClr val="tx1"/>
                </a:solidFill>
              </a:rPr>
              <a:t>vaqt</a:t>
            </a:r>
            <a:r>
              <a:rPr lang="en-US" sz="1000" dirty="0">
                <a:solidFill>
                  <a:schemeClr val="tx1"/>
                </a:solidFill>
              </a:rPr>
              <a:t> </a:t>
            </a:r>
            <a:r>
              <a:rPr lang="en-US" sz="1000" dirty="0" err="1">
                <a:solidFill>
                  <a:schemeClr val="tx1"/>
                </a:solidFill>
              </a:rPr>
              <a:t>majburiyatlari</a:t>
            </a:r>
            <a:r>
              <a:rPr lang="en-US" sz="1000" dirty="0">
                <a:solidFill>
                  <a:schemeClr val="tx1"/>
                </a:solidFill>
              </a:rPr>
              <a:t>, </a:t>
            </a:r>
            <a:r>
              <a:rPr lang="en-US" sz="1000" dirty="0" err="1">
                <a:solidFill>
                  <a:schemeClr val="tx1"/>
                </a:solidFill>
              </a:rPr>
              <a:t>mavzular</a:t>
            </a:r>
            <a:r>
              <a:rPr lang="en-US" sz="1000" dirty="0">
                <a:solidFill>
                  <a:schemeClr val="tx1"/>
                </a:solidFill>
              </a:rPr>
              <a:t> </a:t>
            </a:r>
            <a:r>
              <a:rPr lang="en-US" sz="1000" dirty="0" err="1">
                <a:solidFill>
                  <a:schemeClr val="tx1"/>
                </a:solidFill>
              </a:rPr>
              <a:t>va</a:t>
            </a:r>
            <a:r>
              <a:rPr lang="en-US" sz="1000" dirty="0">
                <a:solidFill>
                  <a:schemeClr val="tx1"/>
                </a:solidFill>
              </a:rPr>
              <a:t> </a:t>
            </a:r>
            <a:r>
              <a:rPr lang="en-US" sz="1000" dirty="0" err="1">
                <a:solidFill>
                  <a:schemeClr val="tx1"/>
                </a:solidFill>
              </a:rPr>
              <a:t>elektron</a:t>
            </a:r>
            <a:r>
              <a:rPr lang="en-US" sz="1000" dirty="0">
                <a:solidFill>
                  <a:schemeClr val="tx1"/>
                </a:solidFill>
              </a:rPr>
              <a:t> </a:t>
            </a:r>
            <a:r>
              <a:rPr lang="en-US" sz="1000" dirty="0" err="1">
                <a:solidFill>
                  <a:schemeClr val="tx1"/>
                </a:solidFill>
              </a:rPr>
              <a:t>kitob</a:t>
            </a:r>
            <a:r>
              <a:rPr lang="en-US" sz="1000" dirty="0">
                <a:solidFill>
                  <a:schemeClr val="tx1"/>
                </a:solidFill>
              </a:rPr>
              <a:t> </a:t>
            </a:r>
            <a:r>
              <a:rPr lang="en-US" sz="1000" dirty="0" err="1">
                <a:solidFill>
                  <a:schemeClr val="tx1"/>
                </a:solidFill>
              </a:rPr>
              <a:t>formatlaridan</a:t>
            </a:r>
            <a:r>
              <a:rPr lang="en-US" sz="1000" dirty="0">
                <a:solidFill>
                  <a:schemeClr val="tx1"/>
                </a:solidFill>
              </a:rPr>
              <a:t> </a:t>
            </a:r>
            <a:r>
              <a:rPr lang="en-US" sz="1000" dirty="0" err="1">
                <a:solidFill>
                  <a:schemeClr val="tx1"/>
                </a:solidFill>
              </a:rPr>
              <a:t>tanlang</a:t>
            </a:r>
            <a:r>
              <a:rPr lang="en-US" sz="1000" dirty="0">
                <a:solidFill>
                  <a:schemeClr val="tx1"/>
                </a:solidFill>
              </a:rPr>
              <a:t>.  Bu </a:t>
            </a:r>
            <a:r>
              <a:rPr lang="en-US" sz="1000" dirty="0" err="1">
                <a:solidFill>
                  <a:schemeClr val="tx1"/>
                </a:solidFill>
              </a:rPr>
              <a:t>shunchaki</a:t>
            </a:r>
            <a:r>
              <a:rPr lang="en-US" sz="1000" dirty="0">
                <a:solidFill>
                  <a:schemeClr val="tx1"/>
                </a:solidFill>
              </a:rPr>
              <a:t> </a:t>
            </a:r>
            <a:r>
              <a:rPr lang="en-US" sz="1000" dirty="0" err="1">
                <a:solidFill>
                  <a:schemeClr val="tx1"/>
                </a:solidFill>
              </a:rPr>
              <a:t>oddiy</a:t>
            </a:r>
            <a:r>
              <a:rPr lang="en-US" sz="1000" dirty="0">
                <a:solidFill>
                  <a:schemeClr val="tx1"/>
                </a:solidFill>
              </a:rPr>
              <a:t>.  </a:t>
            </a:r>
            <a:r>
              <a:rPr lang="en-US" sz="1000" dirty="0" err="1">
                <a:solidFill>
                  <a:schemeClr val="tx1"/>
                </a:solidFill>
              </a:rPr>
              <a:t>Reja</a:t>
            </a:r>
            <a:r>
              <a:rPr lang="en-US" sz="1000" dirty="0">
                <a:solidFill>
                  <a:schemeClr val="tx1"/>
                </a:solidFill>
              </a:rPr>
              <a:t> </a:t>
            </a:r>
            <a:r>
              <a:rPr lang="en-US" sz="1000" dirty="0" err="1">
                <a:solidFill>
                  <a:schemeClr val="tx1"/>
                </a:solidFill>
              </a:rPr>
              <a:t>tuzing</a:t>
            </a:r>
            <a:r>
              <a:rPr lang="en-US" sz="1000" dirty="0">
                <a:solidFill>
                  <a:schemeClr val="tx1"/>
                </a:solidFill>
              </a:rPr>
              <a:t>, WBP </a:t>
            </a:r>
            <a:r>
              <a:rPr lang="en-US" sz="1000" dirty="0" err="1">
                <a:solidFill>
                  <a:schemeClr val="tx1"/>
                </a:solidFill>
              </a:rPr>
              <a:t>uni</a:t>
            </a:r>
            <a:r>
              <a:rPr lang="en-US" sz="1000" dirty="0">
                <a:solidFill>
                  <a:schemeClr val="tx1"/>
                </a:solidFill>
              </a:rPr>
              <a:t> </a:t>
            </a:r>
            <a:r>
              <a:rPr lang="en-US" sz="1000" dirty="0" err="1">
                <a:solidFill>
                  <a:schemeClr val="tx1"/>
                </a:solidFill>
              </a:rPr>
              <a:t>yaratadi</a:t>
            </a:r>
            <a:r>
              <a:rPr lang="en-US" sz="1000" dirty="0">
                <a:solidFill>
                  <a:schemeClr val="tx1"/>
                </a:solidFill>
              </a:rPr>
              <a:t> </a:t>
            </a:r>
            <a:r>
              <a:rPr lang="en-US" sz="1000" dirty="0" err="1">
                <a:solidFill>
                  <a:schemeClr val="tx1"/>
                </a:solidFill>
              </a:rPr>
              <a:t>va</a:t>
            </a:r>
            <a:r>
              <a:rPr lang="en-US" sz="1000" dirty="0">
                <a:solidFill>
                  <a:schemeClr val="tx1"/>
                </a:solidFill>
              </a:rPr>
              <a:t> 1 </a:t>
            </a:r>
            <a:r>
              <a:rPr lang="en-US" sz="1000" dirty="0" err="1">
                <a:solidFill>
                  <a:schemeClr val="tx1"/>
                </a:solidFill>
              </a:rPr>
              <a:t>kundan</a:t>
            </a:r>
            <a:r>
              <a:rPr lang="en-US" sz="1000" dirty="0">
                <a:solidFill>
                  <a:schemeClr val="tx1"/>
                </a:solidFill>
              </a:rPr>
              <a:t> </a:t>
            </a:r>
            <a:r>
              <a:rPr lang="en-US" sz="1000" dirty="0" err="1">
                <a:solidFill>
                  <a:schemeClr val="tx1"/>
                </a:solidFill>
              </a:rPr>
              <a:t>kamroq</a:t>
            </a:r>
            <a:r>
              <a:rPr lang="en-US" sz="1000" dirty="0">
                <a:solidFill>
                  <a:schemeClr val="tx1"/>
                </a:solidFill>
              </a:rPr>
              <a:t> </a:t>
            </a:r>
            <a:r>
              <a:rPr lang="en-US" sz="1000" dirty="0" err="1">
                <a:solidFill>
                  <a:schemeClr val="tx1"/>
                </a:solidFill>
              </a:rPr>
              <a:t>vaqt</a:t>
            </a:r>
            <a:r>
              <a:rPr lang="en-US" sz="1000" dirty="0">
                <a:solidFill>
                  <a:schemeClr val="tx1"/>
                </a:solidFill>
              </a:rPr>
              <a:t> </a:t>
            </a:r>
            <a:r>
              <a:rPr lang="en-US" sz="1000" dirty="0" err="1">
                <a:solidFill>
                  <a:schemeClr val="tx1"/>
                </a:solidFill>
              </a:rPr>
              <a:t>ichida</a:t>
            </a:r>
            <a:r>
              <a:rPr lang="en-US" sz="1000" dirty="0">
                <a:solidFill>
                  <a:schemeClr val="tx1"/>
                </a:solidFill>
              </a:rPr>
              <a:t> </a:t>
            </a:r>
            <a:r>
              <a:rPr lang="en-US" sz="1000" dirty="0" err="1">
                <a:solidFill>
                  <a:schemeClr val="tx1"/>
                </a:solidFill>
              </a:rPr>
              <a:t>siz</a:t>
            </a:r>
            <a:r>
              <a:rPr lang="en-US" sz="1000" dirty="0">
                <a:solidFill>
                  <a:schemeClr val="tx1"/>
                </a:solidFill>
              </a:rPr>
              <a:t> </a:t>
            </a:r>
            <a:r>
              <a:rPr lang="en-US" sz="1000" dirty="0" err="1">
                <a:solidFill>
                  <a:schemeClr val="tx1"/>
                </a:solidFill>
              </a:rPr>
              <a:t>maxsus</a:t>
            </a:r>
            <a:r>
              <a:rPr lang="en-US" sz="1000" dirty="0">
                <a:solidFill>
                  <a:schemeClr val="tx1"/>
                </a:solidFill>
              </a:rPr>
              <a:t> </a:t>
            </a:r>
            <a:r>
              <a:rPr lang="en-US" sz="1000" dirty="0" err="1">
                <a:solidFill>
                  <a:schemeClr val="tx1"/>
                </a:solidFill>
              </a:rPr>
              <a:t>tayyorlangan</a:t>
            </a:r>
            <a:r>
              <a:rPr lang="en-US" sz="1000" dirty="0">
                <a:solidFill>
                  <a:schemeClr val="tx1"/>
                </a:solidFill>
              </a:rPr>
              <a:t> BEPUL </a:t>
            </a:r>
            <a:r>
              <a:rPr lang="en-US" sz="1000" dirty="0" err="1">
                <a:solidFill>
                  <a:schemeClr val="tx1"/>
                </a:solidFill>
              </a:rPr>
              <a:t>Injil</a:t>
            </a:r>
            <a:r>
              <a:rPr lang="en-US" sz="1000" dirty="0">
                <a:solidFill>
                  <a:schemeClr val="tx1"/>
                </a:solidFill>
              </a:rPr>
              <a:t> </a:t>
            </a:r>
            <a:r>
              <a:rPr lang="en-US" sz="1000" dirty="0" err="1">
                <a:solidFill>
                  <a:schemeClr val="tx1"/>
                </a:solidFill>
              </a:rPr>
              <a:t>O'qish</a:t>
            </a:r>
            <a:r>
              <a:rPr lang="en-US" sz="1000" dirty="0">
                <a:solidFill>
                  <a:schemeClr val="tx1"/>
                </a:solidFill>
              </a:rPr>
              <a:t> </a:t>
            </a:r>
            <a:r>
              <a:rPr lang="en-US" sz="1000" dirty="0" err="1">
                <a:solidFill>
                  <a:schemeClr val="tx1"/>
                </a:solidFill>
              </a:rPr>
              <a:t>Rejangizni</a:t>
            </a:r>
            <a:r>
              <a:rPr lang="en-US" sz="1000" dirty="0">
                <a:solidFill>
                  <a:schemeClr val="tx1"/>
                </a:solidFill>
              </a:rPr>
              <a:t> </a:t>
            </a:r>
            <a:r>
              <a:rPr lang="en-US" sz="1000" dirty="0" err="1">
                <a:solidFill>
                  <a:schemeClr val="tx1"/>
                </a:solidFill>
              </a:rPr>
              <a:t>yuklab</a:t>
            </a:r>
            <a:r>
              <a:rPr lang="en-US" sz="1000" dirty="0">
                <a:solidFill>
                  <a:schemeClr val="tx1"/>
                </a:solidFill>
              </a:rPr>
              <a:t> </a:t>
            </a:r>
            <a:r>
              <a:rPr lang="en-US" sz="1000" dirty="0" err="1">
                <a:solidFill>
                  <a:schemeClr val="tx1"/>
                </a:solidFill>
              </a:rPr>
              <a:t>olish</a:t>
            </a:r>
            <a:r>
              <a:rPr lang="en-US" sz="1000" dirty="0">
                <a:solidFill>
                  <a:schemeClr val="tx1"/>
                </a:solidFill>
              </a:rPr>
              <a:t> </a:t>
            </a:r>
            <a:r>
              <a:rPr lang="en-US" sz="1000" dirty="0" err="1">
                <a:solidFill>
                  <a:schemeClr val="tx1"/>
                </a:solidFill>
              </a:rPr>
              <a:t>havolasini</a:t>
            </a:r>
            <a:r>
              <a:rPr lang="en-US" sz="1000" dirty="0">
                <a:solidFill>
                  <a:schemeClr val="tx1"/>
                </a:solidFill>
              </a:rPr>
              <a:t> </a:t>
            </a:r>
            <a:r>
              <a:rPr lang="en-US" sz="1000" dirty="0" err="1">
                <a:solidFill>
                  <a:schemeClr val="tx1"/>
                </a:solidFill>
              </a:rPr>
              <a:t>olasiz</a:t>
            </a:r>
            <a:r>
              <a:rPr lang="en-US" sz="1000" dirty="0">
                <a:solidFill>
                  <a:schemeClr val="tx1"/>
                </a:solidFill>
              </a:rPr>
              <a:t>.  </a:t>
            </a:r>
            <a:r>
              <a:rPr lang="en-US" sz="1000" dirty="0" err="1">
                <a:solidFill>
                  <a:schemeClr val="tx1"/>
                </a:solidFill>
              </a:rPr>
              <a:t>Hammasi</a:t>
            </a:r>
            <a:r>
              <a:rPr lang="en-US" sz="1000" dirty="0">
                <a:solidFill>
                  <a:schemeClr val="tx1"/>
                </a:solidFill>
              </a:rPr>
              <a:t> BEPUL deb </a:t>
            </a:r>
            <a:r>
              <a:rPr lang="en-US" sz="1000" dirty="0" err="1">
                <a:solidFill>
                  <a:schemeClr val="tx1"/>
                </a:solidFill>
              </a:rPr>
              <a:t>aytgandikmi</a:t>
            </a:r>
            <a:r>
              <a:rPr lang="en-US" sz="1000" dirty="0">
                <a:solidFill>
                  <a:schemeClr val="tx1"/>
                </a:solidFill>
              </a:rPr>
              <a:t>!</a:t>
            </a:r>
            <a:endParaRPr lang="en-US" sz="10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516218"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err="1">
                <a:solidFill>
                  <a:schemeClr val="tx1"/>
                </a:solidFill>
              </a:rPr>
              <a:t>Yoʻq</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rPr>
              <a:t>Ha</a:t>
            </a: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err="1">
                <a:solidFill>
                  <a:schemeClr val="tx1"/>
                </a:solidFill>
              </a:rPr>
              <a:t>Muqaddas</a:t>
            </a:r>
            <a:r>
              <a:rPr lang="en-US" sz="1000" dirty="0">
                <a:solidFill>
                  <a:schemeClr val="tx1"/>
                </a:solidFill>
              </a:rPr>
              <a:t> </a:t>
            </a:r>
            <a:r>
              <a:rPr lang="en-US" sz="1000" dirty="0" err="1">
                <a:solidFill>
                  <a:schemeClr val="tx1"/>
                </a:solidFill>
              </a:rPr>
              <a:t>matnlarni</a:t>
            </a:r>
            <a:r>
              <a:rPr lang="en-US" sz="1000" dirty="0">
                <a:solidFill>
                  <a:schemeClr val="tx1"/>
                </a:solidFill>
              </a:rPr>
              <a:t> </a:t>
            </a:r>
            <a:r>
              <a:rPr lang="en-US" sz="1000" dirty="0" err="1">
                <a:solidFill>
                  <a:schemeClr val="tx1"/>
                </a:solidFill>
              </a:rPr>
              <a:t>o'z</a:t>
            </a:r>
            <a:r>
              <a:rPr lang="en-US" sz="1000" dirty="0">
                <a:solidFill>
                  <a:schemeClr val="tx1"/>
                </a:solidFill>
              </a:rPr>
              <a:t> </a:t>
            </a:r>
            <a:r>
              <a:rPr lang="en-US" sz="1000" dirty="0" err="1">
                <a:solidFill>
                  <a:schemeClr val="tx1"/>
                </a:solidFill>
              </a:rPr>
              <a:t>ichiga</a:t>
            </a:r>
            <a:r>
              <a:rPr lang="en-US" sz="1000" dirty="0">
                <a:solidFill>
                  <a:schemeClr val="tx1"/>
                </a:solidFill>
              </a:rPr>
              <a:t> </a:t>
            </a:r>
            <a:r>
              <a:rPr lang="en-US" sz="1000" dirty="0" err="1">
                <a:solidFill>
                  <a:schemeClr val="tx1"/>
                </a:solidFill>
              </a:rPr>
              <a:t>olgan</a:t>
            </a:r>
            <a:r>
              <a:rPr lang="en-US" sz="1000" dirty="0">
                <a:solidFill>
                  <a:schemeClr val="tx1"/>
                </a:solidFill>
              </a:rPr>
              <a:t> </a:t>
            </a:r>
            <a:r>
              <a:rPr lang="en-US" sz="1000" dirty="0" err="1">
                <a:solidFill>
                  <a:schemeClr val="tx1"/>
                </a:solidFill>
              </a:rPr>
              <a:t>rejalar</a:t>
            </a:r>
            <a:r>
              <a:rPr lang="en-US" sz="1000" dirty="0">
                <a:solidFill>
                  <a:schemeClr val="tx1"/>
                </a:solidFill>
              </a:rPr>
              <a:t> </a:t>
            </a:r>
            <a:r>
              <a:rPr lang="en-US" sz="1000" dirty="0" err="1">
                <a:solidFill>
                  <a:schemeClr val="tx1"/>
                </a:solidFill>
              </a:rPr>
              <a:t>juda</a:t>
            </a:r>
            <a:r>
              <a:rPr lang="en-US" sz="1000" dirty="0">
                <a:solidFill>
                  <a:schemeClr val="tx1"/>
                </a:solidFill>
              </a:rPr>
              <a:t> </a:t>
            </a:r>
            <a:r>
              <a:rPr lang="en-US" sz="1000" dirty="0" err="1">
                <a:solidFill>
                  <a:schemeClr val="tx1"/>
                </a:solidFill>
              </a:rPr>
              <a:t>qimmatmi</a:t>
            </a:r>
            <a:r>
              <a:rPr lang="en-US" sz="1000" dirty="0">
                <a:solidFill>
                  <a:schemeClr val="tx1"/>
                </a:solidFill>
              </a:rPr>
              <a:t>?</a:t>
            </a: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8272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Mavzular</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en-US" sz="2400" dirty="0" err="1"/>
              <a:t>Mavzular</a:t>
            </a:r>
            <a:r>
              <a:rPr lang="en-US" sz="2400" dirty="0"/>
              <a:t> </a:t>
            </a:r>
            <a:r>
              <a:rPr lang="en-US" sz="2400" dirty="0" err="1"/>
              <a:t>muqaddas</a:t>
            </a:r>
            <a:r>
              <a:rPr lang="en-US" sz="2400" dirty="0"/>
              <a:t> </a:t>
            </a:r>
            <a:r>
              <a:rPr lang="en-US" sz="2400" dirty="0" err="1"/>
              <a:t>matnlarni</a:t>
            </a:r>
            <a:r>
              <a:rPr lang="en-US" sz="2400" dirty="0"/>
              <a:t> </a:t>
            </a:r>
            <a:r>
              <a:rPr lang="en-US" sz="2400" dirty="0" err="1"/>
              <a:t>o'qishning</a:t>
            </a:r>
            <a:r>
              <a:rPr lang="en-US" sz="2400" dirty="0"/>
              <a:t> </a:t>
            </a:r>
            <a:r>
              <a:rPr lang="en-US" sz="2400" dirty="0" err="1"/>
              <a:t>turli</a:t>
            </a:r>
            <a:r>
              <a:rPr lang="en-US" sz="2400" dirty="0"/>
              <a:t> </a:t>
            </a:r>
            <a:r>
              <a:rPr lang="en-US" sz="2400" dirty="0" err="1"/>
              <a:t>usullarini</a:t>
            </a:r>
            <a:r>
              <a:rPr lang="en-US" sz="2400" dirty="0"/>
              <a:t> </a:t>
            </a:r>
            <a:r>
              <a:rPr lang="en-US" sz="2400" dirty="0" err="1"/>
              <a:t>taqdim</a:t>
            </a:r>
            <a:r>
              <a:rPr lang="en-US" sz="2400" dirty="0"/>
              <a:t> </a:t>
            </a:r>
            <a:r>
              <a:rPr lang="en-US" sz="2400" dirty="0" err="1"/>
              <a:t>etadi</a:t>
            </a:r>
            <a:r>
              <a:rPr lang="en-US" sz="2400" dirty="0"/>
              <a:t>.</a:t>
            </a:r>
          </a:p>
          <a:p>
            <a:pPr lvl="1"/>
            <a:r>
              <a:rPr lang="en-US" sz="2200" dirty="0" err="1"/>
              <a:t>Ba'zi</a:t>
            </a:r>
            <a:r>
              <a:rPr lang="en-US" sz="2200" dirty="0"/>
              <a:t> </a:t>
            </a:r>
            <a:r>
              <a:rPr lang="en-US" sz="2200" dirty="0" err="1"/>
              <a:t>mavzular</a:t>
            </a:r>
            <a:r>
              <a:rPr lang="en-US" sz="2200" dirty="0"/>
              <a:t> </a:t>
            </a:r>
            <a:r>
              <a:rPr lang="en-US" sz="2200" dirty="0" err="1"/>
              <a:t>o'qish</a:t>
            </a:r>
            <a:r>
              <a:rPr lang="en-US" sz="2200" dirty="0"/>
              <a:t> </a:t>
            </a:r>
            <a:r>
              <a:rPr lang="en-US" sz="2200" dirty="0" err="1"/>
              <a:t>tartibini</a:t>
            </a:r>
            <a:r>
              <a:rPr lang="en-US" sz="2200" dirty="0"/>
              <a:t> </a:t>
            </a:r>
            <a:r>
              <a:rPr lang="en-US" sz="2200" dirty="0" err="1"/>
              <a:t>taqdim</a:t>
            </a:r>
            <a:r>
              <a:rPr lang="en-US" sz="2200" dirty="0"/>
              <a:t> </a:t>
            </a:r>
            <a:r>
              <a:rPr lang="en-US" sz="2200" dirty="0" err="1"/>
              <a:t>etadi</a:t>
            </a:r>
            <a:r>
              <a:rPr lang="en-US" sz="2200" dirty="0"/>
              <a:t>.</a:t>
            </a:r>
          </a:p>
          <a:p>
            <a:pPr lvl="2"/>
            <a:r>
              <a:rPr lang="en-US" sz="2000" dirty="0" err="1"/>
              <a:t>Misollar</a:t>
            </a:r>
            <a:r>
              <a:rPr lang="en-US" sz="2000" dirty="0"/>
              <a:t>:</a:t>
            </a:r>
          </a:p>
          <a:p>
            <a:pPr lvl="3"/>
            <a:r>
              <a:rPr lang="en-US" sz="1800" dirty="0"/>
              <a:t>Straight (</a:t>
            </a:r>
            <a:r>
              <a:rPr lang="en-US" sz="1800" dirty="0" err="1"/>
              <a:t>Ibtidodan</a:t>
            </a:r>
            <a:r>
              <a:rPr lang="en-US" sz="1800" dirty="0"/>
              <a:t> </a:t>
            </a:r>
            <a:r>
              <a:rPr lang="en-US" sz="1800" dirty="0" err="1"/>
              <a:t>Vahiygacha</a:t>
            </a:r>
            <a:r>
              <a:rPr lang="en-US" sz="1800" dirty="0"/>
              <a:t>). 
</a:t>
            </a:r>
            <a:r>
              <a:rPr lang="en-US" sz="1800" dirty="0" err="1"/>
              <a:t>Xronologik</a:t>
            </a:r>
            <a:r>
              <a:rPr lang="en-US" sz="1800" dirty="0"/>
              <a:t> </a:t>
            </a:r>
            <a:r>
              <a:rPr lang="en-US" sz="1800" dirty="0" err="1"/>
              <a:t>tartib</a:t>
            </a:r>
            <a:r>
              <a:rPr lang="en-US" sz="1800" dirty="0"/>
              <a:t>.</a:t>
            </a:r>
            <a:endParaRPr lang="en-US" sz="1600" dirty="0"/>
          </a:p>
          <a:p>
            <a:pPr lvl="1"/>
            <a:r>
              <a:rPr lang="en-US" sz="2200" dirty="0" err="1"/>
              <a:t>Boshqa</a:t>
            </a:r>
            <a:r>
              <a:rPr lang="en-US" sz="2200" dirty="0"/>
              <a:t> </a:t>
            </a:r>
            <a:r>
              <a:rPr lang="en-US" sz="2200" dirty="0" err="1"/>
              <a:t>mavzular</a:t>
            </a:r>
            <a:r>
              <a:rPr lang="en-US" sz="2200" dirty="0"/>
              <a:t> </a:t>
            </a:r>
            <a:r>
              <a:rPr lang="en-US" sz="2200" dirty="0" err="1"/>
              <a:t>esa</a:t>
            </a:r>
            <a:r>
              <a:rPr lang="en-US" sz="2200" dirty="0"/>
              <a:t> </a:t>
            </a:r>
            <a:r>
              <a:rPr lang="en-US" sz="2200" dirty="0" err="1"/>
              <a:t>sizni</a:t>
            </a:r>
            <a:r>
              <a:rPr lang="en-US" sz="2200" dirty="0"/>
              <a:t> yagona </a:t>
            </a:r>
            <a:r>
              <a:rPr lang="en-US" sz="2200" dirty="0" err="1"/>
              <a:t>g'oyaga</a:t>
            </a:r>
            <a:r>
              <a:rPr lang="en-US" sz="2200" dirty="0"/>
              <a:t> </a:t>
            </a:r>
            <a:r>
              <a:rPr lang="en-US" sz="2200" dirty="0" err="1"/>
              <a:t>e'tibor</a:t>
            </a:r>
            <a:r>
              <a:rPr lang="en-US" sz="2200" dirty="0"/>
              <a:t> </a:t>
            </a:r>
            <a:r>
              <a:rPr lang="en-US" sz="2200" dirty="0" err="1"/>
              <a:t>qaratishga</a:t>
            </a:r>
            <a:r>
              <a:rPr lang="en-US" sz="2200" dirty="0"/>
              <a:t> </a:t>
            </a:r>
            <a:r>
              <a:rPr lang="en-US" sz="2200" dirty="0" err="1"/>
              <a:t>yoki</a:t>
            </a:r>
            <a:r>
              <a:rPr lang="en-US" sz="2200" dirty="0"/>
              <a:t> </a:t>
            </a:r>
            <a:r>
              <a:rPr lang="en-US" sz="2200" dirty="0" err="1"/>
              <a:t>muqaddas</a:t>
            </a:r>
            <a:r>
              <a:rPr lang="en-US" sz="2200" dirty="0"/>
              <a:t> </a:t>
            </a:r>
            <a:r>
              <a:rPr lang="en-US" sz="2200" dirty="0" err="1"/>
              <a:t>matnlarni</a:t>
            </a:r>
            <a:r>
              <a:rPr lang="en-US" sz="2200" dirty="0"/>
              <a:t> </a:t>
            </a:r>
            <a:r>
              <a:rPr lang="en-US" sz="2200" dirty="0" err="1"/>
              <a:t>mazmunli</a:t>
            </a:r>
            <a:r>
              <a:rPr lang="en-US" sz="2200" dirty="0"/>
              <a:t> </a:t>
            </a:r>
            <a:r>
              <a:rPr lang="en-US" sz="2200" dirty="0" err="1"/>
              <a:t>tarzda</a:t>
            </a:r>
            <a:r>
              <a:rPr lang="en-US" sz="2200" dirty="0"/>
              <a:t> </a:t>
            </a:r>
            <a:r>
              <a:rPr lang="en-US" sz="2200" dirty="0" err="1"/>
              <a:t>taqdim</a:t>
            </a:r>
            <a:r>
              <a:rPr lang="en-US" sz="2200" dirty="0"/>
              <a:t> </a:t>
            </a:r>
            <a:r>
              <a:rPr lang="en-US" sz="2200" dirty="0" err="1"/>
              <a:t>etishga</a:t>
            </a:r>
            <a:r>
              <a:rPr lang="en-US" sz="2200" dirty="0"/>
              <a:t> </a:t>
            </a:r>
            <a:r>
              <a:rPr lang="en-US" sz="2200" dirty="0" err="1"/>
              <a:t>majbur</a:t>
            </a:r>
            <a:r>
              <a:rPr lang="en-US" sz="2200" dirty="0"/>
              <a:t> </a:t>
            </a:r>
            <a:r>
              <a:rPr lang="en-US" sz="2200" dirty="0" err="1"/>
              <a:t>qiladi</a:t>
            </a:r>
            <a:r>
              <a:rPr lang="en-US" sz="2200" dirty="0"/>
              <a:t>.</a:t>
            </a:r>
          </a:p>
          <a:p>
            <a:pPr lvl="2"/>
            <a:r>
              <a:rPr lang="en-US" sz="2000" dirty="0" err="1"/>
              <a:t>Misollar</a:t>
            </a:r>
            <a:r>
              <a:rPr lang="en-US" sz="2200" dirty="0"/>
              <a:t>:</a:t>
            </a:r>
          </a:p>
          <a:p>
            <a:pPr lvl="3"/>
            <a:r>
              <a:rPr lang="en-US" sz="1800" dirty="0" err="1"/>
              <a:t>Janrga</a:t>
            </a:r>
            <a:r>
              <a:rPr lang="en-US" sz="1800" dirty="0"/>
              <a:t> </a:t>
            </a:r>
            <a:r>
              <a:rPr lang="en-US" sz="1800" dirty="0" err="1"/>
              <a:t>asoslangan</a:t>
            </a:r>
            <a:r>
              <a:rPr lang="en-US" sz="1800" dirty="0"/>
              <a:t>. 
M'Cheyne.</a:t>
            </a:r>
          </a:p>
          <a:p>
            <a:pPr lvl="1"/>
            <a:r>
              <a:rPr lang="en-US" sz="2200" dirty="0" err="1"/>
              <a:t>Ba'zi</a:t>
            </a:r>
            <a:r>
              <a:rPr lang="en-US" sz="2200" dirty="0"/>
              <a:t> </a:t>
            </a:r>
            <a:r>
              <a:rPr lang="en-US" sz="2200" dirty="0" err="1"/>
              <a:t>mavzular</a:t>
            </a:r>
            <a:r>
              <a:rPr lang="en-US" sz="2200" dirty="0"/>
              <a:t> </a:t>
            </a:r>
            <a:r>
              <a:rPr lang="en-US" sz="2200" dirty="0" err="1"/>
              <a:t>bitta</a:t>
            </a:r>
            <a:r>
              <a:rPr lang="en-US" sz="2200" dirty="0"/>
              <a:t> </a:t>
            </a:r>
            <a:r>
              <a:rPr lang="en-US" sz="2200" dirty="0" err="1"/>
              <a:t>kitob</a:t>
            </a:r>
            <a:r>
              <a:rPr lang="en-US" sz="2200" dirty="0"/>
              <a:t> </a:t>
            </a:r>
            <a:r>
              <a:rPr lang="en-US" sz="2200" dirty="0" err="1"/>
              <a:t>yoki</a:t>
            </a:r>
            <a:r>
              <a:rPr lang="en-US" sz="2200" dirty="0"/>
              <a:t> </a:t>
            </a:r>
            <a:r>
              <a:rPr lang="en-US" sz="2200" dirty="0" err="1"/>
              <a:t>tanlangan</a:t>
            </a:r>
            <a:r>
              <a:rPr lang="en-US" sz="2200" dirty="0"/>
              <a:t> </a:t>
            </a:r>
            <a:r>
              <a:rPr lang="en-US" sz="2200" dirty="0" err="1"/>
              <a:t>kitoblarga</a:t>
            </a:r>
            <a:r>
              <a:rPr lang="en-US" sz="2200" dirty="0"/>
              <a:t> </a:t>
            </a:r>
            <a:r>
              <a:rPr lang="en-US" sz="2200" dirty="0" err="1"/>
              <a:t>e'tibor</a:t>
            </a:r>
            <a:r>
              <a:rPr lang="en-US" sz="2200" dirty="0"/>
              <a:t> </a:t>
            </a:r>
            <a:r>
              <a:rPr lang="en-US" sz="2200" dirty="0" err="1"/>
              <a:t>qaratishga</a:t>
            </a:r>
            <a:r>
              <a:rPr lang="en-US" sz="2200" dirty="0"/>
              <a:t> </a:t>
            </a:r>
            <a:r>
              <a:rPr lang="en-US" sz="2200" dirty="0" err="1"/>
              <a:t>majbur</a:t>
            </a:r>
            <a:r>
              <a:rPr lang="en-US" sz="2200" dirty="0"/>
              <a:t> </a:t>
            </a:r>
            <a:r>
              <a:rPr lang="en-US" sz="2200" dirty="0" err="1"/>
              <a:t>qiladi</a:t>
            </a:r>
            <a:r>
              <a:rPr lang="en-US" sz="2200" dirty="0"/>
              <a:t>.</a:t>
            </a:r>
          </a:p>
          <a:p>
            <a:pPr lvl="2"/>
            <a:r>
              <a:rPr lang="en-US" sz="2000" dirty="0" err="1"/>
              <a:t>Misollar</a:t>
            </a:r>
            <a:r>
              <a:rPr lang="en-US" sz="2000" dirty="0"/>
              <a:t>:</a:t>
            </a:r>
          </a:p>
          <a:p>
            <a:pPr lvl="3"/>
            <a:r>
              <a:rPr lang="en-US" sz="1800" dirty="0"/>
              <a:t>1 ta </a:t>
            </a:r>
            <a:r>
              <a:rPr lang="en-US" sz="1800" dirty="0" err="1"/>
              <a:t>kitob</a:t>
            </a:r>
            <a:r>
              <a:rPr lang="en-US" sz="1800" dirty="0"/>
              <a:t> </a:t>
            </a:r>
            <a:r>
              <a:rPr lang="en-US" sz="1800" dirty="0" err="1"/>
              <a:t>chuqur</a:t>
            </a:r>
            <a:r>
              <a:rPr lang="en-US" sz="1800" dirty="0"/>
              <a:t> </a:t>
            </a:r>
            <a:r>
              <a:rPr lang="en-US" sz="1800" dirty="0" err="1"/>
              <a:t>bo'g'ishi</a:t>
            </a:r>
            <a:r>
              <a:rPr lang="en-US" sz="1800" dirty="0"/>
              <a:t>. 
</a:t>
            </a:r>
            <a:r>
              <a:rPr lang="en-US" sz="1800" dirty="0" err="1"/>
              <a:t>Havoriylar</a:t>
            </a:r>
            <a:r>
              <a:rPr lang="en-US" sz="1800" dirty="0"/>
              <a:t> </a:t>
            </a:r>
            <a:r>
              <a:rPr lang="en-US" sz="1800" dirty="0" err="1"/>
              <a:t>va</a:t>
            </a:r>
            <a:r>
              <a:rPr lang="en-US" sz="1800" dirty="0"/>
              <a:t> </a:t>
            </a:r>
            <a:r>
              <a:rPr lang="en-US" sz="1800" dirty="0" err="1"/>
              <a:t>Pavlus</a:t>
            </a:r>
            <a:r>
              <a:rPr lang="en-US" sz="1800" dirty="0"/>
              <a:t>.</a:t>
            </a:r>
          </a:p>
          <a:p>
            <a:pPr lvl="2"/>
            <a:endParaRPr lang="en-US" sz="2000" dirty="0"/>
          </a:p>
          <a:p>
            <a:pPr marL="0" indent="0">
              <a:buNone/>
            </a:pPr>
            <a:r>
              <a:rPr lang="en-US" sz="2400" dirty="0" err="1"/>
              <a:t>Barcha</a:t>
            </a:r>
            <a:r>
              <a:rPr lang="en-US" sz="2400" dirty="0"/>
              <a:t> </a:t>
            </a:r>
            <a:r>
              <a:rPr lang="en-US" sz="2400" dirty="0" err="1"/>
              <a:t>mavzular</a:t>
            </a:r>
            <a:r>
              <a:rPr lang="en-US" sz="2400" dirty="0"/>
              <a:t> </a:t>
            </a:r>
            <a:r>
              <a:rPr lang="en-US" sz="2400" dirty="0" err="1"/>
              <a:t>menyu</a:t>
            </a:r>
            <a:r>
              <a:rPr lang="en-US" sz="2400" dirty="0"/>
              <a:t> </a:t>
            </a:r>
            <a:r>
              <a:rPr lang="en-US" sz="2400" dirty="0" err="1"/>
              <a:t>orqali</a:t>
            </a:r>
            <a:r>
              <a:rPr lang="en-US" sz="2400" dirty="0"/>
              <a:t> </a:t>
            </a:r>
            <a:r>
              <a:rPr lang="en-US" sz="2400" dirty="0" err="1"/>
              <a:t>kiriladigan</a:t>
            </a:r>
            <a:r>
              <a:rPr lang="en-US" sz="2400" dirty="0"/>
              <a:t> </a:t>
            </a:r>
            <a:r>
              <a:rPr lang="en-US" sz="2400" dirty="0" err="1"/>
              <a:t>O'qish</a:t>
            </a:r>
            <a:r>
              <a:rPr lang="en-US" sz="2400" dirty="0"/>
              <a:t> </a:t>
            </a:r>
            <a:r>
              <a:rPr lang="en-US" sz="2400" dirty="0" err="1"/>
              <a:t>Rejalari</a:t>
            </a:r>
            <a:r>
              <a:rPr lang="en-US" sz="2400" dirty="0"/>
              <a:t> </a:t>
            </a:r>
            <a:r>
              <a:rPr lang="en-US" sz="2400" dirty="0" err="1"/>
              <a:t>sahifasida</a:t>
            </a:r>
            <a:r>
              <a:rPr lang="en-US" sz="2400" dirty="0"/>
              <a:t> </a:t>
            </a:r>
            <a:r>
              <a:rPr lang="en-US" sz="2400" dirty="0" err="1"/>
              <a:t>batafsil</a:t>
            </a:r>
            <a:r>
              <a:rPr lang="en-US" sz="2400" dirty="0"/>
              <a:t> </a:t>
            </a:r>
            <a:r>
              <a:rPr lang="en-US" sz="2400" dirty="0" err="1"/>
              <a:t>tushuntirilgan</a:t>
            </a:r>
            <a:r>
              <a:rPr lang="en-US" sz="2400" dirty="0"/>
              <a:t>.</a:t>
            </a:r>
          </a:p>
          <a:p>
            <a:pPr marL="0" indent="0">
              <a:buNone/>
            </a:pPr>
            <a:endParaRPr lang="en-US" sz="2400" dirty="0"/>
          </a:p>
          <a:p>
            <a:pPr marL="0" indent="0">
              <a:buNone/>
            </a:pPr>
            <a:r>
              <a:rPr lang="en-US" sz="2400" dirty="0" err="1"/>
              <a:t>O'zingizga</a:t>
            </a:r>
            <a:r>
              <a:rPr lang="en-US" sz="2400" dirty="0"/>
              <a:t> </a:t>
            </a:r>
            <a:r>
              <a:rPr lang="en-US" sz="2400" dirty="0" err="1"/>
              <a:t>eng</a:t>
            </a:r>
            <a:r>
              <a:rPr lang="en-US" sz="2400" dirty="0"/>
              <a:t> </a:t>
            </a:r>
            <a:r>
              <a:rPr lang="en-US" sz="2400" dirty="0" err="1"/>
              <a:t>mos</a:t>
            </a:r>
            <a:r>
              <a:rPr lang="en-US" sz="2400" dirty="0"/>
              <a:t> </a:t>
            </a:r>
            <a:r>
              <a:rPr lang="en-US" sz="2400" dirty="0" err="1"/>
              <a:t>mavzuni</a:t>
            </a:r>
            <a:r>
              <a:rPr lang="en-US" sz="2400" dirty="0"/>
              <a:t> toping.</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Mavzular</a:t>
            </a:r>
            <a:r>
              <a:rPr lang="en-US" dirty="0"/>
              <a:t> </a:t>
            </a:r>
            <a:r>
              <a:rPr lang="en-US" dirty="0" err="1"/>
              <a:t>davom</a:t>
            </a:r>
            <a:r>
              <a:rPr lang="en-US" dirty="0"/>
              <a:t> </a:t>
            </a:r>
            <a:r>
              <a:rPr lang="en-US" dirty="0" err="1"/>
              <a:t>etdi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en-US" dirty="0" err="1"/>
              <a:t>Mavzular</a:t>
            </a:r>
            <a:r>
              <a:rPr lang="en-US" dirty="0"/>
              <a:t> </a:t>
            </a:r>
            <a:r>
              <a:rPr lang="en-US" dirty="0" err="1"/>
              <a:t>davomiyligi</a:t>
            </a:r>
            <a:r>
              <a:rPr lang="en-US" dirty="0"/>
              <a:t> (</a:t>
            </a:r>
            <a:r>
              <a:rPr lang="en-US" dirty="0" err="1"/>
              <a:t>o'qish</a:t>
            </a:r>
            <a:r>
              <a:rPr lang="en-US" dirty="0"/>
              <a:t> </a:t>
            </a:r>
            <a:r>
              <a:rPr lang="en-US" dirty="0" err="1"/>
              <a:t>vaqti</a:t>
            </a:r>
            <a:r>
              <a:rPr lang="en-US" dirty="0"/>
              <a:t>) </a:t>
            </a:r>
            <a:r>
              <a:rPr lang="en-US" dirty="0" err="1"/>
              <a:t>va</a:t>
            </a:r>
            <a:r>
              <a:rPr lang="en-US" dirty="0"/>
              <a:t> </a:t>
            </a:r>
            <a:r>
              <a:rPr lang="en-US" dirty="0" err="1"/>
              <a:t>chastotasi</a:t>
            </a:r>
            <a:r>
              <a:rPr lang="en-US" dirty="0"/>
              <a:t> (</a:t>
            </a:r>
            <a:r>
              <a:rPr lang="en-US" dirty="0" err="1"/>
              <a:t>haftada</a:t>
            </a:r>
            <a:r>
              <a:rPr lang="en-US" dirty="0"/>
              <a:t> </a:t>
            </a:r>
            <a:r>
              <a:rPr lang="en-US" dirty="0" err="1"/>
              <a:t>necha</a:t>
            </a:r>
            <a:r>
              <a:rPr lang="en-US" dirty="0"/>
              <a:t> </a:t>
            </a:r>
            <a:r>
              <a:rPr lang="en-US" dirty="0" err="1"/>
              <a:t>kun</a:t>
            </a:r>
            <a:r>
              <a:rPr lang="en-US" dirty="0"/>
              <a:t> </a:t>
            </a:r>
            <a:r>
              <a:rPr lang="en-US" dirty="0" err="1"/>
              <a:t>o'qiganingiz</a:t>
            </a:r>
            <a:r>
              <a:rPr lang="en-US" dirty="0"/>
              <a:t>) </a:t>
            </a:r>
            <a:r>
              <a:rPr lang="en-US" dirty="0" err="1"/>
              <a:t>moslashuvchanligiga</a:t>
            </a:r>
            <a:r>
              <a:rPr lang="en-US" dirty="0"/>
              <a:t> </a:t>
            </a:r>
            <a:r>
              <a:rPr lang="en-US" dirty="0" err="1"/>
              <a:t>qarab</a:t>
            </a:r>
            <a:r>
              <a:rPr lang="en-US" dirty="0"/>
              <a:t> </a:t>
            </a:r>
            <a:r>
              <a:rPr lang="en-US" dirty="0" err="1"/>
              <a:t>to'rt</a:t>
            </a:r>
            <a:r>
              <a:rPr lang="en-US" dirty="0"/>
              <a:t> </a:t>
            </a:r>
            <a:r>
              <a:rPr lang="en-US" dirty="0" err="1"/>
              <a:t>guruhga</a:t>
            </a:r>
            <a:r>
              <a:rPr lang="en-US" dirty="0"/>
              <a:t> </a:t>
            </a:r>
            <a:r>
              <a:rPr lang="en-US" dirty="0" err="1"/>
              <a:t>bo'linadi</a:t>
            </a:r>
            <a:r>
              <a:rPr lang="en-US" dirty="0"/>
              <a:t>.</a:t>
            </a:r>
          </a:p>
          <a:p>
            <a:pPr lvl="1"/>
            <a:r>
              <a:rPr lang="en-US" dirty="0"/>
              <a:t>1-guruh - </a:t>
            </a:r>
            <a:r>
              <a:rPr lang="en-US" dirty="0" err="1"/>
              <a:t>Birinchi</a:t>
            </a:r>
            <a:r>
              <a:rPr lang="en-US" dirty="0"/>
              <a:t> </a:t>
            </a:r>
            <a:r>
              <a:rPr lang="en-US" dirty="0" err="1"/>
              <a:t>guruh</a:t>
            </a:r>
            <a:r>
              <a:rPr lang="en-US" dirty="0"/>
              <a:t> </a:t>
            </a:r>
            <a:r>
              <a:rPr lang="en-US" dirty="0" err="1"/>
              <a:t>uchun</a:t>
            </a:r>
            <a:r>
              <a:rPr lang="en-US" dirty="0"/>
              <a:t> </a:t>
            </a:r>
            <a:r>
              <a:rPr lang="en-US" dirty="0" err="1"/>
              <a:t>Vaqt</a:t>
            </a:r>
            <a:r>
              <a:rPr lang="en-US" dirty="0"/>
              <a:t> (30 </a:t>
            </a:r>
            <a:r>
              <a:rPr lang="en-US" dirty="0" err="1"/>
              <a:t>kun</a:t>
            </a:r>
            <a:r>
              <a:rPr lang="en-US" dirty="0"/>
              <a:t>, 12 oy </a:t>
            </a:r>
            <a:r>
              <a:rPr lang="en-US" dirty="0" err="1"/>
              <a:t>va</a:t>
            </a:r>
            <a:r>
              <a:rPr lang="en-US" dirty="0"/>
              <a:t> </a:t>
            </a:r>
            <a:r>
              <a:rPr lang="en-US" dirty="0" err="1"/>
              <a:t>boshqalar</a:t>
            </a:r>
            <a:r>
              <a:rPr lang="en-US" dirty="0"/>
              <a:t>) </a:t>
            </a:r>
            <a:r>
              <a:rPr lang="en-US" dirty="0" err="1"/>
              <a:t>yoki</a:t>
            </a:r>
            <a:r>
              <a:rPr lang="en-US" dirty="0"/>
              <a:t> </a:t>
            </a:r>
            <a:r>
              <a:rPr lang="en-US" dirty="0" err="1"/>
              <a:t>kuniga</a:t>
            </a:r>
            <a:r>
              <a:rPr lang="en-US" dirty="0"/>
              <a:t> 1-6 Bob </a:t>
            </a:r>
            <a:r>
              <a:rPr lang="en-US" dirty="0" err="1"/>
              <a:t>o'qish</a:t>
            </a:r>
            <a:r>
              <a:rPr lang="en-US" dirty="0"/>
              <a:t> </a:t>
            </a:r>
            <a:r>
              <a:rPr lang="en-US" dirty="0" err="1"/>
              <a:t>kuni</a:t>
            </a:r>
            <a:r>
              <a:rPr lang="en-US" dirty="0"/>
              <a:t> </a:t>
            </a:r>
            <a:r>
              <a:rPr lang="en-US" dirty="0" err="1"/>
              <a:t>davomiyligini</a:t>
            </a:r>
            <a:r>
              <a:rPr lang="en-US" dirty="0"/>
              <a:t> </a:t>
            </a:r>
            <a:r>
              <a:rPr lang="en-US" dirty="0" err="1"/>
              <a:t>tanlashingiz</a:t>
            </a:r>
            <a:r>
              <a:rPr lang="en-US" dirty="0"/>
              <a:t> </a:t>
            </a:r>
            <a:r>
              <a:rPr lang="en-US" dirty="0" err="1"/>
              <a:t>mumkin</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a:t>Izohlar faqat shu mavzular guruhida va faqat bob davomiyligini tanlasangiz mavjud.</a:t>
            </a:r>
            <a:endParaRPr lang="en-US" dirty="0"/>
          </a:p>
        </p:txBody>
      </p:sp>
      <p:pic>
        <p:nvPicPr>
          <p:cNvPr id="7" name="Picture 6">
            <a:extLst>
              <a:ext uri="{FF2B5EF4-FFF2-40B4-BE49-F238E27FC236}">
                <a16:creationId xmlns:a16="http://schemas.microsoft.com/office/drawing/2014/main" id="{7F86F257-8A73-4722-BF1B-B080FCEB88D3}"/>
              </a:ext>
            </a:extLst>
          </p:cNvPr>
          <p:cNvPicPr>
            <a:picLocks noChangeAspect="1"/>
          </p:cNvPicPr>
          <p:nvPr/>
        </p:nvPicPr>
        <p:blipFill rotWithShape="1">
          <a:blip r:embed="rId2"/>
          <a:srcRect t="7659" r="24585" b="11206"/>
          <a:stretch/>
        </p:blipFill>
        <p:spPr>
          <a:xfrm>
            <a:off x="2759375" y="2480553"/>
            <a:ext cx="4118080" cy="3572451"/>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Mavzular</a:t>
            </a:r>
            <a:r>
              <a:rPr lang="en-US" dirty="0"/>
              <a:t> </a:t>
            </a:r>
            <a:r>
              <a:rPr lang="en-US" dirty="0" err="1"/>
              <a:t>davom</a:t>
            </a:r>
            <a:r>
              <a:rPr lang="en-US" dirty="0"/>
              <a:t> </a:t>
            </a:r>
            <a:r>
              <a:rPr lang="en-US" dirty="0" err="1"/>
              <a:t>etdi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en-US" dirty="0"/>
              <a:t>2-guruh - </a:t>
            </a:r>
            <a:r>
              <a:rPr lang="en-US" dirty="0" err="1"/>
              <a:t>Ikkinchi</a:t>
            </a:r>
            <a:r>
              <a:rPr lang="en-US" dirty="0"/>
              <a:t> </a:t>
            </a:r>
            <a:r>
              <a:rPr lang="en-US" dirty="0" err="1"/>
              <a:t>guruh</a:t>
            </a:r>
            <a:r>
              <a:rPr lang="en-US" dirty="0"/>
              <a:t> </a:t>
            </a:r>
            <a:r>
              <a:rPr lang="en-US" dirty="0" err="1"/>
              <a:t>uchun</a:t>
            </a:r>
            <a:r>
              <a:rPr lang="en-US" dirty="0"/>
              <a:t> </a:t>
            </a:r>
            <a:r>
              <a:rPr lang="en-US" dirty="0" err="1"/>
              <a:t>faqat</a:t>
            </a:r>
            <a:r>
              <a:rPr lang="en-US" dirty="0"/>
              <a:t> </a:t>
            </a:r>
            <a:r>
              <a:rPr lang="en-US" dirty="0" err="1"/>
              <a:t>vaqt</a:t>
            </a:r>
            <a:r>
              <a:rPr lang="en-US" dirty="0"/>
              <a:t> (30 </a:t>
            </a:r>
            <a:r>
              <a:rPr lang="en-US" dirty="0" err="1"/>
              <a:t>kun</a:t>
            </a:r>
            <a:r>
              <a:rPr lang="en-US" dirty="0"/>
              <a:t>, 12 oy </a:t>
            </a:r>
            <a:r>
              <a:rPr lang="en-US" dirty="0" err="1"/>
              <a:t>va</a:t>
            </a:r>
            <a:r>
              <a:rPr lang="en-US" dirty="0"/>
              <a:t> </a:t>
            </a:r>
            <a:r>
              <a:rPr lang="en-US" dirty="0" err="1"/>
              <a:t>boshqalar</a:t>
            </a:r>
            <a:r>
              <a:rPr lang="en-US" dirty="0"/>
              <a:t>) </a:t>
            </a:r>
            <a:r>
              <a:rPr lang="en-US" dirty="0" err="1"/>
              <a:t>davomiyligi</a:t>
            </a:r>
            <a:r>
              <a:rPr lang="en-US" dirty="0"/>
              <a:t> </a:t>
            </a:r>
            <a:r>
              <a:rPr lang="en-US" dirty="0" err="1"/>
              <a:t>ruxsat</a:t>
            </a:r>
            <a:r>
              <a:rPr lang="en-US" dirty="0"/>
              <a:t> </a:t>
            </a:r>
            <a:r>
              <a:rPr lang="en-US" dirty="0" err="1"/>
              <a:t>etiladi</a:t>
            </a:r>
            <a:r>
              <a:rPr lang="en-US" dirty="0"/>
              <a:t>.</a:t>
            </a:r>
          </a:p>
          <a:p>
            <a:pPr lvl="1"/>
            <a:r>
              <a:rPr lang="en-US" dirty="0" err="1"/>
              <a:t>Bo'lim</a:t>
            </a:r>
            <a:r>
              <a:rPr lang="en-US" dirty="0"/>
              <a:t> </a:t>
            </a:r>
            <a:r>
              <a:rPr lang="en-US" dirty="0" err="1"/>
              <a:t>davomiyligi</a:t>
            </a:r>
            <a:r>
              <a:rPr lang="en-US" dirty="0"/>
              <a:t> </a:t>
            </a:r>
            <a:r>
              <a:rPr lang="en-US" dirty="0" err="1"/>
              <a:t>kulrang</a:t>
            </a:r>
            <a:r>
              <a:rPr lang="en-US" dirty="0"/>
              <a:t> </a:t>
            </a:r>
            <a:r>
              <a:rPr lang="en-US" dirty="0" err="1"/>
              <a:t>bo'ladi</a:t>
            </a:r>
            <a:r>
              <a:rPr lang="en-US" dirty="0"/>
              <a:t> </a:t>
            </a:r>
            <a:r>
              <a:rPr lang="en-US" dirty="0" err="1"/>
              <a:t>va</a:t>
            </a:r>
            <a:r>
              <a:rPr lang="en-US" dirty="0"/>
              <a:t> </a:t>
            </a:r>
            <a:r>
              <a:rPr lang="en-US" dirty="0" err="1"/>
              <a:t>tanlab</a:t>
            </a:r>
            <a:r>
              <a:rPr lang="en-US" dirty="0"/>
              <a:t> </a:t>
            </a:r>
            <a:r>
              <a:rPr lang="en-US" dirty="0" err="1"/>
              <a:t>bo'lmaydi</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a:t>Ushbu guruhda sharhlar mavjud emas.</a:t>
            </a:r>
            <a:endParaRPr lang="en-US" dirty="0"/>
          </a:p>
        </p:txBody>
      </p:sp>
      <p:pic>
        <p:nvPicPr>
          <p:cNvPr id="8" name="Picture 7">
            <a:extLst>
              <a:ext uri="{FF2B5EF4-FFF2-40B4-BE49-F238E27FC236}">
                <a16:creationId xmlns:a16="http://schemas.microsoft.com/office/drawing/2014/main" id="{69615C57-B33C-41A7-99E8-765272DDEAF5}"/>
              </a:ext>
            </a:extLst>
          </p:cNvPr>
          <p:cNvPicPr>
            <a:picLocks noChangeAspect="1"/>
          </p:cNvPicPr>
          <p:nvPr/>
        </p:nvPicPr>
        <p:blipFill rotWithShape="1">
          <a:blip r:embed="rId2"/>
          <a:srcRect t="15062" r="8789" b="5808"/>
          <a:stretch/>
        </p:blipFill>
        <p:spPr>
          <a:xfrm>
            <a:off x="2750932" y="2224684"/>
            <a:ext cx="5428803" cy="3797673"/>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Mavzular</a:t>
            </a:r>
            <a:r>
              <a:rPr lang="en-US" dirty="0"/>
              <a:t> </a:t>
            </a:r>
            <a:r>
              <a:rPr lang="en-US" dirty="0" err="1"/>
              <a:t>davom</a:t>
            </a:r>
            <a:r>
              <a:rPr lang="en-US" dirty="0"/>
              <a:t> </a:t>
            </a:r>
            <a:r>
              <a:rPr lang="en-US" dirty="0" err="1"/>
              <a:t>etdi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en-US" dirty="0"/>
              <a:t>3-guruh - </a:t>
            </a:r>
            <a:r>
              <a:rPr lang="en-US" dirty="0" err="1"/>
              <a:t>Uchinchi</a:t>
            </a:r>
            <a:r>
              <a:rPr lang="en-US" dirty="0"/>
              <a:t> </a:t>
            </a:r>
            <a:r>
              <a:rPr lang="en-US" dirty="0" err="1"/>
              <a:t>guruh</a:t>
            </a:r>
            <a:r>
              <a:rPr lang="en-US" dirty="0"/>
              <a:t> </a:t>
            </a:r>
            <a:r>
              <a:rPr lang="en-US" dirty="0" err="1"/>
              <a:t>uchun</a:t>
            </a:r>
            <a:r>
              <a:rPr lang="en-US" dirty="0"/>
              <a:t> </a:t>
            </a:r>
            <a:r>
              <a:rPr lang="en-US" dirty="0" err="1"/>
              <a:t>faqat</a:t>
            </a:r>
            <a:r>
              <a:rPr lang="en-US" dirty="0"/>
              <a:t> 1-6 bob </a:t>
            </a:r>
            <a:r>
              <a:rPr lang="en-US" dirty="0" err="1"/>
              <a:t>davomiyligi</a:t>
            </a:r>
            <a:r>
              <a:rPr lang="en-US" dirty="0"/>
              <a:t> </a:t>
            </a:r>
            <a:r>
              <a:rPr lang="en-US" dirty="0" err="1"/>
              <a:t>mavjud</a:t>
            </a:r>
            <a:r>
              <a:rPr lang="en-US" dirty="0"/>
              <a:t>.</a:t>
            </a:r>
          </a:p>
          <a:p>
            <a:pPr lvl="1"/>
            <a:r>
              <a:rPr lang="en-US" dirty="0" err="1"/>
              <a:t>Vaqt</a:t>
            </a:r>
            <a:r>
              <a:rPr lang="en-US" dirty="0"/>
              <a:t> </a:t>
            </a:r>
            <a:r>
              <a:rPr lang="en-US" dirty="0" err="1"/>
              <a:t>davomiyligi</a:t>
            </a:r>
            <a:r>
              <a:rPr lang="en-US" dirty="0"/>
              <a:t> </a:t>
            </a:r>
            <a:r>
              <a:rPr lang="en-US" dirty="0" err="1"/>
              <a:t>kulrang</a:t>
            </a:r>
            <a:r>
              <a:rPr lang="en-US" dirty="0"/>
              <a:t> </a:t>
            </a:r>
            <a:r>
              <a:rPr lang="en-US" dirty="0" err="1"/>
              <a:t>bo'ladi</a:t>
            </a:r>
            <a:r>
              <a:rPr lang="en-US" dirty="0"/>
              <a:t> </a:t>
            </a:r>
            <a:r>
              <a:rPr lang="en-US" dirty="0" err="1"/>
              <a:t>va</a:t>
            </a:r>
            <a:r>
              <a:rPr lang="en-US" dirty="0"/>
              <a:t> </a:t>
            </a:r>
            <a:r>
              <a:rPr lang="en-US" dirty="0" err="1"/>
              <a:t>tanlab</a:t>
            </a:r>
            <a:r>
              <a:rPr lang="en-US" dirty="0"/>
              <a:t> </a:t>
            </a:r>
            <a:r>
              <a:rPr lang="en-US" dirty="0" err="1"/>
              <a:t>bo'lmaydi</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b="1"/>
              <a:t>Ushbu guruhda sharhlar mavjud emas.</a:t>
            </a:r>
            <a:endParaRPr lang="en-US" dirty="0"/>
          </a:p>
        </p:txBody>
      </p:sp>
      <p:pic>
        <p:nvPicPr>
          <p:cNvPr id="7" name="Picture 6">
            <a:extLst>
              <a:ext uri="{FF2B5EF4-FFF2-40B4-BE49-F238E27FC236}">
                <a16:creationId xmlns:a16="http://schemas.microsoft.com/office/drawing/2014/main" id="{93F74256-585A-45D4-A4C6-EE0D0BE5503E}"/>
              </a:ext>
            </a:extLst>
          </p:cNvPr>
          <p:cNvPicPr>
            <a:picLocks noChangeAspect="1"/>
          </p:cNvPicPr>
          <p:nvPr/>
        </p:nvPicPr>
        <p:blipFill rotWithShape="1">
          <a:blip r:embed="rId2"/>
          <a:srcRect t="21233" r="1285" b="51620"/>
          <a:stretch/>
        </p:blipFill>
        <p:spPr>
          <a:xfrm>
            <a:off x="2235721" y="2121877"/>
            <a:ext cx="7720557" cy="1712069"/>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en-US" dirty="0" err="1"/>
              <a:t>Mavzular</a:t>
            </a:r>
            <a:r>
              <a:rPr lang="en-US" dirty="0"/>
              <a:t> </a:t>
            </a:r>
            <a:r>
              <a:rPr lang="en-US" dirty="0" err="1"/>
              <a:t>davom</a:t>
            </a:r>
            <a:r>
              <a:rPr lang="en-US" dirty="0"/>
              <a:t> </a:t>
            </a:r>
            <a:r>
              <a:rPr lang="en-US" dirty="0" err="1"/>
              <a:t>etdi</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en-US" dirty="0"/>
              <a:t>4-guruh - </a:t>
            </a:r>
            <a:r>
              <a:rPr lang="en-US" dirty="0" err="1"/>
              <a:t>To'rtinchi</a:t>
            </a:r>
            <a:r>
              <a:rPr lang="en-US" dirty="0"/>
              <a:t> </a:t>
            </a:r>
            <a:r>
              <a:rPr lang="en-US" dirty="0" err="1"/>
              <a:t>va</a:t>
            </a:r>
            <a:r>
              <a:rPr lang="en-US" dirty="0"/>
              <a:t> </a:t>
            </a:r>
            <a:r>
              <a:rPr lang="en-US" dirty="0" err="1"/>
              <a:t>oxirgi</a:t>
            </a:r>
            <a:r>
              <a:rPr lang="en-US" dirty="0"/>
              <a:t> </a:t>
            </a:r>
            <a:r>
              <a:rPr lang="en-US" dirty="0" err="1"/>
              <a:t>guruh</a:t>
            </a:r>
            <a:r>
              <a:rPr lang="en-US" dirty="0"/>
              <a:t> </a:t>
            </a:r>
            <a:r>
              <a:rPr lang="en-US" dirty="0" err="1"/>
              <a:t>oldindan</a:t>
            </a:r>
            <a:r>
              <a:rPr lang="en-US" dirty="0"/>
              <a:t> </a:t>
            </a:r>
            <a:r>
              <a:rPr lang="en-US" dirty="0" err="1"/>
              <a:t>belgilangan</a:t>
            </a:r>
            <a:r>
              <a:rPr lang="en-US" dirty="0"/>
              <a:t> </a:t>
            </a:r>
            <a:r>
              <a:rPr lang="en-US" dirty="0" err="1"/>
              <a:t>davomiylik</a:t>
            </a:r>
            <a:r>
              <a:rPr lang="en-US" dirty="0"/>
              <a:t> </a:t>
            </a:r>
            <a:r>
              <a:rPr lang="en-US" dirty="0" err="1"/>
              <a:t>va</a:t>
            </a:r>
            <a:r>
              <a:rPr lang="en-US" dirty="0"/>
              <a:t> </a:t>
            </a:r>
            <a:r>
              <a:rPr lang="en-US" dirty="0" err="1"/>
              <a:t>chastotalarga</a:t>
            </a:r>
            <a:r>
              <a:rPr lang="en-US" dirty="0"/>
              <a:t> </a:t>
            </a:r>
            <a:r>
              <a:rPr lang="en-US" dirty="0" err="1"/>
              <a:t>ega</a:t>
            </a:r>
            <a:r>
              <a:rPr lang="en-US" dirty="0"/>
              <a:t>.</a:t>
            </a:r>
          </a:p>
          <a:p>
            <a:pPr lvl="1"/>
            <a:r>
              <a:rPr lang="en-US" dirty="0"/>
              <a:t>Bu </a:t>
            </a:r>
            <a:r>
              <a:rPr lang="en-US" dirty="0" err="1"/>
              <a:t>mavzular</a:t>
            </a:r>
            <a:r>
              <a:rPr lang="en-US" dirty="0"/>
              <a:t> </a:t>
            </a:r>
            <a:r>
              <a:rPr lang="en-US" dirty="0" err="1"/>
              <a:t>har</a:t>
            </a:r>
            <a:r>
              <a:rPr lang="en-US" dirty="0"/>
              <a:t> </a:t>
            </a:r>
            <a:r>
              <a:rPr lang="en-US" dirty="0" err="1"/>
              <a:t>kuni</a:t>
            </a:r>
            <a:r>
              <a:rPr lang="en-US" dirty="0"/>
              <a:t> </a:t>
            </a:r>
            <a:r>
              <a:rPr lang="en-US" dirty="0" err="1"/>
              <a:t>ko'rsatilmagan</a:t>
            </a:r>
            <a:r>
              <a:rPr lang="en-US" dirty="0"/>
              <a:t> </a:t>
            </a:r>
            <a:r>
              <a:rPr lang="en-US" dirty="0" err="1"/>
              <a:t>bo'lsa</a:t>
            </a:r>
            <a:r>
              <a:rPr lang="en-US" dirty="0"/>
              <a:t>, </a:t>
            </a:r>
            <a:r>
              <a:rPr lang="en-US" dirty="0" err="1"/>
              <a:t>har</a:t>
            </a:r>
            <a:r>
              <a:rPr lang="en-US" dirty="0"/>
              <a:t> </a:t>
            </a:r>
            <a:r>
              <a:rPr lang="en-US" dirty="0" err="1"/>
              <a:t>kuni</a:t>
            </a:r>
            <a:r>
              <a:rPr lang="en-US" dirty="0"/>
              <a:t> </a:t>
            </a:r>
            <a:r>
              <a:rPr lang="en-US" dirty="0" err="1"/>
              <a:t>chastotasi</a:t>
            </a:r>
            <a:r>
              <a:rPr lang="en-US" dirty="0"/>
              <a:t> </a:t>
            </a:r>
            <a:r>
              <a:rPr lang="en-US" dirty="0" err="1"/>
              <a:t>mavjud</a:t>
            </a:r>
            <a:r>
              <a:rPr lang="en-US" dirty="0"/>
              <a:t>. 
Bu </a:t>
            </a:r>
            <a:r>
              <a:rPr lang="en-US" dirty="0" err="1"/>
              <a:t>mavzular</a:t>
            </a:r>
            <a:r>
              <a:rPr lang="en-US" dirty="0"/>
              <a:t> </a:t>
            </a:r>
            <a:r>
              <a:rPr lang="en-US" dirty="0" err="1"/>
              <a:t>uchun</a:t>
            </a:r>
            <a:r>
              <a:rPr lang="en-US" dirty="0"/>
              <a:t> </a:t>
            </a:r>
            <a:r>
              <a:rPr lang="en-US" dirty="0" err="1"/>
              <a:t>davomiylik</a:t>
            </a:r>
            <a:r>
              <a:rPr lang="en-US" dirty="0"/>
              <a:t> </a:t>
            </a:r>
            <a:r>
              <a:rPr lang="en-US" dirty="0" err="1"/>
              <a:t>va</a:t>
            </a:r>
            <a:r>
              <a:rPr lang="en-US" dirty="0"/>
              <a:t> </a:t>
            </a:r>
            <a:r>
              <a:rPr lang="en-US" dirty="0" err="1"/>
              <a:t>chastota</a:t>
            </a:r>
            <a:r>
              <a:rPr lang="en-US" dirty="0"/>
              <a:t> </a:t>
            </a:r>
            <a:r>
              <a:rPr lang="en-US" dirty="0" err="1"/>
              <a:t>tanlovlari</a:t>
            </a:r>
            <a:r>
              <a:rPr lang="en-US" dirty="0"/>
              <a:t> </a:t>
            </a:r>
            <a:r>
              <a:rPr lang="en-US" dirty="0" err="1"/>
              <a:t>kulrang</a:t>
            </a:r>
            <a:r>
              <a:rPr lang="en-US" dirty="0"/>
              <a:t> </a:t>
            </a:r>
            <a:r>
              <a:rPr lang="en-US" dirty="0" err="1"/>
              <a:t>bo'ladi</a:t>
            </a:r>
            <a:r>
              <a:rPr lang="en-US" dirty="0"/>
              <a:t> </a:t>
            </a:r>
            <a:r>
              <a:rPr lang="en-US" dirty="0" err="1"/>
              <a:t>va</a:t>
            </a:r>
            <a:r>
              <a:rPr lang="en-US" dirty="0"/>
              <a:t> </a:t>
            </a:r>
            <a:r>
              <a:rPr lang="en-US" dirty="0" err="1"/>
              <a:t>tanlab</a:t>
            </a:r>
            <a:r>
              <a:rPr lang="en-US" dirty="0"/>
              <a:t> </a:t>
            </a:r>
            <a:r>
              <a:rPr lang="en-US" dirty="0" err="1"/>
              <a:t>bo'lmaydi</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en-US" b="1">
                <a:solidFill>
                  <a:prstClr val="black">
                    <a:lumMod val="75000"/>
                    <a:lumOff val="25000"/>
                  </a:prstClr>
                </a:solidFill>
              </a:rPr>
              <a:t>Ushbu guruhda sharhlar mavjud emas.</a:t>
            </a: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Bu faqat qisman ro'yxat.</a:t>
            </a:r>
            <a:endParaRPr lang="en-US" dirty="0"/>
          </a:p>
        </p:txBody>
      </p:sp>
      <p:pic>
        <p:nvPicPr>
          <p:cNvPr id="7" name="Picture 6">
            <a:extLst>
              <a:ext uri="{FF2B5EF4-FFF2-40B4-BE49-F238E27FC236}">
                <a16:creationId xmlns:a16="http://schemas.microsoft.com/office/drawing/2014/main" id="{DB98478B-F59C-4CAC-AEE8-E578BD33CCF1}"/>
              </a:ext>
            </a:extLst>
          </p:cNvPr>
          <p:cNvPicPr>
            <a:picLocks noChangeAspect="1"/>
          </p:cNvPicPr>
          <p:nvPr/>
        </p:nvPicPr>
        <p:blipFill rotWithShape="1">
          <a:blip r:embed="rId2"/>
          <a:srcRect t="3648" r="19735" b="7659"/>
          <a:stretch/>
        </p:blipFill>
        <p:spPr>
          <a:xfrm>
            <a:off x="3508891" y="2227386"/>
            <a:ext cx="4438607" cy="3954831"/>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n-US" sz="2200"/>
              <a:t>Agar siz 1 Kitobli Deep Dive mavzusini tanlasangiz, kitob tanlang. Aks holda, bu opsiya blokirovka qilinadi</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en-US" dirty="0" err="1"/>
              <a:t>Faqat</a:t>
            </a:r>
            <a:r>
              <a:rPr lang="en-US" dirty="0"/>
              <a:t> </a:t>
            </a:r>
            <a:r>
              <a:rPr lang="en-US" dirty="0" err="1"/>
              <a:t>bitta</a:t>
            </a:r>
            <a:r>
              <a:rPr lang="en-US" dirty="0"/>
              <a:t> </a:t>
            </a:r>
            <a:r>
              <a:rPr lang="en-US" dirty="0" err="1"/>
              <a:t>kitob</a:t>
            </a:r>
            <a:r>
              <a:rPr lang="en-US" dirty="0"/>
              <a:t> </a:t>
            </a:r>
            <a:r>
              <a:rPr lang="en-US" dirty="0" err="1"/>
              <a:t>tanlanishi</a:t>
            </a:r>
            <a:r>
              <a:rPr lang="en-US" dirty="0"/>
              <a:t> </a:t>
            </a:r>
            <a:r>
              <a:rPr lang="en-US" dirty="0" err="1"/>
              <a:t>mumkin</a:t>
            </a:r>
            <a:r>
              <a:rPr lang="en-US" dirty="0"/>
              <a:t>. 
</a:t>
            </a:r>
            <a:r>
              <a:rPr lang="en-US" dirty="0" err="1"/>
              <a:t>Mavjud</a:t>
            </a:r>
            <a:r>
              <a:rPr lang="en-US" dirty="0"/>
              <a:t> </a:t>
            </a:r>
            <a:r>
              <a:rPr lang="en-US" dirty="0" err="1"/>
              <a:t>kitoblar</a:t>
            </a:r>
            <a:r>
              <a:rPr lang="en-US" dirty="0"/>
              <a:t> </a:t>
            </a:r>
            <a:r>
              <a:rPr lang="en-US" dirty="0" err="1"/>
              <a:t>sizning</a:t>
            </a:r>
            <a:r>
              <a:rPr lang="en-US" dirty="0"/>
              <a:t> </a:t>
            </a:r>
            <a:r>
              <a:rPr lang="en-US" dirty="0" err="1"/>
              <a:t>versiyangizga</a:t>
            </a:r>
            <a:r>
              <a:rPr lang="en-US" dirty="0"/>
              <a:t> </a:t>
            </a:r>
            <a:r>
              <a:rPr lang="en-US" dirty="0" err="1"/>
              <a:t>bog'liq</a:t>
            </a:r>
            <a:r>
              <a:rPr lang="en-US" dirty="0"/>
              <a:t>.</a:t>
            </a:r>
          </a:p>
          <a:p>
            <a:pPr lvl="1"/>
            <a:r>
              <a:rPr lang="en-US" dirty="0" err="1"/>
              <a:t>Ekran</a:t>
            </a:r>
            <a:r>
              <a:rPr lang="en-US" dirty="0"/>
              <a:t> </a:t>
            </a:r>
            <a:r>
              <a:rPr lang="en-US" dirty="0" err="1"/>
              <a:t>har</a:t>
            </a:r>
            <a:r>
              <a:rPr lang="en-US" dirty="0"/>
              <a:t> </a:t>
            </a:r>
            <a:r>
              <a:rPr lang="en-US" dirty="0" err="1"/>
              <a:t>bir</a:t>
            </a:r>
            <a:r>
              <a:rPr lang="en-US" dirty="0"/>
              <a:t> </a:t>
            </a:r>
            <a:r>
              <a:rPr lang="en-US" dirty="0" err="1"/>
              <a:t>versiyada</a:t>
            </a:r>
            <a:r>
              <a:rPr lang="en-US" dirty="0"/>
              <a:t> </a:t>
            </a:r>
            <a:r>
              <a:rPr lang="en-US" dirty="0" err="1"/>
              <a:t>mavjud</a:t>
            </a:r>
            <a:r>
              <a:rPr lang="en-US" dirty="0"/>
              <a:t> </a:t>
            </a:r>
            <a:r>
              <a:rPr lang="en-US" dirty="0" err="1"/>
              <a:t>bo'lgan</a:t>
            </a:r>
            <a:r>
              <a:rPr lang="en-US" dirty="0"/>
              <a:t> </a:t>
            </a:r>
            <a:r>
              <a:rPr lang="en-US" dirty="0" err="1"/>
              <a:t>kitoblarni</a:t>
            </a:r>
            <a:r>
              <a:rPr lang="en-US" dirty="0"/>
              <a:t> </a:t>
            </a:r>
            <a:r>
              <a:rPr lang="en-US" dirty="0" err="1"/>
              <a:t>bilishga</a:t>
            </a:r>
            <a:r>
              <a:rPr lang="en-US" dirty="0"/>
              <a:t> </a:t>
            </a:r>
            <a:r>
              <a:rPr lang="en-US" dirty="0" err="1"/>
              <a:t>yetarlicha</a:t>
            </a:r>
            <a:r>
              <a:rPr lang="en-US" dirty="0"/>
              <a:t> </a:t>
            </a:r>
            <a:r>
              <a:rPr lang="en-US" dirty="0" err="1"/>
              <a:t>aqlli</a:t>
            </a:r>
            <a:r>
              <a:rPr lang="en-US" dirty="0"/>
              <a:t> </a:t>
            </a:r>
            <a:r>
              <a:rPr lang="en-US" dirty="0" err="1"/>
              <a:t>emas</a:t>
            </a:r>
            <a:r>
              <a:rPr lang="en-US" dirty="0"/>
              <a:t>.   
</a:t>
            </a:r>
            <a:r>
              <a:rPr lang="en-US" dirty="0" err="1"/>
              <a:t>Siz</a:t>
            </a:r>
            <a:r>
              <a:rPr lang="en-US" dirty="0"/>
              <a:t> </a:t>
            </a:r>
            <a:r>
              <a:rPr lang="en-US" dirty="0" err="1"/>
              <a:t>tanlagan</a:t>
            </a:r>
            <a:r>
              <a:rPr lang="en-US" dirty="0"/>
              <a:t> </a:t>
            </a:r>
            <a:r>
              <a:rPr lang="en-US" dirty="0" err="1"/>
              <a:t>versiyada</a:t>
            </a:r>
            <a:r>
              <a:rPr lang="en-US" dirty="0"/>
              <a:t> </a:t>
            </a:r>
            <a:r>
              <a:rPr lang="en-US" dirty="0" err="1"/>
              <a:t>mavjud</a:t>
            </a:r>
            <a:r>
              <a:rPr lang="en-US" dirty="0"/>
              <a:t> </a:t>
            </a:r>
            <a:r>
              <a:rPr lang="en-US" dirty="0" err="1"/>
              <a:t>bo'lgan</a:t>
            </a:r>
            <a:r>
              <a:rPr lang="en-US" dirty="0"/>
              <a:t> </a:t>
            </a:r>
            <a:r>
              <a:rPr lang="en-US" dirty="0" err="1"/>
              <a:t>kitobni</a:t>
            </a:r>
            <a:r>
              <a:rPr lang="en-US" dirty="0"/>
              <a:t> </a:t>
            </a:r>
            <a:r>
              <a:rPr lang="en-US" dirty="0" err="1"/>
              <a:t>tanlashingiz</a:t>
            </a:r>
            <a:r>
              <a:rPr lang="en-US" dirty="0"/>
              <a:t> </a:t>
            </a:r>
            <a:r>
              <a:rPr lang="en-US" dirty="0" err="1"/>
              <a:t>sizga</a:t>
            </a:r>
            <a:r>
              <a:rPr lang="en-US" dirty="0"/>
              <a:t> </a:t>
            </a:r>
            <a:r>
              <a:rPr lang="en-US" dirty="0" err="1"/>
              <a:t>bog'liq</a:t>
            </a:r>
            <a:r>
              <a:rPr lang="en-US" dirty="0"/>
              <a:t>.</a:t>
            </a:r>
          </a:p>
          <a:p>
            <a:pPr lvl="2"/>
            <a:r>
              <a:rPr lang="en-US" dirty="0" err="1"/>
              <a:t>Masalan</a:t>
            </a:r>
            <a:r>
              <a:rPr lang="en-US" dirty="0"/>
              <a:t>, agar </a:t>
            </a:r>
            <a:r>
              <a:rPr lang="en-US" dirty="0" err="1"/>
              <a:t>siz</a:t>
            </a:r>
            <a:r>
              <a:rPr lang="en-US" dirty="0"/>
              <a:t> </a:t>
            </a:r>
            <a:r>
              <a:rPr lang="en-US" dirty="0" err="1"/>
              <a:t>faqat</a:t>
            </a:r>
            <a:r>
              <a:rPr lang="en-US" dirty="0"/>
              <a:t> </a:t>
            </a:r>
            <a:r>
              <a:rPr lang="en-US" dirty="0" err="1"/>
              <a:t>Yangi</a:t>
            </a:r>
            <a:r>
              <a:rPr lang="en-US" dirty="0"/>
              <a:t> </a:t>
            </a:r>
            <a:r>
              <a:rPr lang="en-US" dirty="0" err="1"/>
              <a:t>Ahd</a:t>
            </a:r>
            <a:r>
              <a:rPr lang="en-US" dirty="0"/>
              <a:t> </a:t>
            </a:r>
            <a:r>
              <a:rPr lang="en-US" dirty="0" err="1"/>
              <a:t>versiyasini</a:t>
            </a:r>
            <a:r>
              <a:rPr lang="en-US" dirty="0"/>
              <a:t> </a:t>
            </a:r>
            <a:r>
              <a:rPr lang="en-US" dirty="0" err="1"/>
              <a:t>tanlagan</a:t>
            </a:r>
            <a:r>
              <a:rPr lang="en-US" dirty="0"/>
              <a:t> </a:t>
            </a:r>
            <a:r>
              <a:rPr lang="en-US" dirty="0" err="1"/>
              <a:t>bo'lsangiz</a:t>
            </a:r>
            <a:r>
              <a:rPr lang="en-US" dirty="0"/>
              <a:t>, </a:t>
            </a:r>
            <a:r>
              <a:rPr lang="en-US" dirty="0" err="1"/>
              <a:t>bu</a:t>
            </a:r>
            <a:r>
              <a:rPr lang="en-US" dirty="0"/>
              <a:t> </a:t>
            </a:r>
            <a:r>
              <a:rPr lang="en-US" dirty="0" err="1"/>
              <a:t>yerda</a:t>
            </a:r>
            <a:r>
              <a:rPr lang="en-US" dirty="0"/>
              <a:t> </a:t>
            </a:r>
            <a:r>
              <a:rPr lang="en-US" dirty="0" err="1"/>
              <a:t>Ibtido</a:t>
            </a:r>
            <a:r>
              <a:rPr lang="en-US" dirty="0"/>
              <a:t> ni </a:t>
            </a:r>
            <a:r>
              <a:rPr lang="en-US" dirty="0" err="1"/>
              <a:t>tanlamang</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en-US"/>
              <a:t>Apokrifik kitoblar ro'yxatga kirmaydi. Faqat Ibtido kitobidan Vahiygacha.</a:t>
            </a:r>
            <a:endParaRPr lang="en-US" dirty="0"/>
          </a:p>
        </p:txBody>
      </p:sp>
      <p:pic>
        <p:nvPicPr>
          <p:cNvPr id="7" name="Picture 6">
            <a:extLst>
              <a:ext uri="{FF2B5EF4-FFF2-40B4-BE49-F238E27FC236}">
                <a16:creationId xmlns:a16="http://schemas.microsoft.com/office/drawing/2014/main" id="{73326E73-7E4D-4D10-9C53-55A8D61681AF}"/>
              </a:ext>
            </a:extLst>
          </p:cNvPr>
          <p:cNvPicPr>
            <a:picLocks noChangeAspect="1"/>
          </p:cNvPicPr>
          <p:nvPr/>
        </p:nvPicPr>
        <p:blipFill rotWithShape="1">
          <a:blip r:embed="rId2"/>
          <a:srcRect l="50904" t="26175" r="18058" b="26175"/>
          <a:stretch/>
        </p:blipFill>
        <p:spPr>
          <a:xfrm>
            <a:off x="2597281" y="1050588"/>
            <a:ext cx="4679975" cy="3861882"/>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en-US" sz="3200" dirty="0" err="1"/>
              <a:t>Muqaddas</a:t>
            </a:r>
            <a:r>
              <a:rPr lang="en-US" sz="3200" dirty="0"/>
              <a:t> </a:t>
            </a:r>
            <a:r>
              <a:rPr lang="en-US" sz="3200" dirty="0" err="1"/>
              <a:t>Kitoblarni</a:t>
            </a:r>
            <a:r>
              <a:rPr lang="en-US" sz="3200" dirty="0"/>
              <a:t> </a:t>
            </a:r>
            <a:r>
              <a:rPr lang="en-US" sz="3200" dirty="0" err="1"/>
              <a:t>qo'shing</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lnSpcReduction="10000"/>
          </a:bodyPr>
          <a:lstStyle/>
          <a:p>
            <a:r>
              <a:rPr lang="en-US" dirty="0"/>
              <a:t>Bu </a:t>
            </a:r>
            <a:r>
              <a:rPr lang="en-US" dirty="0" err="1"/>
              <a:t>tanlov</a:t>
            </a:r>
            <a:r>
              <a:rPr lang="en-US" dirty="0"/>
              <a:t> </a:t>
            </a:r>
            <a:r>
              <a:rPr lang="en-US" dirty="0" err="1"/>
              <a:t>faqat</a:t>
            </a:r>
            <a:r>
              <a:rPr lang="en-US" dirty="0"/>
              <a:t> </a:t>
            </a:r>
            <a:r>
              <a:rPr lang="en-US" dirty="0" err="1"/>
              <a:t>mualliflik</a:t>
            </a:r>
            <a:r>
              <a:rPr lang="en-US" dirty="0"/>
              <a:t> </a:t>
            </a:r>
            <a:r>
              <a:rPr lang="en-US" dirty="0" err="1"/>
              <a:t>huquqi</a:t>
            </a:r>
            <a:r>
              <a:rPr lang="en-US" dirty="0"/>
              <a:t> </a:t>
            </a:r>
            <a:r>
              <a:rPr lang="en-US" dirty="0" err="1"/>
              <a:t>bo'lmagan</a:t>
            </a:r>
            <a:r>
              <a:rPr lang="en-US" dirty="0"/>
              <a:t> </a:t>
            </a:r>
            <a:r>
              <a:rPr lang="en-US" dirty="0" err="1"/>
              <a:t>versiyalar</a:t>
            </a:r>
            <a:r>
              <a:rPr lang="en-US" dirty="0"/>
              <a:t> </a:t>
            </a:r>
            <a:r>
              <a:rPr lang="en-US" dirty="0" err="1"/>
              <a:t>uchun</a:t>
            </a:r>
            <a:r>
              <a:rPr lang="en-US" dirty="0"/>
              <a:t> </a:t>
            </a:r>
            <a:r>
              <a:rPr lang="en-US" dirty="0" err="1"/>
              <a:t>mavjud</a:t>
            </a:r>
            <a:r>
              <a:rPr lang="en-US" dirty="0"/>
              <a:t>. 
</a:t>
            </a:r>
            <a:r>
              <a:rPr lang="en-US" dirty="0" err="1"/>
              <a:t>Orasidan</a:t>
            </a:r>
            <a:r>
              <a:rPr lang="en-US" dirty="0"/>
              <a:t> </a:t>
            </a:r>
            <a:r>
              <a:rPr lang="en-US" dirty="0" err="1"/>
              <a:t>birini</a:t>
            </a:r>
            <a:r>
              <a:rPr lang="en-US" dirty="0"/>
              <a:t> </a:t>
            </a:r>
            <a:r>
              <a:rPr lang="en-US" dirty="0" err="1"/>
              <a:t>tanlang</a:t>
            </a:r>
            <a:r>
              <a:rPr lang="en-US" dirty="0"/>
              <a:t>:</a:t>
            </a:r>
          </a:p>
          <a:p>
            <a:pPr lvl="1"/>
            <a:r>
              <a:rPr lang="en-US" dirty="0"/>
              <a:t>Ha. </a:t>
            </a:r>
            <a:r>
              <a:rPr lang="en-US" dirty="0" err="1"/>
              <a:t>Muqaddas</a:t>
            </a:r>
            <a:r>
              <a:rPr lang="en-US" dirty="0"/>
              <a:t> </a:t>
            </a:r>
            <a:r>
              <a:rPr lang="en-US" dirty="0" err="1"/>
              <a:t>Kitoblarni</a:t>
            </a:r>
            <a:r>
              <a:rPr lang="en-US" dirty="0"/>
              <a:t> </a:t>
            </a:r>
            <a:r>
              <a:rPr lang="en-US" dirty="0" err="1"/>
              <a:t>taqdim</a:t>
            </a:r>
            <a:r>
              <a:rPr lang="en-US" dirty="0"/>
              <a:t> et – </a:t>
            </a:r>
            <a:r>
              <a:rPr lang="en-US" dirty="0" err="1"/>
              <a:t>Muqaddas</a:t>
            </a:r>
            <a:r>
              <a:rPr lang="en-US" dirty="0"/>
              <a:t> </a:t>
            </a:r>
            <a:r>
              <a:rPr lang="en-US" dirty="0" err="1"/>
              <a:t>matnlarni</a:t>
            </a:r>
            <a:r>
              <a:rPr lang="en-US" dirty="0"/>
              <a:t> </a:t>
            </a:r>
            <a:r>
              <a:rPr lang="en-US" dirty="0" err="1"/>
              <a:t>o'qish</a:t>
            </a:r>
            <a:r>
              <a:rPr lang="en-US" dirty="0"/>
              <a:t> </a:t>
            </a:r>
            <a:r>
              <a:rPr lang="en-US" dirty="0" err="1"/>
              <a:t>rejangizga</a:t>
            </a:r>
            <a:r>
              <a:rPr lang="en-US" dirty="0"/>
              <a:t> </a:t>
            </a:r>
            <a:r>
              <a:rPr lang="en-US" dirty="0" err="1"/>
              <a:t>kiriting</a:t>
            </a:r>
            <a:r>
              <a:rPr lang="en-US" dirty="0"/>
              <a:t>. 
</a:t>
            </a:r>
            <a:r>
              <a:rPr lang="en-US" dirty="0" err="1"/>
              <a:t>Yo'q</a:t>
            </a:r>
            <a:r>
              <a:rPr lang="en-US" dirty="0"/>
              <a:t>. </a:t>
            </a:r>
            <a:r>
              <a:rPr lang="en-US" dirty="0" err="1"/>
              <a:t>Faqat</a:t>
            </a:r>
            <a:r>
              <a:rPr lang="en-US" dirty="0"/>
              <a:t> </a:t>
            </a:r>
            <a:r>
              <a:rPr lang="en-US" dirty="0" err="1"/>
              <a:t>yo'riqnoma</a:t>
            </a:r>
            <a:r>
              <a:rPr lang="en-US" dirty="0"/>
              <a:t> </a:t>
            </a:r>
            <a:r>
              <a:rPr lang="en-US" dirty="0" err="1"/>
              <a:t>taqdim</a:t>
            </a:r>
            <a:r>
              <a:rPr lang="en-US" dirty="0"/>
              <a:t> et – </a:t>
            </a:r>
            <a:r>
              <a:rPr lang="en-US" dirty="0" err="1"/>
              <a:t>Muqaddas</a:t>
            </a:r>
            <a:r>
              <a:rPr lang="en-US" dirty="0"/>
              <a:t> </a:t>
            </a:r>
            <a:r>
              <a:rPr lang="en-US" dirty="0" err="1"/>
              <a:t>matnlarni</a:t>
            </a:r>
            <a:r>
              <a:rPr lang="en-US" dirty="0"/>
              <a:t> </a:t>
            </a:r>
            <a:r>
              <a:rPr lang="en-US" dirty="0" err="1"/>
              <a:t>kiritmang</a:t>
            </a:r>
            <a:r>
              <a:rPr lang="en-US" dirty="0"/>
              <a:t>.</a:t>
            </a:r>
          </a:p>
          <a:p>
            <a:pPr lvl="2"/>
            <a:r>
              <a:rPr lang="en-US" dirty="0"/>
              <a:t>Bu </a:t>
            </a:r>
            <a:r>
              <a:rPr lang="en-US" dirty="0" err="1"/>
              <a:t>opsiya</a:t>
            </a:r>
            <a:r>
              <a:rPr lang="en-US" dirty="0"/>
              <a:t> </a:t>
            </a:r>
            <a:r>
              <a:rPr lang="en-US" dirty="0" err="1"/>
              <a:t>faqat</a:t>
            </a:r>
            <a:r>
              <a:rPr lang="en-US" dirty="0"/>
              <a:t> </a:t>
            </a:r>
            <a:r>
              <a:rPr lang="en-US" dirty="0" err="1"/>
              <a:t>kundalik</a:t>
            </a:r>
            <a:r>
              <a:rPr lang="en-US" dirty="0"/>
              <a:t> </a:t>
            </a:r>
            <a:r>
              <a:rPr lang="en-US" dirty="0" err="1"/>
              <a:t>sarlavhalarni</a:t>
            </a:r>
            <a:r>
              <a:rPr lang="en-US" dirty="0"/>
              <a:t> </a:t>
            </a:r>
            <a:r>
              <a:rPr lang="en-US" dirty="0" err="1"/>
              <a:t>o'z</a:t>
            </a:r>
            <a:r>
              <a:rPr lang="en-US" dirty="0"/>
              <a:t> </a:t>
            </a:r>
            <a:r>
              <a:rPr lang="en-US" dirty="0" err="1"/>
              <a:t>ichiga</a:t>
            </a:r>
            <a:r>
              <a:rPr lang="en-US" dirty="0"/>
              <a:t> </a:t>
            </a:r>
            <a:r>
              <a:rPr lang="en-US" dirty="0" err="1"/>
              <a:t>oladi</a:t>
            </a:r>
            <a:r>
              <a:rPr lang="en-US" dirty="0"/>
              <a:t> (pdf </a:t>
            </a:r>
            <a:r>
              <a:rPr lang="en-US" dirty="0" err="1"/>
              <a:t>diagramma</a:t>
            </a:r>
            <a:r>
              <a:rPr lang="en-US" dirty="0"/>
              <a:t> </a:t>
            </a:r>
            <a:r>
              <a:rPr lang="en-US" dirty="0" err="1"/>
              <a:t>formatida</a:t>
            </a:r>
            <a:r>
              <a:rPr lang="en-US" dirty="0"/>
              <a:t> </a:t>
            </a:r>
            <a:r>
              <a:rPr lang="en-US" dirty="0" err="1"/>
              <a:t>mavjud</a:t>
            </a:r>
            <a:r>
              <a:rPr lang="en-US" dirty="0"/>
              <a:t>). 
Bu variant </a:t>
            </a:r>
            <a:r>
              <a:rPr lang="en-US" dirty="0" err="1"/>
              <a:t>o'zining</a:t>
            </a:r>
            <a:r>
              <a:rPr lang="en-US" dirty="0"/>
              <a:t> </a:t>
            </a:r>
            <a:r>
              <a:rPr lang="en-US" dirty="0" err="1"/>
              <a:t>qog'oz</a:t>
            </a:r>
            <a:r>
              <a:rPr lang="en-US" dirty="0"/>
              <a:t> </a:t>
            </a:r>
            <a:r>
              <a:rPr lang="en-US" dirty="0" err="1"/>
              <a:t>nusxadagi</a:t>
            </a:r>
            <a:r>
              <a:rPr lang="en-US" dirty="0"/>
              <a:t> </a:t>
            </a:r>
            <a:r>
              <a:rPr lang="en-US" dirty="0" err="1"/>
              <a:t>Bibliyasidan</a:t>
            </a:r>
            <a:r>
              <a:rPr lang="en-US" dirty="0"/>
              <a:t> </a:t>
            </a:r>
            <a:r>
              <a:rPr lang="en-US" dirty="0" err="1"/>
              <a:t>foydalanishni</a:t>
            </a:r>
            <a:r>
              <a:rPr lang="en-US" dirty="0"/>
              <a:t> </a:t>
            </a:r>
            <a:r>
              <a:rPr lang="en-US" dirty="0" err="1"/>
              <a:t>yoki</a:t>
            </a:r>
            <a:r>
              <a:rPr lang="en-US" dirty="0"/>
              <a:t> </a:t>
            </a:r>
            <a:r>
              <a:rPr lang="en-US" dirty="0" err="1"/>
              <a:t>hozirgi</a:t>
            </a:r>
            <a:r>
              <a:rPr lang="en-US" dirty="0"/>
              <a:t> </a:t>
            </a:r>
            <a:r>
              <a:rPr lang="en-US" dirty="0" err="1"/>
              <a:t>mualliflik</a:t>
            </a:r>
            <a:r>
              <a:rPr lang="en-US" dirty="0"/>
              <a:t> </a:t>
            </a:r>
            <a:r>
              <a:rPr lang="en-US" dirty="0" err="1"/>
              <a:t>huquqi</a:t>
            </a:r>
            <a:r>
              <a:rPr lang="en-US" dirty="0"/>
              <a:t> </a:t>
            </a:r>
            <a:r>
              <a:rPr lang="en-US" dirty="0" err="1"/>
              <a:t>ostida</a:t>
            </a:r>
            <a:r>
              <a:rPr lang="en-US" dirty="0"/>
              <a:t> </a:t>
            </a:r>
            <a:r>
              <a:rPr lang="en-US" dirty="0" err="1"/>
              <a:t>Injil</a:t>
            </a:r>
            <a:r>
              <a:rPr lang="en-US" dirty="0"/>
              <a:t> </a:t>
            </a:r>
            <a:r>
              <a:rPr lang="en-US" dirty="0" err="1"/>
              <a:t>versiyalarini</a:t>
            </a:r>
            <a:r>
              <a:rPr lang="en-US" dirty="0"/>
              <a:t> </a:t>
            </a:r>
            <a:r>
              <a:rPr lang="en-US" dirty="0" err="1"/>
              <a:t>olishni</a:t>
            </a:r>
            <a:r>
              <a:rPr lang="en-US" dirty="0"/>
              <a:t> </a:t>
            </a:r>
            <a:r>
              <a:rPr lang="en-US" dirty="0" err="1"/>
              <a:t>istaganlar</a:t>
            </a:r>
            <a:r>
              <a:rPr lang="en-US" dirty="0"/>
              <a:t> </a:t>
            </a:r>
            <a:r>
              <a:rPr lang="en-US" dirty="0" err="1"/>
              <a:t>uchun</a:t>
            </a:r>
            <a:r>
              <a:rPr lang="en-US" dirty="0"/>
              <a:t> </a:t>
            </a:r>
            <a:r>
              <a:rPr lang="en-US" dirty="0" err="1"/>
              <a:t>mo'ljallangan</a:t>
            </a:r>
            <a:r>
              <a:rPr lang="en-US" dirty="0"/>
              <a:t>.</a:t>
            </a:r>
          </a:p>
        </p:txBody>
      </p:sp>
      <p:pic>
        <p:nvPicPr>
          <p:cNvPr id="6" name="Picture 5">
            <a:extLst>
              <a:ext uri="{FF2B5EF4-FFF2-40B4-BE49-F238E27FC236}">
                <a16:creationId xmlns:a16="http://schemas.microsoft.com/office/drawing/2014/main" id="{D39324C2-F236-40BA-9297-7F9A8E6BA28F}"/>
              </a:ext>
            </a:extLst>
          </p:cNvPr>
          <p:cNvPicPr>
            <a:picLocks noChangeAspect="1"/>
          </p:cNvPicPr>
          <p:nvPr/>
        </p:nvPicPr>
        <p:blipFill rotWithShape="1">
          <a:blip r:embed="rId2"/>
          <a:srcRect l="17394" t="36121" r="45745" b="44582"/>
          <a:stretch/>
        </p:blipFill>
        <p:spPr>
          <a:xfrm>
            <a:off x="2675107" y="963038"/>
            <a:ext cx="7536392" cy="2120630"/>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en-US" sz="2000"/>
              <a:t>Ixtiyoriy ravishda Cross Referencesni qo'shishni tanlash mumkin</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en-US" altLang="en-US" dirty="0" err="1">
                <a:solidFill>
                  <a:srgbClr val="676768"/>
                </a:solidFill>
                <a:latin typeface="Poppins" panose="00000500000000000000" pitchFamily="2" charset="0"/>
                <a:cs typeface="Poppins" panose="00000500000000000000" pitchFamily="2" charset="0"/>
              </a:rPr>
              <a:t>Qisqartmalar</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va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Muqaddas</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Kitobdagi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o'zaro</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ishoralar</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orasidan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tanlang</a:t>
            </a:r>
            <a:r>
              <a:rPr lang="en-US" altLang="en-US" dirty="0">
                <a:solidFill>
                  <a:srgbClr val="676768"/>
                </a:solidFill>
                <a:latin typeface="Poppins" panose="00000500000000000000" pitchFamily="2" charset="0"/>
                <a:cs typeface="Poppins" panose="00000500000000000000" pitchFamily="2" charset="0"/>
              </a:rPr>
              <a:t>.</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en-US" altLang="en-US" dirty="0" err="1">
                <a:solidFill>
                  <a:srgbClr val="676768"/>
                </a:solidFill>
                <a:latin typeface="Poppins" panose="00000500000000000000" pitchFamily="2" charset="0"/>
                <a:cs typeface="Poppins" panose="00000500000000000000" pitchFamily="2" charset="0"/>
              </a:rPr>
              <a:t>To'liq</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she'r</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matni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uchun</a:t>
            </a:r>
            <a:r>
              <a:rPr lang="en-US" altLang="en-US" dirty="0">
                <a:solidFill>
                  <a:srgbClr val="676768"/>
                </a:solidFill>
                <a:latin typeface="Poppins" panose="00000500000000000000" pitchFamily="2" charset="0"/>
                <a:cs typeface="Poppins" panose="00000500000000000000" pitchFamily="2" charset="0"/>
              </a:rPr>
              <a:t> WBP </a:t>
            </a:r>
            <a:r>
              <a:rPr lang="en-US" altLang="en-US" dirty="0" err="1">
                <a:solidFill>
                  <a:srgbClr val="676768"/>
                </a:solidFill>
                <a:latin typeface="Poppins" panose="00000500000000000000" pitchFamily="2" charset="0"/>
                <a:cs typeface="Poppins" panose="00000500000000000000" pitchFamily="2" charset="0"/>
              </a:rPr>
              <a:t>Yangi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Ahd</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manbalarini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taklif</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qiladi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va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aksincha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Qisqartmalar</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uchun</a:t>
            </a:r>
            <a:r>
              <a:rPr lang="en-US" altLang="en-US" dirty="0">
                <a:solidFill>
                  <a:srgbClr val="676768"/>
                </a:solidFill>
                <a:latin typeface="Poppins" panose="00000500000000000000" pitchFamily="2" charset="0"/>
                <a:cs typeface="Poppins" panose="00000500000000000000" pitchFamily="2" charset="0"/>
              </a:rPr>
              <a:t> WBP </a:t>
            </a:r>
            <a:r>
              <a:rPr lang="en-US" altLang="en-US" dirty="0" err="1">
                <a:solidFill>
                  <a:srgbClr val="676768"/>
                </a:solidFill>
                <a:latin typeface="Poppins" panose="00000500000000000000" pitchFamily="2" charset="0"/>
                <a:cs typeface="Poppins" panose="00000500000000000000" pitchFamily="2" charset="0"/>
              </a:rPr>
              <a:t>Eski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Ahd</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oyatlari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uchun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barcha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o'zaro</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yoki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Yangi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Ahd</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manbalarini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taklif</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qiladi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va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aksincha</a:t>
            </a:r>
            <a:r>
              <a:rPr lang="en-US" altLang="en-US" dirty="0">
                <a:solidFill>
                  <a:srgbClr val="676768"/>
                </a:solidFill>
                <a:latin typeface="Poppins" panose="00000500000000000000" pitchFamily="2" charset="0"/>
                <a:cs typeface="Poppins" panose="00000500000000000000" pitchFamily="2" charset="0"/>
              </a:rPr>
              <a:t>.</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en-US" altLang="en-US" dirty="0" err="1">
                <a:solidFill>
                  <a:srgbClr val="676768"/>
                </a:solidFill>
                <a:latin typeface="Poppins" panose="00000500000000000000" pitchFamily="2" charset="0"/>
                <a:cs typeface="Poppins" panose="00000500000000000000" pitchFamily="2" charset="0"/>
              </a:rPr>
              <a:t>Mualliflik</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huquqi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bilan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himoyalangan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versiyalar</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uchun</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kross-referenslar</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mavjud</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emas</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Muqaddas</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Kitoblarni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kiritish</a:t>
            </a:r>
            <a:r>
              <a:rPr lang="en-US" altLang="en-US" dirty="0">
                <a:solidFill>
                  <a:srgbClr val="676768"/>
                </a:solidFill>
                <a:latin typeface="Poppins" panose="00000500000000000000" pitchFamily="2" charset="0"/>
                <a:cs typeface="Poppins" panose="00000500000000000000" pitchFamily="2" charset="0"/>
              </a:rPr>
              <a:t> ha. 
Agar Cross References </a:t>
            </a:r>
            <a:r>
              <a:rPr lang="en-US" altLang="en-US" dirty="0" err="1">
                <a:solidFill>
                  <a:srgbClr val="676768"/>
                </a:solidFill>
                <a:latin typeface="Poppins" panose="00000500000000000000" pitchFamily="2" charset="0"/>
                <a:cs typeface="Poppins" panose="00000500000000000000" pitchFamily="2" charset="0"/>
              </a:rPr>
              <a:t>tanlasangiz</a:t>
            </a:r>
            <a:r>
              <a:rPr lang="en-US" altLang="en-US" dirty="0">
                <a:solidFill>
                  <a:srgbClr val="676768"/>
                </a:solidFill>
                <a:latin typeface="Poppins" panose="00000500000000000000" pitchFamily="2" charset="0"/>
                <a:cs typeface="Poppins" panose="00000500000000000000" pitchFamily="2" charset="0"/>
              </a:rPr>
              <a:t>, Paragraph/Verse </a:t>
            </a:r>
            <a:r>
              <a:rPr lang="en-US" altLang="en-US" dirty="0" err="1">
                <a:solidFill>
                  <a:srgbClr val="676768"/>
                </a:solidFill>
                <a:latin typeface="Poppins" panose="00000500000000000000" pitchFamily="2" charset="0"/>
                <a:cs typeface="Poppins" panose="00000500000000000000" pitchFamily="2" charset="0"/>
              </a:rPr>
              <a:t>tanlovi</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bloklanadi</a:t>
            </a:r>
            <a:r>
              <a:rPr lang="en-US" altLang="en-US" dirty="0">
                <a:solidFill>
                  <a:srgbClr val="676768"/>
                </a:solidFill>
                <a:latin typeface="Poppins" panose="00000500000000000000" pitchFamily="2" charset="0"/>
                <a:cs typeface="Poppins" panose="00000500000000000000" pitchFamily="2" charset="0"/>
              </a:rPr>
              <a:t>.</a:t>
            </a:r>
          </a:p>
          <a:p>
            <a:pPr lvl="1"/>
            <a:r>
              <a:rPr lang="en-US" altLang="en-US" dirty="0" err="1">
                <a:solidFill>
                  <a:srgbClr val="676768"/>
                </a:solidFill>
                <a:latin typeface="Poppins" panose="00000500000000000000" pitchFamily="2" charset="0"/>
                <a:cs typeface="Poppins" panose="00000500000000000000" pitchFamily="2" charset="0"/>
              </a:rPr>
              <a:t>Faqat</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she'riy</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formatda</a:t>
            </a:r>
            <a:r>
              <a:rPr lang="en-US" altLang="en-US" dirty="0">
                <a:solidFill>
                  <a:srgbClr val="676768"/>
                </a:solidFill>
                <a:latin typeface="Poppins" panose="00000500000000000000" pitchFamily="2" charset="0"/>
                <a:cs typeface="Poppins" panose="00000500000000000000" pitchFamily="2" charset="0"/>
              </a:rPr>
              <a:t> </a:t>
            </a:r>
            <a:r>
              <a:rPr lang="en-US" altLang="en-US" dirty="0" err="1">
                <a:solidFill>
                  <a:srgbClr val="676768"/>
                </a:solidFill>
                <a:latin typeface="Poppins" panose="00000500000000000000" pitchFamily="2" charset="0"/>
                <a:cs typeface="Poppins" panose="00000500000000000000" pitchFamily="2" charset="0"/>
              </a:rPr>
              <a:t>ishlaydi</a:t>
            </a:r>
            <a:r>
              <a:rPr lang="en-US" altLang="en-US" dirty="0">
                <a:solidFill>
                  <a:srgbClr val="676768"/>
                </a:solidFill>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600164"/>
          </a:xfrm>
          <a:prstGeom prst="rect">
            <a:avLst/>
          </a:prstGeom>
          <a:noFill/>
        </p:spPr>
        <p:txBody>
          <a:bodyPr wrap="square" rtlCol="0">
            <a:spAutoFit/>
          </a:bodyPr>
          <a:lstStyle/>
          <a:p>
            <a:r>
              <a:rPr lang="en-US" sz="1100"/>
              <a:t>Google AI - Injilning kross-referensiya — bu o'quvchini Injilda boshqa oyat yoki parchaga tegishli mavzu, so'z yoki g'oya bilan bog'laydigan eslatma bo'lib, Muqaddas Kitobning turli qismlarini bog'lashga va tushunishni oshirishga yordam beradi. Bu manbalar bir-biriga bog'liq tushunchalar, bashoratlar va voqealarni bog'lab, bir parchaga boshqasiga yoritish imkonini beradi.</a:t>
            </a:r>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Misollar uchun quyidagi sahifalarga qarang.</a:t>
            </a:r>
            <a:endParaRPr lang="en-US" dirty="0"/>
          </a:p>
        </p:txBody>
      </p:sp>
      <p:pic>
        <p:nvPicPr>
          <p:cNvPr id="6" name="Picture 5">
            <a:extLst>
              <a:ext uri="{FF2B5EF4-FFF2-40B4-BE49-F238E27FC236}">
                <a16:creationId xmlns:a16="http://schemas.microsoft.com/office/drawing/2014/main" id="{8A0FB3A1-0064-4AF8-8817-DF17B0E79F1E}"/>
              </a:ext>
            </a:extLst>
          </p:cNvPr>
          <p:cNvPicPr>
            <a:picLocks noChangeAspect="1"/>
          </p:cNvPicPr>
          <p:nvPr/>
        </p:nvPicPr>
        <p:blipFill rotWithShape="1">
          <a:blip r:embed="rId2"/>
          <a:srcRect l="39574" t="35676" r="40239" b="19941"/>
          <a:stretch/>
        </p:blipFill>
        <p:spPr>
          <a:xfrm>
            <a:off x="3461987" y="690663"/>
            <a:ext cx="2461098" cy="2908571"/>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en-US" sz="2000"/>
              <a:t>Qisqartma misollarini qo'shing</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a:t>Misol 2 – Faqat qarama-qarshi Ahdning qisqartmasi. Bu misolda faqat Qadimgi Ahdga oid ma'lumotlar mavjud.</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a:t>Misol 1 – Barcha qisqartmalar. Ushbu misolda Eski Ahd va Yangi Ahd manbalari mavjud.</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en-US" sz="2000"/>
              <a:t>To'liq matnli misollarni qo'shing</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a:t>Misol 4 – To'liq she'rlar bilan bog'liq ishoralar. Ushbu misolda faqat Eski Ahd manbalari she'r shaklida mavjud.</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200"/>
              <a:t>Misol 3 – To'liq she'rlar uchun o'zaro havolalar. Ushbu misolda faqat Qadimgi Ahdga oid paragraf shaklidagi havolalar mavjud.</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en-US" dirty="0" err="1"/>
              <a:t>Xush</a:t>
            </a:r>
            <a:r>
              <a:rPr lang="en-US" dirty="0"/>
              <a:t> </a:t>
            </a:r>
            <a:r>
              <a:rPr lang="en-US" dirty="0" err="1"/>
              <a:t>kelibsiz</a:t>
            </a:r>
            <a:r>
              <a:rPr lang="en-US" dirty="0"/>
              <a:t> </a:t>
            </a:r>
            <a:r>
              <a:rPr lang="en-US" dirty="0" err="1"/>
              <a:t>Jahon</a:t>
            </a:r>
            <a:r>
              <a:rPr lang="en-US" dirty="0"/>
              <a:t> </a:t>
            </a:r>
            <a:r>
              <a:rPr lang="en-US" dirty="0" err="1"/>
              <a:t>Injil</a:t>
            </a:r>
            <a:r>
              <a:rPr lang="en-US" dirty="0"/>
              <a:t> </a:t>
            </a:r>
            <a:r>
              <a:rPr lang="en-US" dirty="0" err="1"/>
              <a:t>Rejalari</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en-US" dirty="0" err="1"/>
              <a:t>Oddiy</a:t>
            </a:r>
            <a:r>
              <a:rPr lang="en-US" dirty="0"/>
              <a:t> </a:t>
            </a:r>
            <a:r>
              <a:rPr lang="en-US" dirty="0" err="1"/>
              <a:t>bosqichma-bosqich</a:t>
            </a:r>
            <a:r>
              <a:rPr lang="en-US" dirty="0"/>
              <a:t> </a:t>
            </a:r>
            <a:r>
              <a:rPr lang="en-US" dirty="0" err="1"/>
              <a:t>ko'rsatmalar</a:t>
            </a:r>
            <a:r>
              <a:rPr lang="en-US" dirty="0"/>
              <a:t>, </a:t>
            </a:r>
            <a:r>
              <a:rPr lang="en-US" dirty="0" err="1"/>
              <a:t>slayd</a:t>
            </a:r>
            <a:r>
              <a:rPr lang="en-US" dirty="0"/>
              <a:t> </a:t>
            </a:r>
            <a:r>
              <a:rPr lang="en-US" dirty="0" err="1"/>
              <a:t>shaklida</a:t>
            </a:r>
            <a:r>
              <a:rPr lang="en-US" dirty="0"/>
              <a:t>, </a:t>
            </a:r>
            <a:r>
              <a:rPr lang="en-US" dirty="0" err="1"/>
              <a:t>o'zingizga</a:t>
            </a:r>
            <a:r>
              <a:rPr lang="en-US" dirty="0"/>
              <a:t> </a:t>
            </a:r>
            <a:r>
              <a:rPr lang="en-US" dirty="0" err="1"/>
              <a:t>mos</a:t>
            </a:r>
            <a:r>
              <a:rPr lang="en-US" dirty="0"/>
              <a:t> </a:t>
            </a:r>
            <a:r>
              <a:rPr lang="en-US" dirty="0" err="1"/>
              <a:t>Injil</a:t>
            </a:r>
            <a:r>
              <a:rPr lang="en-US" dirty="0"/>
              <a:t> </a:t>
            </a:r>
            <a:r>
              <a:rPr lang="en-US" dirty="0" err="1"/>
              <a:t>o'qish</a:t>
            </a:r>
            <a:r>
              <a:rPr lang="en-US" dirty="0"/>
              <a:t> </a:t>
            </a:r>
            <a:r>
              <a:rPr lang="en-US" dirty="0" err="1"/>
              <a:t>rejasini</a:t>
            </a:r>
            <a:r>
              <a:rPr lang="en-US" dirty="0"/>
              <a:t> </a:t>
            </a:r>
            <a:r>
              <a:rPr lang="en-US" dirty="0" err="1"/>
              <a:t>tuzish</a:t>
            </a:r>
            <a:r>
              <a:rPr lang="en-US" dirty="0"/>
              <a:t> </a:t>
            </a:r>
            <a:r>
              <a:rPr lang="en-US" dirty="0" err="1"/>
              <a:t>uchun</a:t>
            </a:r>
            <a:r>
              <a:rPr lang="en-US" dirty="0"/>
              <a:t>.</a:t>
            </a:r>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889B48-4D7C-480B-AFC7-25707532DED1}"/>
              </a:ext>
            </a:extLst>
          </p:cNvPr>
          <p:cNvPicPr>
            <a:picLocks noChangeAspect="1"/>
          </p:cNvPicPr>
          <p:nvPr/>
        </p:nvPicPr>
        <p:blipFill rotWithShape="1">
          <a:blip r:embed="rId2"/>
          <a:srcRect l="61516" t="26918" r="18856" b="2722"/>
          <a:stretch/>
        </p:blipFill>
        <p:spPr>
          <a:xfrm>
            <a:off x="8352691" y="642025"/>
            <a:ext cx="3003875" cy="5787957"/>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en-US" sz="3200" dirty="0" err="1"/>
              <a:t>O'qish</a:t>
            </a:r>
            <a:r>
              <a:rPr lang="en-US" sz="3200" dirty="0"/>
              <a:t> </a:t>
            </a:r>
            <a:r>
              <a:rPr lang="en-US" sz="3200" dirty="0" err="1"/>
              <a:t>davomiyligi</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lnSpcReduction="10000"/>
          </a:bodyPr>
          <a:lstStyle/>
          <a:p>
            <a:r>
              <a:rPr lang="en-US" dirty="0" err="1"/>
              <a:t>Vaqt</a:t>
            </a:r>
            <a:r>
              <a:rPr lang="en-US" dirty="0"/>
              <a:t> </a:t>
            </a:r>
            <a:r>
              <a:rPr lang="en-US" dirty="0" err="1"/>
              <a:t>va</a:t>
            </a:r>
            <a:r>
              <a:rPr lang="en-US" dirty="0"/>
              <a:t> Bob </a:t>
            </a:r>
            <a:r>
              <a:rPr lang="en-US" dirty="0" err="1"/>
              <a:t>davomiyliklari</a:t>
            </a:r>
            <a:r>
              <a:rPr lang="en-US" dirty="0"/>
              <a:t> </a:t>
            </a:r>
            <a:r>
              <a:rPr lang="en-US" dirty="0" err="1"/>
              <a:t>orasidan</a:t>
            </a:r>
            <a:r>
              <a:rPr lang="en-US" dirty="0"/>
              <a:t> </a:t>
            </a:r>
            <a:r>
              <a:rPr lang="en-US" dirty="0" err="1"/>
              <a:t>tanlang</a:t>
            </a:r>
            <a:r>
              <a:rPr lang="en-US" dirty="0"/>
              <a:t>.</a:t>
            </a:r>
          </a:p>
          <a:p>
            <a:pPr lvl="1"/>
            <a:r>
              <a:rPr lang="en-US" dirty="0"/>
              <a:t>30 </a:t>
            </a:r>
            <a:r>
              <a:rPr lang="en-US" dirty="0" err="1"/>
              <a:t>kun</a:t>
            </a:r>
            <a:r>
              <a:rPr lang="en-US" dirty="0"/>
              <a:t> </a:t>
            </a:r>
            <a:r>
              <a:rPr lang="en-US" dirty="0" err="1"/>
              <a:t>yoki</a:t>
            </a:r>
            <a:r>
              <a:rPr lang="en-US" dirty="0"/>
              <a:t> 3 </a:t>
            </a:r>
            <a:r>
              <a:rPr lang="en-US" dirty="0" err="1"/>
              <a:t>yilgacha</a:t>
            </a:r>
            <a:r>
              <a:rPr lang="en-US" dirty="0"/>
              <a:t> </a:t>
            </a:r>
            <a:r>
              <a:rPr lang="en-US" dirty="0" err="1"/>
              <a:t>bo'lgan</a:t>
            </a:r>
            <a:r>
              <a:rPr lang="en-US" dirty="0"/>
              <a:t> </a:t>
            </a:r>
            <a:r>
              <a:rPr lang="en-US" dirty="0" err="1"/>
              <a:t>muddatni</a:t>
            </a:r>
            <a:r>
              <a:rPr lang="en-US" dirty="0"/>
              <a:t> </a:t>
            </a:r>
            <a:r>
              <a:rPr lang="en-US" dirty="0" err="1"/>
              <a:t>tanlang</a:t>
            </a:r>
            <a:r>
              <a:rPr lang="en-US" dirty="0"/>
              <a:t>.</a:t>
            </a:r>
          </a:p>
          <a:p>
            <a:pPr lvl="1"/>
            <a:r>
              <a:rPr lang="nn-NO" dirty="0"/>
              <a:t>Yoki kuniga 1-6 bobdan birini tanlang</a:t>
            </a:r>
            <a:r>
              <a:rPr lang="en-US" dirty="0"/>
              <a:t>.</a:t>
            </a:r>
          </a:p>
          <a:p>
            <a:pPr lvl="2"/>
            <a:r>
              <a:rPr lang="en-US" dirty="0" err="1"/>
              <a:t>Boblar</a:t>
            </a:r>
            <a:r>
              <a:rPr lang="en-US" dirty="0"/>
              <a:t> </a:t>
            </a:r>
            <a:r>
              <a:rPr lang="en-US" dirty="0" err="1"/>
              <a:t>davomiyligi</a:t>
            </a:r>
            <a:r>
              <a:rPr lang="en-US" dirty="0"/>
              <a:t> </a:t>
            </a:r>
            <a:r>
              <a:rPr lang="en-US" dirty="0" err="1"/>
              <a:t>tanlagan</a:t>
            </a:r>
            <a:r>
              <a:rPr lang="en-US" dirty="0"/>
              <a:t> </a:t>
            </a:r>
            <a:r>
              <a:rPr lang="en-US" dirty="0" err="1"/>
              <a:t>tarjimaga</a:t>
            </a:r>
            <a:r>
              <a:rPr lang="en-US" dirty="0"/>
              <a:t> </a:t>
            </a:r>
            <a:r>
              <a:rPr lang="en-US" dirty="0" err="1"/>
              <a:t>bog'liq</a:t>
            </a:r>
            <a:r>
              <a:rPr lang="en-US" dirty="0"/>
              <a:t>. </a:t>
            </a:r>
            <a:r>
              <a:rPr lang="en-US" dirty="0" err="1"/>
              <a:t>O'rtacha</a:t>
            </a:r>
            <a:r>
              <a:rPr lang="en-US" dirty="0"/>
              <a:t> 66 </a:t>
            </a:r>
            <a:r>
              <a:rPr lang="en-US" dirty="0" err="1"/>
              <a:t>kitobli</a:t>
            </a:r>
            <a:r>
              <a:rPr lang="en-US" dirty="0"/>
              <a:t> </a:t>
            </a:r>
            <a:r>
              <a:rPr lang="en-US" dirty="0" err="1"/>
              <a:t>Injilda</a:t>
            </a:r>
            <a:r>
              <a:rPr lang="en-US" dirty="0"/>
              <a:t> 1189 bob bor.</a:t>
            </a:r>
          </a:p>
          <a:p>
            <a:pPr lvl="3"/>
            <a:r>
              <a:rPr lang="en-US" dirty="0" err="1"/>
              <a:t>Kuniga</a:t>
            </a:r>
            <a:r>
              <a:rPr lang="en-US" dirty="0"/>
              <a:t> 1 bob = 1189 </a:t>
            </a:r>
            <a:r>
              <a:rPr lang="en-US" dirty="0" err="1"/>
              <a:t>kun</a:t>
            </a:r>
            <a:r>
              <a:rPr lang="en-US" dirty="0"/>
              <a:t> = 3,27 </a:t>
            </a:r>
            <a:r>
              <a:rPr lang="en-US" dirty="0" err="1"/>
              <a:t>yil</a:t>
            </a:r>
            <a:r>
              <a:rPr lang="en-US" dirty="0"/>
              <a:t> (3 </a:t>
            </a:r>
            <a:r>
              <a:rPr lang="en-US" dirty="0" err="1"/>
              <a:t>yil</a:t>
            </a:r>
            <a:r>
              <a:rPr lang="en-US" dirty="0"/>
              <a:t>, 3 oy). 
</a:t>
            </a:r>
            <a:r>
              <a:rPr lang="en-US" dirty="0" err="1"/>
              <a:t>Kuniga</a:t>
            </a:r>
            <a:r>
              <a:rPr lang="en-US" dirty="0"/>
              <a:t> 2 bob = 595 </a:t>
            </a:r>
            <a:r>
              <a:rPr lang="en-US" dirty="0" err="1"/>
              <a:t>kun</a:t>
            </a:r>
            <a:r>
              <a:rPr lang="en-US" dirty="0"/>
              <a:t> = 1,63 </a:t>
            </a:r>
            <a:r>
              <a:rPr lang="en-US" dirty="0" err="1"/>
              <a:t>yil</a:t>
            </a:r>
            <a:r>
              <a:rPr lang="en-US" dirty="0"/>
              <a:t> (1 </a:t>
            </a:r>
            <a:r>
              <a:rPr lang="en-US" dirty="0" err="1"/>
              <a:t>yil</a:t>
            </a:r>
            <a:r>
              <a:rPr lang="en-US" dirty="0"/>
              <a:t>, 7 1/2 oy). 
</a:t>
            </a:r>
            <a:r>
              <a:rPr lang="en-US" dirty="0" err="1"/>
              <a:t>Kuniga</a:t>
            </a:r>
            <a:r>
              <a:rPr lang="en-US" dirty="0"/>
              <a:t> 3 bob = 396 </a:t>
            </a:r>
            <a:r>
              <a:rPr lang="en-US" dirty="0" err="1"/>
              <a:t>kun</a:t>
            </a:r>
            <a:r>
              <a:rPr lang="en-US" dirty="0"/>
              <a:t> = 1.1 </a:t>
            </a:r>
            <a:r>
              <a:rPr lang="en-US" dirty="0" err="1"/>
              <a:t>yil</a:t>
            </a:r>
            <a:r>
              <a:rPr lang="en-US" dirty="0"/>
              <a:t> (1 </a:t>
            </a:r>
            <a:r>
              <a:rPr lang="en-US" dirty="0" err="1"/>
              <a:t>yil</a:t>
            </a:r>
            <a:r>
              <a:rPr lang="en-US" dirty="0"/>
              <a:t>, 1 oy). 
</a:t>
            </a:r>
            <a:r>
              <a:rPr lang="en-US" dirty="0" err="1"/>
              <a:t>Kuniga</a:t>
            </a:r>
            <a:r>
              <a:rPr lang="en-US" dirty="0"/>
              <a:t> 4 bob = 297 </a:t>
            </a:r>
            <a:r>
              <a:rPr lang="en-US" dirty="0" err="1"/>
              <a:t>kun</a:t>
            </a:r>
            <a:r>
              <a:rPr lang="en-US" dirty="0"/>
              <a:t> = 0.81 </a:t>
            </a:r>
            <a:r>
              <a:rPr lang="en-US" dirty="0" err="1"/>
              <a:t>yil</a:t>
            </a:r>
            <a:r>
              <a:rPr lang="en-US" dirty="0"/>
              <a:t> (10 oy). 
</a:t>
            </a:r>
            <a:r>
              <a:rPr lang="en-US" dirty="0" err="1"/>
              <a:t>Kuniga</a:t>
            </a:r>
            <a:r>
              <a:rPr lang="en-US" dirty="0"/>
              <a:t> 5 bob = 237 </a:t>
            </a:r>
            <a:r>
              <a:rPr lang="en-US" dirty="0" err="1"/>
              <a:t>kun</a:t>
            </a:r>
            <a:r>
              <a:rPr lang="en-US" dirty="0"/>
              <a:t> = 0,65 </a:t>
            </a:r>
            <a:r>
              <a:rPr lang="en-US" dirty="0" err="1"/>
              <a:t>yil</a:t>
            </a:r>
            <a:r>
              <a:rPr lang="en-US" dirty="0"/>
              <a:t> (8 oy). 
</a:t>
            </a:r>
            <a:r>
              <a:rPr lang="en-US" dirty="0" err="1"/>
              <a:t>Kuniga</a:t>
            </a:r>
            <a:r>
              <a:rPr lang="en-US" dirty="0"/>
              <a:t> 6 bob = 198 </a:t>
            </a:r>
            <a:r>
              <a:rPr lang="en-US" dirty="0" err="1"/>
              <a:t>kun</a:t>
            </a:r>
            <a:r>
              <a:rPr lang="en-US" dirty="0"/>
              <a:t> = 0.54 </a:t>
            </a:r>
            <a:r>
              <a:rPr lang="en-US" dirty="0" err="1"/>
              <a:t>yil</a:t>
            </a:r>
            <a:r>
              <a:rPr lang="en-US" dirty="0"/>
              <a:t> (6 1/2 oy).</a:t>
            </a:r>
          </a:p>
          <a:p>
            <a:pPr lvl="1"/>
            <a:r>
              <a:rPr lang="en-US" dirty="0" err="1"/>
              <a:t>Yoki</a:t>
            </a:r>
            <a:r>
              <a:rPr lang="en-US" dirty="0"/>
              <a:t> </a:t>
            </a:r>
            <a:r>
              <a:rPr lang="en-US" dirty="0" err="1"/>
              <a:t>o'zingiz</a:t>
            </a:r>
            <a:r>
              <a:rPr lang="en-US" dirty="0"/>
              <a:t> </a:t>
            </a:r>
            <a:r>
              <a:rPr lang="en-US" dirty="0" err="1"/>
              <a:t>boshlanish</a:t>
            </a:r>
            <a:r>
              <a:rPr lang="en-US" dirty="0"/>
              <a:t> </a:t>
            </a:r>
            <a:r>
              <a:rPr lang="en-US" dirty="0" err="1"/>
              <a:t>va</a:t>
            </a:r>
            <a:r>
              <a:rPr lang="en-US" dirty="0"/>
              <a:t> </a:t>
            </a:r>
            <a:r>
              <a:rPr lang="en-US" dirty="0" err="1"/>
              <a:t>tugash</a:t>
            </a:r>
            <a:r>
              <a:rPr lang="en-US" dirty="0"/>
              <a:t> </a:t>
            </a:r>
            <a:r>
              <a:rPr lang="en-US" dirty="0" err="1"/>
              <a:t>sanasini</a:t>
            </a:r>
            <a:r>
              <a:rPr lang="en-US" dirty="0"/>
              <a:t> </a:t>
            </a:r>
            <a:r>
              <a:rPr lang="en-US" dirty="0" err="1"/>
              <a:t>tanlamoqchi</a:t>
            </a:r>
            <a:r>
              <a:rPr lang="en-US" dirty="0"/>
              <a:t> </a:t>
            </a:r>
            <a:r>
              <a:rPr lang="en-US" dirty="0" err="1"/>
              <a:t>bo'lsangiz</a:t>
            </a:r>
            <a:r>
              <a:rPr lang="en-US" dirty="0"/>
              <a:t>, Custom ni </a:t>
            </a:r>
            <a:r>
              <a:rPr lang="en-US" dirty="0" err="1"/>
              <a:t>tanlang</a:t>
            </a:r>
            <a:r>
              <a:rPr lang="en-US" dirty="0"/>
              <a:t>.</a:t>
            </a:r>
          </a:p>
          <a:p>
            <a:pPr lvl="1"/>
            <a:endParaRPr lang="en-US" b="1" dirty="0"/>
          </a:p>
          <a:p>
            <a:pPr lvl="1"/>
            <a:r>
              <a:rPr lang="en-US" b="1" dirty="0" err="1"/>
              <a:t>Izohlar</a:t>
            </a:r>
            <a:r>
              <a:rPr lang="en-US" b="1" dirty="0"/>
              <a:t> </a:t>
            </a:r>
            <a:r>
              <a:rPr lang="en-US" b="1" dirty="0" err="1"/>
              <a:t>faqat</a:t>
            </a:r>
            <a:r>
              <a:rPr lang="en-US" b="1" dirty="0"/>
              <a:t> bob </a:t>
            </a:r>
            <a:r>
              <a:rPr lang="en-US" b="1" dirty="0" err="1"/>
              <a:t>davomiyligi</a:t>
            </a:r>
            <a:r>
              <a:rPr lang="en-US" b="1" dirty="0"/>
              <a:t> </a:t>
            </a:r>
            <a:r>
              <a:rPr lang="en-US" b="1" dirty="0" err="1"/>
              <a:t>bilan</a:t>
            </a:r>
            <a:r>
              <a:rPr lang="en-US" b="1" dirty="0"/>
              <a:t> </a:t>
            </a:r>
            <a:r>
              <a:rPr lang="en-US" b="1" dirty="0" err="1"/>
              <a:t>mavjud</a:t>
            </a:r>
            <a:r>
              <a:rPr lang="en-US" b="1" dirty="0"/>
              <a:t>. 
</a:t>
            </a:r>
            <a:r>
              <a:rPr lang="en-US" b="1" dirty="0" err="1"/>
              <a:t>Mumkin</a:t>
            </a:r>
            <a:r>
              <a:rPr lang="en-US" b="1" dirty="0"/>
              <a:t> </a:t>
            </a:r>
            <a:r>
              <a:rPr lang="en-US" b="1" dirty="0" err="1"/>
              <a:t>bo'lgan</a:t>
            </a:r>
            <a:r>
              <a:rPr lang="en-US" b="1" dirty="0"/>
              <a:t> </a:t>
            </a:r>
            <a:r>
              <a:rPr lang="en-US" b="1" dirty="0" err="1"/>
              <a:t>Davomiylik</a:t>
            </a:r>
            <a:r>
              <a:rPr lang="en-US" b="1" dirty="0"/>
              <a:t> </a:t>
            </a:r>
            <a:r>
              <a:rPr lang="en-US" b="1" dirty="0" err="1"/>
              <a:t>tanlovlari</a:t>
            </a:r>
            <a:r>
              <a:rPr lang="en-US" b="1" dirty="0"/>
              <a:t> </a:t>
            </a:r>
            <a:r>
              <a:rPr lang="en-US" b="1" dirty="0" err="1"/>
              <a:t>siz</a:t>
            </a:r>
            <a:r>
              <a:rPr lang="en-US" b="1" dirty="0"/>
              <a:t> </a:t>
            </a:r>
            <a:r>
              <a:rPr lang="en-US" b="1" dirty="0" err="1"/>
              <a:t>tanlagan</a:t>
            </a:r>
            <a:r>
              <a:rPr lang="en-US" b="1" dirty="0"/>
              <a:t> </a:t>
            </a:r>
            <a:r>
              <a:rPr lang="en-US" b="1" dirty="0" err="1"/>
              <a:t>mavzuga</a:t>
            </a:r>
            <a:r>
              <a:rPr lang="en-US" b="1" dirty="0"/>
              <a:t> </a:t>
            </a:r>
            <a:r>
              <a:rPr lang="en-US" b="1" dirty="0" err="1"/>
              <a:t>bog'liq</a:t>
            </a:r>
            <a:r>
              <a:rPr lang="en-US" b="1" dirty="0"/>
              <a:t>.</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en-US" dirty="0" err="1"/>
              <a:t>O'qish</a:t>
            </a:r>
            <a:r>
              <a:rPr lang="en-US" dirty="0"/>
              <a:t> </a:t>
            </a:r>
            <a:r>
              <a:rPr lang="en-US" dirty="0" err="1"/>
              <a:t>chastotasini</a:t>
            </a:r>
            <a:r>
              <a:rPr lang="en-US" dirty="0"/>
              <a:t> </a:t>
            </a:r>
            <a:r>
              <a:rPr lang="en-US" dirty="0" err="1"/>
              <a:t>tanlang</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en-US" dirty="0" err="1"/>
              <a:t>Tanlov</a:t>
            </a:r>
            <a:r>
              <a:rPr lang="en-US" dirty="0"/>
              <a:t>:</a:t>
            </a:r>
          </a:p>
          <a:p>
            <a:pPr lvl="1"/>
            <a:r>
              <a:rPr lang="da-DK" dirty="0"/>
              <a:t>Har kuni. 
Har ikki kuni. 
Haftada 1-6 kun</a:t>
            </a:r>
            <a:r>
              <a:rPr lang="en-US" dirty="0"/>
              <a:t>.</a:t>
            </a:r>
          </a:p>
          <a:p>
            <a:pPr lvl="2"/>
            <a:r>
              <a:rPr lang="en-US" dirty="0"/>
              <a:t>Bu </a:t>
            </a:r>
            <a:r>
              <a:rPr lang="en-US" dirty="0" err="1"/>
              <a:t>ketma-ket</a:t>
            </a:r>
            <a:r>
              <a:rPr lang="en-US" dirty="0"/>
              <a:t> </a:t>
            </a:r>
            <a:r>
              <a:rPr lang="en-US" dirty="0" err="1"/>
              <a:t>kunlar</a:t>
            </a:r>
            <a:r>
              <a:rPr lang="en-US" dirty="0"/>
              <a:t> </a:t>
            </a:r>
            <a:r>
              <a:rPr lang="en-US" dirty="0" err="1"/>
              <a:t>bo'ladi</a:t>
            </a:r>
            <a:r>
              <a:rPr lang="en-US" dirty="0"/>
              <a:t>.</a:t>
            </a:r>
          </a:p>
          <a:p>
            <a:pPr lvl="3"/>
            <a:r>
              <a:rPr lang="en-US" dirty="0"/>
              <a:t>Agar </a:t>
            </a:r>
            <a:r>
              <a:rPr lang="en-US" dirty="0" err="1"/>
              <a:t>haftasiga</a:t>
            </a:r>
            <a:r>
              <a:rPr lang="en-US" dirty="0"/>
              <a:t> 3 </a:t>
            </a:r>
            <a:r>
              <a:rPr lang="en-US" dirty="0" err="1"/>
              <a:t>kun</a:t>
            </a:r>
            <a:r>
              <a:rPr lang="en-US" dirty="0"/>
              <a:t> </a:t>
            </a:r>
            <a:r>
              <a:rPr lang="en-US" dirty="0" err="1"/>
              <a:t>tanlasangiz</a:t>
            </a:r>
            <a:r>
              <a:rPr lang="en-US" dirty="0"/>
              <a:t>, </a:t>
            </a:r>
            <a:r>
              <a:rPr lang="en-US" dirty="0" err="1"/>
              <a:t>ketma-ket</a:t>
            </a:r>
            <a:r>
              <a:rPr lang="en-US" dirty="0"/>
              <a:t> </a:t>
            </a:r>
            <a:r>
              <a:rPr lang="en-US" dirty="0" err="1"/>
              <a:t>uch</a:t>
            </a:r>
            <a:r>
              <a:rPr lang="en-US" dirty="0"/>
              <a:t> </a:t>
            </a:r>
            <a:r>
              <a:rPr lang="en-US" dirty="0" err="1"/>
              <a:t>kun</a:t>
            </a:r>
            <a:r>
              <a:rPr lang="en-US" dirty="0"/>
              <a:t> </a:t>
            </a:r>
            <a:r>
              <a:rPr lang="en-US" dirty="0" err="1"/>
              <a:t>o'qiy</a:t>
            </a:r>
            <a:r>
              <a:rPr lang="en-US" dirty="0"/>
              <a:t> </a:t>
            </a:r>
            <a:r>
              <a:rPr lang="en-US" dirty="0" err="1"/>
              <a:t>olasiz</a:t>
            </a:r>
            <a:r>
              <a:rPr lang="en-US" dirty="0"/>
              <a:t> </a:t>
            </a:r>
            <a:r>
              <a:rPr lang="en-US" dirty="0" err="1"/>
              <a:t>va</a:t>
            </a:r>
            <a:r>
              <a:rPr lang="en-US" dirty="0"/>
              <a:t> 4 </a:t>
            </a:r>
            <a:r>
              <a:rPr lang="en-US" dirty="0" err="1"/>
              <a:t>kun</a:t>
            </a:r>
            <a:r>
              <a:rPr lang="en-US" dirty="0"/>
              <a:t> dam </a:t>
            </a:r>
            <a:r>
              <a:rPr lang="en-US" dirty="0" err="1"/>
              <a:t>olasiz</a:t>
            </a:r>
            <a:r>
              <a:rPr lang="en-US" dirty="0"/>
              <a:t>.</a:t>
            </a:r>
          </a:p>
        </p:txBody>
      </p:sp>
      <p:pic>
        <p:nvPicPr>
          <p:cNvPr id="6" name="Picture 5">
            <a:extLst>
              <a:ext uri="{FF2B5EF4-FFF2-40B4-BE49-F238E27FC236}">
                <a16:creationId xmlns:a16="http://schemas.microsoft.com/office/drawing/2014/main" id="{52AC450F-3B7B-4618-B2C5-DAC15374A7CD}"/>
              </a:ext>
            </a:extLst>
          </p:cNvPr>
          <p:cNvPicPr>
            <a:picLocks noChangeAspect="1"/>
          </p:cNvPicPr>
          <p:nvPr/>
        </p:nvPicPr>
        <p:blipFill rotWithShape="1">
          <a:blip r:embed="rId2"/>
          <a:srcRect l="17713" t="36121" r="51330" b="25730"/>
          <a:stretch/>
        </p:blipFill>
        <p:spPr>
          <a:xfrm>
            <a:off x="2801564" y="1050588"/>
            <a:ext cx="4449893" cy="2947480"/>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dirty="0" err="1"/>
              <a:t>Kuniga</a:t>
            </a:r>
            <a:r>
              <a:rPr lang="en-US" dirty="0"/>
              <a:t> </a:t>
            </a:r>
            <a:r>
              <a:rPr lang="en-US" dirty="0" err="1"/>
              <a:t>tanlangan</a:t>
            </a:r>
            <a:r>
              <a:rPr lang="en-US" dirty="0"/>
              <a:t> </a:t>
            </a:r>
            <a:r>
              <a:rPr lang="en-US" dirty="0" err="1"/>
              <a:t>o'qishlar</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en-US" dirty="0" err="1"/>
              <a:t>Tanlov</a:t>
            </a:r>
            <a:r>
              <a:rPr lang="en-US" dirty="0"/>
              <a:t>:</a:t>
            </a:r>
          </a:p>
          <a:p>
            <a:pPr lvl="1"/>
            <a:r>
              <a:rPr lang="en-US" dirty="0" err="1"/>
              <a:t>Kuniga</a:t>
            </a:r>
            <a:r>
              <a:rPr lang="en-US" dirty="0"/>
              <a:t> </a:t>
            </a:r>
            <a:r>
              <a:rPr lang="en-US" dirty="0" err="1"/>
              <a:t>bir</a:t>
            </a:r>
            <a:r>
              <a:rPr lang="en-US" dirty="0"/>
              <a:t> </a:t>
            </a:r>
            <a:r>
              <a:rPr lang="en-US" dirty="0" err="1"/>
              <a:t>marta</a:t>
            </a:r>
            <a:r>
              <a:rPr lang="en-US" dirty="0"/>
              <a:t> (</a:t>
            </a:r>
            <a:r>
              <a:rPr lang="en-US" dirty="0" err="1"/>
              <a:t>ertalab</a:t>
            </a:r>
            <a:r>
              <a:rPr lang="en-US" dirty="0"/>
              <a:t> </a:t>
            </a:r>
            <a:r>
              <a:rPr lang="en-US" dirty="0" err="1"/>
              <a:t>yoki</a:t>
            </a:r>
            <a:r>
              <a:rPr lang="en-US" dirty="0"/>
              <a:t> </a:t>
            </a:r>
            <a:r>
              <a:rPr lang="en-US" dirty="0" err="1"/>
              <a:t>kechqurun</a:t>
            </a:r>
            <a:r>
              <a:rPr lang="en-US" dirty="0"/>
              <a:t>). 
</a:t>
            </a:r>
            <a:r>
              <a:rPr lang="en-US" dirty="0" err="1"/>
              <a:t>Kuniga</a:t>
            </a:r>
            <a:r>
              <a:rPr lang="en-US" dirty="0"/>
              <a:t> </a:t>
            </a:r>
            <a:r>
              <a:rPr lang="en-US" dirty="0" err="1"/>
              <a:t>ikki</a:t>
            </a:r>
            <a:r>
              <a:rPr lang="en-US" dirty="0"/>
              <a:t> </a:t>
            </a:r>
            <a:r>
              <a:rPr lang="en-US" dirty="0" err="1"/>
              <a:t>marta</a:t>
            </a:r>
            <a:r>
              <a:rPr lang="en-US" dirty="0"/>
              <a:t> (</a:t>
            </a:r>
            <a:r>
              <a:rPr lang="en-US" dirty="0" err="1"/>
              <a:t>ertalab</a:t>
            </a:r>
            <a:r>
              <a:rPr lang="en-US" dirty="0"/>
              <a:t> </a:t>
            </a:r>
            <a:r>
              <a:rPr lang="en-US" dirty="0" err="1"/>
              <a:t>va</a:t>
            </a:r>
            <a:r>
              <a:rPr lang="en-US" dirty="0"/>
              <a:t> </a:t>
            </a:r>
            <a:r>
              <a:rPr lang="en-US" dirty="0" err="1"/>
              <a:t>kechqurun</a:t>
            </a:r>
            <a:r>
              <a:rPr lang="en-US" dirty="0"/>
              <a:t>).</a:t>
            </a:r>
          </a:p>
          <a:p>
            <a:pPr lvl="2"/>
            <a:r>
              <a:rPr lang="en-US" dirty="0" err="1"/>
              <a:t>Kunlik</a:t>
            </a:r>
            <a:r>
              <a:rPr lang="en-US" dirty="0"/>
              <a:t> </a:t>
            </a:r>
            <a:r>
              <a:rPr lang="en-US" dirty="0" err="1"/>
              <a:t>o'lchovlar</a:t>
            </a:r>
            <a:r>
              <a:rPr lang="en-US" dirty="0"/>
              <a:t> </a:t>
            </a:r>
            <a:r>
              <a:rPr lang="en-US" dirty="0" err="1"/>
              <a:t>va</a:t>
            </a:r>
            <a:r>
              <a:rPr lang="en-US" dirty="0"/>
              <a:t> PM </a:t>
            </a:r>
            <a:r>
              <a:rPr lang="en-US" dirty="0" err="1"/>
              <a:t>o'rtasida</a:t>
            </a:r>
            <a:r>
              <a:rPr lang="en-US" dirty="0"/>
              <a:t> </a:t>
            </a:r>
            <a:r>
              <a:rPr lang="en-US" dirty="0" err="1"/>
              <a:t>teng</a:t>
            </a:r>
            <a:r>
              <a:rPr lang="en-US" dirty="0"/>
              <a:t> </a:t>
            </a:r>
            <a:r>
              <a:rPr lang="en-US" dirty="0" err="1"/>
              <a:t>taqsimlanadi</a:t>
            </a:r>
            <a:r>
              <a:rPr lang="en-US" dirty="0"/>
              <a:t>.</a:t>
            </a:r>
          </a:p>
          <a:p>
            <a:pPr lvl="2"/>
            <a:endParaRPr lang="en-US" dirty="0"/>
          </a:p>
        </p:txBody>
      </p:sp>
      <p:pic>
        <p:nvPicPr>
          <p:cNvPr id="5" name="Picture 4">
            <a:extLst>
              <a:ext uri="{FF2B5EF4-FFF2-40B4-BE49-F238E27FC236}">
                <a16:creationId xmlns:a16="http://schemas.microsoft.com/office/drawing/2014/main" id="{42A15957-F8F4-461F-B961-259EA1E54C51}"/>
              </a:ext>
            </a:extLst>
          </p:cNvPr>
          <p:cNvPicPr>
            <a:picLocks noChangeAspect="1"/>
          </p:cNvPicPr>
          <p:nvPr/>
        </p:nvPicPr>
        <p:blipFill rotWithShape="1">
          <a:blip r:embed="rId2"/>
          <a:srcRect l="50585" t="36566" r="18617" b="44730"/>
          <a:stretch/>
        </p:blipFill>
        <p:spPr>
          <a:xfrm>
            <a:off x="2801566" y="1551449"/>
            <a:ext cx="6213766" cy="2028329"/>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en-US" sz="3000" dirty="0" err="1"/>
              <a:t>Paragraf</a:t>
            </a:r>
            <a:r>
              <a:rPr lang="en-US" sz="3000" dirty="0"/>
              <a:t> </a:t>
            </a:r>
            <a:r>
              <a:rPr lang="en-US" sz="3000" dirty="0" err="1"/>
              <a:t>yoki</a:t>
            </a:r>
            <a:r>
              <a:rPr lang="en-US" sz="3000" dirty="0"/>
              <a:t> </a:t>
            </a:r>
            <a:r>
              <a:rPr lang="en-US" sz="3000" dirty="0" err="1"/>
              <a:t>she'r</a:t>
            </a:r>
            <a:r>
              <a:rPr lang="en-US" sz="3000" dirty="0"/>
              <a:t> </a:t>
            </a:r>
            <a:r>
              <a:rPr lang="en-US" sz="3000" dirty="0" err="1"/>
              <a:t>formatini</a:t>
            </a:r>
            <a:r>
              <a:rPr lang="en-US" sz="3000" dirty="0"/>
              <a:t> </a:t>
            </a:r>
            <a:r>
              <a:rPr lang="en-US" sz="3000" dirty="0" err="1"/>
              <a:t>tanlang</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en-US"/>
              <a:t>Paragraf misoli.</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She'r misoli.</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925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Agar siz kross-referensatsiyalarni tanlasangiz, she'r formati avtomatik ravishda tanlanadi.</a:t>
            </a:r>
            <a:endParaRPr lang="en-US" dirty="0"/>
          </a:p>
        </p:txBody>
      </p:sp>
      <p:pic>
        <p:nvPicPr>
          <p:cNvPr id="5" name="Picture 4">
            <a:extLst>
              <a:ext uri="{FF2B5EF4-FFF2-40B4-BE49-F238E27FC236}">
                <a16:creationId xmlns:a16="http://schemas.microsoft.com/office/drawing/2014/main" id="{BFAC162D-33FC-4CA3-BB25-CC3535321A4E}"/>
              </a:ext>
            </a:extLst>
          </p:cNvPr>
          <p:cNvPicPr>
            <a:picLocks noChangeAspect="1"/>
          </p:cNvPicPr>
          <p:nvPr/>
        </p:nvPicPr>
        <p:blipFill rotWithShape="1">
          <a:blip r:embed="rId4"/>
          <a:srcRect l="17633" t="27066" r="51688" b="53940"/>
          <a:stretch/>
        </p:blipFill>
        <p:spPr>
          <a:xfrm>
            <a:off x="3015573" y="906965"/>
            <a:ext cx="5751832" cy="1914058"/>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en-US" sz="2400"/>
              <a:t>Izohni qo'shing - Rejangizga bobma-bob sharhlarni tanlang.</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en-US" sz="1200"/>
              <a:t>Bobma-bob sharhlar faqat birinchi mavzular guruhida va faqat bob davomiyligini tanlasangiz mavjud.</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en-US" dirty="0" err="1"/>
              <a:t>Sharhlar</a:t>
            </a:r>
            <a:r>
              <a:rPr lang="en-US" dirty="0"/>
              <a:t> </a:t>
            </a:r>
            <a:r>
              <a:rPr lang="en-US" dirty="0" err="1"/>
              <a:t>til</a:t>
            </a:r>
            <a:r>
              <a:rPr lang="en-US" dirty="0"/>
              <a:t> </a:t>
            </a:r>
            <a:r>
              <a:rPr lang="en-US" dirty="0" err="1"/>
              <a:t>bo'yicha</a:t>
            </a:r>
            <a:r>
              <a:rPr lang="en-US" dirty="0"/>
              <a:t> </a:t>
            </a:r>
            <a:r>
              <a:rPr lang="en-US" dirty="0" err="1"/>
              <a:t>alifbo</a:t>
            </a:r>
            <a:r>
              <a:rPr lang="en-US" dirty="0"/>
              <a:t> </a:t>
            </a:r>
            <a:r>
              <a:rPr lang="en-US" dirty="0" err="1"/>
              <a:t>tartibida</a:t>
            </a:r>
            <a:r>
              <a:rPr lang="en-US" dirty="0"/>
              <a:t> </a:t>
            </a:r>
            <a:r>
              <a:rPr lang="en-US" dirty="0" err="1"/>
              <a:t>guruhlangan</a:t>
            </a:r>
            <a:r>
              <a:rPr lang="en-US" dirty="0"/>
              <a:t>. 
155 ta </a:t>
            </a:r>
            <a:r>
              <a:rPr lang="en-US" dirty="0" err="1"/>
              <a:t>sharhdan</a:t>
            </a:r>
            <a:r>
              <a:rPr lang="en-US" dirty="0"/>
              <a:t> </a:t>
            </a:r>
            <a:r>
              <a:rPr lang="en-US" dirty="0" err="1"/>
              <a:t>tanlab</a:t>
            </a:r>
            <a:r>
              <a:rPr lang="en-US" dirty="0"/>
              <a:t> </a:t>
            </a:r>
            <a:r>
              <a:rPr lang="en-US" dirty="0" err="1"/>
              <a:t>oling</a:t>
            </a:r>
            <a:r>
              <a:rPr lang="en-US" dirty="0"/>
              <a:t>, 15 </a:t>
            </a:r>
            <a:r>
              <a:rPr lang="en-US" dirty="0" err="1"/>
              <a:t>tilda</a:t>
            </a:r>
            <a:r>
              <a:rPr lang="en-US" dirty="0"/>
              <a:t>.</a:t>
            </a:r>
          </a:p>
          <a:p>
            <a:pPr lvl="1"/>
            <a:r>
              <a:rPr lang="en-US" dirty="0"/>
              <a:t>Bu </a:t>
            </a:r>
            <a:r>
              <a:rPr lang="en-US" dirty="0" err="1"/>
              <a:t>ixtiyoriy</a:t>
            </a:r>
            <a:r>
              <a:rPr lang="en-US" dirty="0"/>
              <a:t>. Agar </a:t>
            </a:r>
            <a:r>
              <a:rPr lang="en-US" dirty="0" err="1"/>
              <a:t>izoh</a:t>
            </a:r>
            <a:r>
              <a:rPr lang="en-US" dirty="0"/>
              <a:t> </a:t>
            </a:r>
            <a:r>
              <a:rPr lang="en-US" dirty="0" err="1"/>
              <a:t>istamasangiz</a:t>
            </a:r>
            <a:r>
              <a:rPr lang="en-US" dirty="0"/>
              <a:t>, </a:t>
            </a:r>
            <a:r>
              <a:rPr lang="en-US" dirty="0" err="1"/>
              <a:t>Yo'q</a:t>
            </a:r>
            <a:r>
              <a:rPr lang="en-US" dirty="0"/>
              <a:t> deb </a:t>
            </a:r>
            <a:r>
              <a:rPr lang="en-US" dirty="0" err="1"/>
              <a:t>qoldiring</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fontScale="90000"/>
          </a:bodyPr>
          <a:lstStyle/>
          <a:p>
            <a:r>
              <a:rPr lang="fi-FI" dirty="0"/>
              <a:t>Kun, sana yoki ikkalasiga qarab tanlang</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en-US"/>
              <a:t>Kun bo'yicha – Misol – 1-kun, 2-kun va hokazo. 
Sana bo'yicha – Misol – 1-yanvar, 2-yanvar va hokazo. 
Kun va Sana bo'yicha – sarlavha ikkalasi ham Day birinchi bo'lib ko'rsatiladi. 
Sana va Kun bo'yicha - sarlavha ikkalasini ham birinchi sana bilan ko'rsatadi.</a:t>
            </a:r>
            <a:endParaRPr lang="en-US" dirty="0"/>
          </a:p>
        </p:txBody>
      </p:sp>
      <p:pic>
        <p:nvPicPr>
          <p:cNvPr id="6" name="Picture 5">
            <a:extLst>
              <a:ext uri="{FF2B5EF4-FFF2-40B4-BE49-F238E27FC236}">
                <a16:creationId xmlns:a16="http://schemas.microsoft.com/office/drawing/2014/main" id="{70989272-91D7-4AC1-8A13-A211BDC92074}"/>
              </a:ext>
            </a:extLst>
          </p:cNvPr>
          <p:cNvPicPr>
            <a:picLocks noChangeAspect="1"/>
          </p:cNvPicPr>
          <p:nvPr/>
        </p:nvPicPr>
        <p:blipFill rotWithShape="1">
          <a:blip r:embed="rId2"/>
          <a:srcRect l="17394" t="36566" r="58271" b="38050"/>
          <a:stretch/>
        </p:blipFill>
        <p:spPr>
          <a:xfrm>
            <a:off x="2869658" y="1254867"/>
            <a:ext cx="4776281" cy="2677851"/>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103158"/>
            <a:ext cx="9096972" cy="739657"/>
          </a:xfrm>
        </p:spPr>
        <p:txBody>
          <a:bodyPr>
            <a:noAutofit/>
          </a:bodyPr>
          <a:lstStyle/>
          <a:p>
            <a:r>
              <a:rPr lang="en-US" sz="2000"/>
              <a:t>O'qish boshlanish sanasini tanlash uchun kalendarga bosing. Agar Custom Davomiylikni tanlagan bo'lsangiz, o'qish tugash sanasini tanlang</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Faqat Custom Duration tanlagan bo'lsangiz qiymat kiriting.</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a:t>O'qish Tugash Sanasini tanlab bo'lmaydi, agar siz Duration ochiladigan menyusida Custom Duration ni tanlamasangiz.</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a:t>Start Date (Boshlang'ich sana) majburiy bo'ladi, hatto Day sarlavhasini tanlasangiz ham.</a:t>
            </a:r>
            <a:endParaRPr lang="en-US" dirty="0"/>
          </a:p>
        </p:txBody>
      </p:sp>
      <p:pic>
        <p:nvPicPr>
          <p:cNvPr id="4" name="Picture 3">
            <a:extLst>
              <a:ext uri="{FF2B5EF4-FFF2-40B4-BE49-F238E27FC236}">
                <a16:creationId xmlns:a16="http://schemas.microsoft.com/office/drawing/2014/main" id="{1600230F-7F4D-412A-BE7C-36561DEE9F09}"/>
              </a:ext>
            </a:extLst>
          </p:cNvPr>
          <p:cNvPicPr>
            <a:picLocks noChangeAspect="1"/>
          </p:cNvPicPr>
          <p:nvPr/>
        </p:nvPicPr>
        <p:blipFill rotWithShape="1">
          <a:blip r:embed="rId4"/>
          <a:srcRect l="38458" t="36863" r="40558" b="53687"/>
          <a:stretch/>
        </p:blipFill>
        <p:spPr>
          <a:xfrm>
            <a:off x="1628500" y="1147865"/>
            <a:ext cx="4273204" cy="1034330"/>
          </a:xfrm>
          <a:prstGeom prst="rect">
            <a:avLst/>
          </a:prstGeom>
        </p:spPr>
      </p:pic>
      <p:pic>
        <p:nvPicPr>
          <p:cNvPr id="7" name="Picture 6">
            <a:extLst>
              <a:ext uri="{FF2B5EF4-FFF2-40B4-BE49-F238E27FC236}">
                <a16:creationId xmlns:a16="http://schemas.microsoft.com/office/drawing/2014/main" id="{1D58067D-117A-4814-BA87-70DB0F7837E6}"/>
              </a:ext>
            </a:extLst>
          </p:cNvPr>
          <p:cNvPicPr>
            <a:picLocks noChangeAspect="1"/>
          </p:cNvPicPr>
          <p:nvPr/>
        </p:nvPicPr>
        <p:blipFill rotWithShape="1">
          <a:blip r:embed="rId4"/>
          <a:srcRect l="60558" t="36993" r="18537" b="51720"/>
          <a:stretch/>
        </p:blipFill>
        <p:spPr>
          <a:xfrm>
            <a:off x="6296309" y="974609"/>
            <a:ext cx="4256955" cy="1235435"/>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en-US"/>
              <a:t>Tanlang elektron kitob formati</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lnSpcReduction="10000"/>
          </a:bodyPr>
          <a:lstStyle/>
          <a:p>
            <a:r>
              <a:rPr lang="en-US" dirty="0" err="1"/>
              <a:t>Faqat</a:t>
            </a:r>
            <a:r>
              <a:rPr lang="en-US" dirty="0"/>
              <a:t> Include Scriptures (Include Scriptures) 'Ha' deb </a:t>
            </a:r>
            <a:r>
              <a:rPr lang="en-US" dirty="0" err="1"/>
              <a:t>tanlangan</a:t>
            </a:r>
            <a:r>
              <a:rPr lang="en-US" dirty="0"/>
              <a:t>. 
</a:t>
            </a:r>
            <a:r>
              <a:rPr lang="en-US" dirty="0" err="1"/>
              <a:t>Tanlovingiz</a:t>
            </a:r>
            <a:r>
              <a:rPr lang="en-US" dirty="0"/>
              <a:t> </a:t>
            </a:r>
            <a:r>
              <a:rPr lang="en-US" dirty="0" err="1"/>
              <a:t>qaysi</a:t>
            </a:r>
            <a:r>
              <a:rPr lang="en-US" dirty="0"/>
              <a:t> </a:t>
            </a:r>
            <a:r>
              <a:rPr lang="en-US" dirty="0" err="1"/>
              <a:t>eReaderdan</a:t>
            </a:r>
            <a:r>
              <a:rPr lang="en-US" dirty="0"/>
              <a:t> </a:t>
            </a:r>
            <a:r>
              <a:rPr lang="en-US" dirty="0" err="1"/>
              <a:t>foydalanishni</a:t>
            </a:r>
            <a:r>
              <a:rPr lang="en-US" dirty="0"/>
              <a:t> </a:t>
            </a:r>
            <a:r>
              <a:rPr lang="en-US" dirty="0" err="1"/>
              <a:t>istasangiz</a:t>
            </a:r>
            <a:r>
              <a:rPr lang="en-US" dirty="0"/>
              <a:t> ham </a:t>
            </a:r>
            <a:r>
              <a:rPr lang="en-US" dirty="0" err="1"/>
              <a:t>bog'liq</a:t>
            </a:r>
            <a:r>
              <a:rPr lang="en-US" dirty="0"/>
              <a:t>.  </a:t>
            </a:r>
          </a:p>
          <a:p>
            <a:pPr lvl="1"/>
            <a:r>
              <a:rPr lang="en-US" dirty="0"/>
              <a:t>PDF – </a:t>
            </a:r>
            <a:r>
              <a:rPr lang="en-US" dirty="0" err="1"/>
              <a:t>Veb-brauzerlar</a:t>
            </a:r>
            <a:r>
              <a:rPr lang="en-US" dirty="0"/>
              <a:t> </a:t>
            </a:r>
            <a:r>
              <a:rPr lang="en-US" dirty="0" err="1"/>
              <a:t>va</a:t>
            </a:r>
            <a:r>
              <a:rPr lang="en-US" dirty="0"/>
              <a:t> </a:t>
            </a:r>
            <a:r>
              <a:rPr lang="en-US" dirty="0" err="1"/>
              <a:t>boshqa</a:t>
            </a:r>
            <a:r>
              <a:rPr lang="en-US" dirty="0"/>
              <a:t> </a:t>
            </a:r>
            <a:r>
              <a:rPr lang="en-US" dirty="0" err="1"/>
              <a:t>ko'pchilik</a:t>
            </a:r>
            <a:r>
              <a:rPr lang="en-US" dirty="0"/>
              <a:t> </a:t>
            </a:r>
            <a:r>
              <a:rPr lang="en-US" dirty="0" err="1"/>
              <a:t>elektron</a:t>
            </a:r>
            <a:r>
              <a:rPr lang="en-US" dirty="0"/>
              <a:t> </a:t>
            </a:r>
            <a:r>
              <a:rPr lang="en-US" dirty="0" err="1"/>
              <a:t>o'quvchilar</a:t>
            </a:r>
            <a:r>
              <a:rPr lang="en-US" dirty="0"/>
              <a:t> </a:t>
            </a:r>
            <a:r>
              <a:rPr lang="en-US" dirty="0" err="1"/>
              <a:t>tomonidan</a:t>
            </a:r>
            <a:r>
              <a:rPr lang="en-US" dirty="0"/>
              <a:t> </a:t>
            </a:r>
            <a:r>
              <a:rPr lang="en-US" dirty="0" err="1"/>
              <a:t>ishlatiladigan</a:t>
            </a:r>
            <a:r>
              <a:rPr lang="en-US" dirty="0"/>
              <a:t> universal format. 
EPUB – </a:t>
            </a:r>
            <a:r>
              <a:rPr lang="en-US" dirty="0" err="1"/>
              <a:t>Ushbu</a:t>
            </a:r>
            <a:r>
              <a:rPr lang="en-US" dirty="0"/>
              <a:t> </a:t>
            </a:r>
            <a:r>
              <a:rPr lang="en-US" dirty="0" err="1"/>
              <a:t>tanlov</a:t>
            </a:r>
            <a:r>
              <a:rPr lang="en-US" dirty="0"/>
              <a:t> Barnes and Noble Nook </a:t>
            </a:r>
            <a:r>
              <a:rPr lang="en-US" dirty="0" err="1"/>
              <a:t>ilovasi</a:t>
            </a:r>
            <a:r>
              <a:rPr lang="en-US" dirty="0"/>
              <a:t>, Amazon Kindle </a:t>
            </a:r>
            <a:r>
              <a:rPr lang="en-US" dirty="0" err="1"/>
              <a:t>ilovasi</a:t>
            </a:r>
            <a:r>
              <a:rPr lang="en-US" dirty="0"/>
              <a:t> </a:t>
            </a:r>
            <a:r>
              <a:rPr lang="en-US" dirty="0" err="1"/>
              <a:t>va</a:t>
            </a:r>
            <a:r>
              <a:rPr lang="en-US" dirty="0"/>
              <a:t> </a:t>
            </a:r>
            <a:r>
              <a:rPr lang="en-US" dirty="0" err="1"/>
              <a:t>boshqa</a:t>
            </a:r>
            <a:r>
              <a:rPr lang="en-US" dirty="0"/>
              <a:t> </a:t>
            </a:r>
            <a:r>
              <a:rPr lang="en-US" dirty="0" err="1"/>
              <a:t>ko'plab</a:t>
            </a:r>
            <a:r>
              <a:rPr lang="en-US" dirty="0"/>
              <a:t> </a:t>
            </a:r>
            <a:r>
              <a:rPr lang="en-US" dirty="0" err="1"/>
              <a:t>elektron</a:t>
            </a:r>
            <a:r>
              <a:rPr lang="en-US" dirty="0"/>
              <a:t> </a:t>
            </a:r>
            <a:r>
              <a:rPr lang="en-US" dirty="0" err="1"/>
              <a:t>o'quvchilar</a:t>
            </a:r>
            <a:r>
              <a:rPr lang="en-US" dirty="0"/>
              <a:t> </a:t>
            </a:r>
            <a:r>
              <a:rPr lang="en-US" dirty="0" err="1"/>
              <a:t>ilovalarida</a:t>
            </a:r>
            <a:r>
              <a:rPr lang="en-US" dirty="0"/>
              <a:t> </a:t>
            </a:r>
            <a:r>
              <a:rPr lang="en-US" dirty="0" err="1"/>
              <a:t>ishlatiladi</a:t>
            </a:r>
            <a:r>
              <a:rPr lang="en-US" dirty="0"/>
              <a:t>.</a:t>
            </a:r>
          </a:p>
          <a:p>
            <a:pPr lvl="2"/>
            <a:r>
              <a:rPr lang="en-US" dirty="0"/>
              <a:t>EPUB </a:t>
            </a:r>
            <a:r>
              <a:rPr lang="en-US" dirty="0" err="1"/>
              <a:t>elektron</a:t>
            </a:r>
            <a:r>
              <a:rPr lang="en-US" dirty="0"/>
              <a:t> </a:t>
            </a:r>
            <a:r>
              <a:rPr lang="en-US" dirty="0" err="1"/>
              <a:t>kitob</a:t>
            </a:r>
            <a:r>
              <a:rPr lang="en-US" dirty="0"/>
              <a:t> </a:t>
            </a:r>
            <a:r>
              <a:rPr lang="en-US" dirty="0" err="1"/>
              <a:t>fayli</a:t>
            </a:r>
            <a:r>
              <a:rPr lang="en-US" dirty="0"/>
              <a:t> </a:t>
            </a:r>
            <a:r>
              <a:rPr lang="en-US" dirty="0" err="1"/>
              <a:t>ancha</a:t>
            </a:r>
            <a:r>
              <a:rPr lang="en-US" dirty="0"/>
              <a:t> </a:t>
            </a:r>
            <a:r>
              <a:rPr lang="en-US" dirty="0" err="1"/>
              <a:t>kichikroq</a:t>
            </a:r>
            <a:r>
              <a:rPr lang="en-US" dirty="0"/>
              <a:t> </a:t>
            </a:r>
            <a:r>
              <a:rPr lang="en-US" dirty="0" err="1"/>
              <a:t>o'lchamda</a:t>
            </a:r>
            <a:r>
              <a:rPr lang="en-US" dirty="0"/>
              <a:t>.</a:t>
            </a:r>
          </a:p>
          <a:p>
            <a:pPr marL="0" indent="0">
              <a:buNone/>
            </a:pPr>
            <a:endParaRPr lang="en-US" dirty="0"/>
          </a:p>
          <a:p>
            <a:pPr marL="0" indent="0">
              <a:buNone/>
            </a:pPr>
            <a:r>
              <a:rPr lang="en-US" dirty="0" err="1"/>
              <a:t>Siz</a:t>
            </a:r>
            <a:r>
              <a:rPr lang="en-US" dirty="0"/>
              <a:t> </a:t>
            </a:r>
            <a:r>
              <a:rPr lang="en-US" dirty="0" err="1"/>
              <a:t>faqat</a:t>
            </a:r>
            <a:r>
              <a:rPr lang="en-US" dirty="0"/>
              <a:t> </a:t>
            </a:r>
            <a:r>
              <a:rPr lang="en-US" dirty="0" err="1"/>
              <a:t>bittasini</a:t>
            </a:r>
            <a:r>
              <a:rPr lang="en-US" dirty="0"/>
              <a:t> </a:t>
            </a:r>
            <a:r>
              <a:rPr lang="en-US" dirty="0" err="1"/>
              <a:t>tanlashingiz</a:t>
            </a:r>
            <a:r>
              <a:rPr lang="en-US" dirty="0"/>
              <a:t> </a:t>
            </a:r>
            <a:r>
              <a:rPr lang="en-US" dirty="0" err="1"/>
              <a:t>mumkin</a:t>
            </a:r>
            <a:r>
              <a:rPr lang="en-US" dirty="0"/>
              <a:t>. Agar </a:t>
            </a:r>
            <a:r>
              <a:rPr lang="en-US" dirty="0" err="1"/>
              <a:t>o'qish</a:t>
            </a:r>
            <a:r>
              <a:rPr lang="en-US" dirty="0"/>
              <a:t> </a:t>
            </a:r>
            <a:r>
              <a:rPr lang="en-US" dirty="0" err="1"/>
              <a:t>rejangizni</a:t>
            </a:r>
            <a:r>
              <a:rPr lang="en-US" dirty="0"/>
              <a:t> </a:t>
            </a:r>
            <a:r>
              <a:rPr lang="en-US" dirty="0" err="1"/>
              <a:t>boshqa</a:t>
            </a:r>
            <a:r>
              <a:rPr lang="en-US" dirty="0"/>
              <a:t> </a:t>
            </a:r>
            <a:r>
              <a:rPr lang="en-US" dirty="0" err="1"/>
              <a:t>formatda</a:t>
            </a:r>
            <a:r>
              <a:rPr lang="en-US" dirty="0"/>
              <a:t> (</a:t>
            </a:r>
            <a:r>
              <a:rPr lang="en-US" dirty="0" err="1"/>
              <a:t>masalan</a:t>
            </a:r>
            <a:r>
              <a:rPr lang="en-US" dirty="0"/>
              <a:t>, txt, docx, mobi </a:t>
            </a:r>
            <a:r>
              <a:rPr lang="en-US" dirty="0" err="1"/>
              <a:t>va</a:t>
            </a:r>
            <a:r>
              <a:rPr lang="en-US" dirty="0"/>
              <a:t> </a:t>
            </a:r>
            <a:r>
              <a:rPr lang="en-US" dirty="0" err="1"/>
              <a:t>boshqalar</a:t>
            </a:r>
            <a:r>
              <a:rPr lang="en-US" dirty="0"/>
              <a:t>) </a:t>
            </a:r>
            <a:r>
              <a:rPr lang="en-US" dirty="0" err="1"/>
              <a:t>ko'rsatmoqchi</a:t>
            </a:r>
            <a:r>
              <a:rPr lang="en-US" dirty="0"/>
              <a:t> </a:t>
            </a:r>
            <a:r>
              <a:rPr lang="en-US" dirty="0" err="1"/>
              <a:t>bo'lsangiz</a:t>
            </a:r>
            <a:r>
              <a:rPr lang="en-US" dirty="0"/>
              <a:t>, "</a:t>
            </a:r>
            <a:r>
              <a:rPr lang="en-US" dirty="0" err="1"/>
              <a:t>Qo'shimcha</a:t>
            </a:r>
            <a:r>
              <a:rPr lang="en-US" dirty="0"/>
              <a:t> </a:t>
            </a:r>
            <a:r>
              <a:rPr lang="en-US" dirty="0" err="1"/>
              <a:t>so'rovlarni</a:t>
            </a:r>
            <a:r>
              <a:rPr lang="en-US" dirty="0"/>
              <a:t> </a:t>
            </a:r>
            <a:r>
              <a:rPr lang="en-US" dirty="0" err="1"/>
              <a:t>bu</a:t>
            </a:r>
            <a:r>
              <a:rPr lang="en-US" dirty="0"/>
              <a:t> </a:t>
            </a:r>
            <a:r>
              <a:rPr lang="en-US" dirty="0" err="1"/>
              <a:t>yerga</a:t>
            </a:r>
            <a:r>
              <a:rPr lang="en-US" dirty="0"/>
              <a:t> </a:t>
            </a:r>
            <a:r>
              <a:rPr lang="en-US" dirty="0" err="1"/>
              <a:t>kiriting</a:t>
            </a:r>
            <a:r>
              <a:rPr lang="en-US" dirty="0"/>
              <a:t>" </a:t>
            </a:r>
            <a:r>
              <a:rPr lang="en-US" dirty="0" err="1"/>
              <a:t>matn</a:t>
            </a:r>
            <a:r>
              <a:rPr lang="en-US" dirty="0"/>
              <a:t> </a:t>
            </a:r>
            <a:r>
              <a:rPr lang="en-US" dirty="0" err="1"/>
              <a:t>oynasida</a:t>
            </a:r>
            <a:r>
              <a:rPr lang="en-US" dirty="0"/>
              <a:t> </a:t>
            </a:r>
            <a:r>
              <a:rPr lang="en-US" dirty="0" err="1"/>
              <a:t>bizga</a:t>
            </a:r>
            <a:r>
              <a:rPr lang="en-US" dirty="0"/>
              <a:t> </a:t>
            </a:r>
            <a:r>
              <a:rPr lang="en-US" dirty="0" err="1"/>
              <a:t>xabar</a:t>
            </a:r>
            <a:r>
              <a:rPr lang="en-US" dirty="0"/>
              <a:t> </a:t>
            </a:r>
            <a:r>
              <a:rPr lang="en-US" dirty="0" err="1"/>
              <a:t>bering</a:t>
            </a:r>
            <a:r>
              <a:rPr lang="en-US" dirty="0"/>
              <a:t>, biz </a:t>
            </a:r>
            <a:r>
              <a:rPr lang="en-US" dirty="0" err="1"/>
              <a:t>bunga</a:t>
            </a:r>
            <a:r>
              <a:rPr lang="en-US" dirty="0"/>
              <a:t> </a:t>
            </a:r>
            <a:r>
              <a:rPr lang="en-US" dirty="0" err="1"/>
              <a:t>moslashishga</a:t>
            </a:r>
            <a:r>
              <a:rPr lang="en-US" dirty="0"/>
              <a:t> harakat </a:t>
            </a:r>
            <a:r>
              <a:rPr lang="en-US" dirty="0" err="1"/>
              <a:t>qilamiz</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Agar siz muqaddas matnlarni qo'shsangiz, PDF va Epub orasidan tanlang.</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a:t>Agar sizning versiyangiz mualliflik huquqi bilan himoyalangan bo'lsa yoki qo'llanma tanlagan bo'lsangiz, bu tanlov PDF Chart standart sifatida bloklanadi.</a:t>
            </a:r>
            <a:endParaRPr lang="en-US" dirty="0"/>
          </a:p>
        </p:txBody>
      </p:sp>
      <p:pic>
        <p:nvPicPr>
          <p:cNvPr id="5" name="Picture 4">
            <a:extLst>
              <a:ext uri="{FF2B5EF4-FFF2-40B4-BE49-F238E27FC236}">
                <a16:creationId xmlns:a16="http://schemas.microsoft.com/office/drawing/2014/main" id="{0FE4E5E7-99C7-4128-B841-3EC8BFB229A4}"/>
              </a:ext>
            </a:extLst>
          </p:cNvPr>
          <p:cNvPicPr>
            <a:picLocks noChangeAspect="1"/>
          </p:cNvPicPr>
          <p:nvPr/>
        </p:nvPicPr>
        <p:blipFill rotWithShape="1">
          <a:blip r:embed="rId2"/>
          <a:srcRect l="17712" t="27956" r="61862" b="51114"/>
          <a:stretch/>
        </p:blipFill>
        <p:spPr>
          <a:xfrm>
            <a:off x="1987063" y="869077"/>
            <a:ext cx="2490281" cy="1371601"/>
          </a:xfrm>
          <a:prstGeom prst="rect">
            <a:avLst/>
          </a:prstGeom>
        </p:spPr>
      </p:pic>
      <p:pic>
        <p:nvPicPr>
          <p:cNvPr id="9" name="Picture 8">
            <a:extLst>
              <a:ext uri="{FF2B5EF4-FFF2-40B4-BE49-F238E27FC236}">
                <a16:creationId xmlns:a16="http://schemas.microsoft.com/office/drawing/2014/main" id="{28DE3295-108E-41A0-8675-99CFFB318BDA}"/>
              </a:ext>
            </a:extLst>
          </p:cNvPr>
          <p:cNvPicPr>
            <a:picLocks noChangeAspect="1"/>
          </p:cNvPicPr>
          <p:nvPr/>
        </p:nvPicPr>
        <p:blipFill rotWithShape="1">
          <a:blip r:embed="rId3"/>
          <a:srcRect l="16298" t="47541" r="51090" b="41839"/>
          <a:stretch/>
        </p:blipFill>
        <p:spPr>
          <a:xfrm>
            <a:off x="5236100" y="1206231"/>
            <a:ext cx="5909803" cy="1034448"/>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en-US" sz="2800"/>
              <a:t>Iso gapiradigan misralar uchun ixtiyoriy shrift</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en-US" dirty="0"/>
              <a:t>Iso </a:t>
            </a:r>
            <a:r>
              <a:rPr lang="en-US" dirty="0" err="1"/>
              <a:t>gapiradigan</a:t>
            </a:r>
            <a:r>
              <a:rPr lang="en-US" dirty="0"/>
              <a:t> </a:t>
            </a:r>
            <a:r>
              <a:rPr lang="en-US" dirty="0" err="1"/>
              <a:t>butun</a:t>
            </a:r>
            <a:r>
              <a:rPr lang="en-US" dirty="0"/>
              <a:t> </a:t>
            </a:r>
            <a:r>
              <a:rPr lang="en-US" dirty="0" err="1"/>
              <a:t>oyat</a:t>
            </a:r>
            <a:r>
              <a:rPr lang="en-US" dirty="0"/>
              <a:t> </a:t>
            </a:r>
            <a:r>
              <a:rPr lang="en-US" dirty="0" err="1"/>
              <a:t>ixtiyoriy</a:t>
            </a:r>
            <a:r>
              <a:rPr lang="en-US" dirty="0"/>
              <a:t> </a:t>
            </a:r>
            <a:r>
              <a:rPr lang="en-US" dirty="0" err="1"/>
              <a:t>ravishda</a:t>
            </a:r>
            <a:r>
              <a:rPr lang="en-US" dirty="0"/>
              <a:t> </a:t>
            </a:r>
            <a:r>
              <a:rPr lang="en-US" dirty="0" err="1"/>
              <a:t>qizil</a:t>
            </a:r>
            <a:r>
              <a:rPr lang="en-US" dirty="0"/>
              <a:t> </a:t>
            </a:r>
            <a:r>
              <a:rPr lang="en-US" dirty="0" err="1"/>
              <a:t>yoki</a:t>
            </a:r>
            <a:r>
              <a:rPr lang="en-US" dirty="0"/>
              <a:t> </a:t>
            </a:r>
            <a:r>
              <a:rPr lang="en-US" dirty="0" err="1"/>
              <a:t>qalin</a:t>
            </a:r>
            <a:r>
              <a:rPr lang="en-US" dirty="0"/>
              <a:t>, </a:t>
            </a:r>
            <a:r>
              <a:rPr lang="en-US" dirty="0" err="1"/>
              <a:t>kursiv</a:t>
            </a:r>
            <a:r>
              <a:rPr lang="en-US" dirty="0"/>
              <a:t> </a:t>
            </a:r>
            <a:r>
              <a:rPr lang="en-US" dirty="0" err="1"/>
              <a:t>shriftda</a:t>
            </a:r>
            <a:r>
              <a:rPr lang="en-US" dirty="0"/>
              <a:t> </a:t>
            </a:r>
            <a:r>
              <a:rPr lang="en-US" dirty="0" err="1"/>
              <a:t>bo'lishi</a:t>
            </a:r>
            <a:r>
              <a:rPr lang="en-US" dirty="0"/>
              <a:t> </a:t>
            </a:r>
            <a:r>
              <a:rPr lang="en-US" dirty="0" err="1"/>
              <a:t>mumkin</a:t>
            </a:r>
            <a:r>
              <a:rPr lang="en-US" dirty="0"/>
              <a:t>.</a:t>
            </a:r>
          </a:p>
          <a:p>
            <a:pPr lvl="1"/>
            <a:r>
              <a:rPr lang="en-US" dirty="0" err="1"/>
              <a:t>Ushbu</a:t>
            </a:r>
            <a:r>
              <a:rPr lang="en-US" dirty="0"/>
              <a:t> </a:t>
            </a:r>
            <a:r>
              <a:rPr lang="en-US" dirty="0" err="1"/>
              <a:t>tanlovni</a:t>
            </a:r>
            <a:r>
              <a:rPr lang="en-US" dirty="0"/>
              <a:t> </a:t>
            </a:r>
            <a:r>
              <a:rPr lang="en-US" dirty="0" err="1"/>
              <a:t>chetlab</a:t>
            </a:r>
            <a:r>
              <a:rPr lang="en-US" dirty="0"/>
              <a:t> </a:t>
            </a:r>
            <a:r>
              <a:rPr lang="en-US" dirty="0" err="1"/>
              <a:t>o'ting</a:t>
            </a:r>
            <a:r>
              <a:rPr lang="en-US" dirty="0"/>
              <a:t> </a:t>
            </a:r>
            <a:r>
              <a:rPr lang="en-US" dirty="0" err="1"/>
              <a:t>yoki</a:t>
            </a:r>
            <a:r>
              <a:rPr lang="en-US" dirty="0"/>
              <a:t> </a:t>
            </a:r>
            <a:r>
              <a:rPr lang="en-US" dirty="0" err="1"/>
              <a:t>hech</a:t>
            </a:r>
            <a:r>
              <a:rPr lang="en-US" dirty="0"/>
              <a:t> </a:t>
            </a:r>
            <a:r>
              <a:rPr lang="en-US" dirty="0" err="1"/>
              <a:t>birini</a:t>
            </a:r>
            <a:r>
              <a:rPr lang="en-US" dirty="0"/>
              <a:t> </a:t>
            </a:r>
            <a:r>
              <a:rPr lang="en-US" dirty="0" err="1"/>
              <a:t>tanlab</a:t>
            </a:r>
            <a:r>
              <a:rPr lang="en-US" dirty="0"/>
              <a:t>, </a:t>
            </a:r>
            <a:r>
              <a:rPr lang="en-US" dirty="0" err="1"/>
              <a:t>standart</a:t>
            </a:r>
            <a:r>
              <a:rPr lang="en-US" dirty="0"/>
              <a:t> </a:t>
            </a:r>
            <a:r>
              <a:rPr lang="en-US" dirty="0" err="1"/>
              <a:t>shriftdan</a:t>
            </a:r>
            <a:r>
              <a:rPr lang="en-US" dirty="0"/>
              <a:t> </a:t>
            </a:r>
            <a:r>
              <a:rPr lang="en-US" dirty="0" err="1"/>
              <a:t>foydalaning</a:t>
            </a:r>
            <a:r>
              <a:rPr lang="en-US" dirty="0"/>
              <a:t>.</a:t>
            </a:r>
          </a:p>
          <a:p>
            <a:r>
              <a:rPr lang="en-US" dirty="0"/>
              <a:t>Bu variant </a:t>
            </a:r>
            <a:r>
              <a:rPr lang="en-US" dirty="0" err="1"/>
              <a:t>faqat</a:t>
            </a:r>
            <a:r>
              <a:rPr lang="en-US" dirty="0"/>
              <a:t> </a:t>
            </a:r>
            <a:r>
              <a:rPr lang="en-US" dirty="0" err="1"/>
              <a:t>Muqaddas</a:t>
            </a:r>
            <a:r>
              <a:rPr lang="en-US" dirty="0"/>
              <a:t> </a:t>
            </a:r>
            <a:r>
              <a:rPr lang="en-US" dirty="0" err="1"/>
              <a:t>Kitoblarni</a:t>
            </a:r>
            <a:r>
              <a:rPr lang="en-US" dirty="0"/>
              <a:t> </a:t>
            </a:r>
            <a:r>
              <a:rPr lang="en-US" dirty="0" err="1"/>
              <a:t>qo'shsangiz</a:t>
            </a:r>
            <a:r>
              <a:rPr lang="en-US" dirty="0"/>
              <a:t> </a:t>
            </a:r>
            <a:r>
              <a:rPr lang="en-US" dirty="0" err="1"/>
              <a:t>mavjud</a:t>
            </a:r>
            <a:r>
              <a:rPr lang="en-US" dirty="0"/>
              <a:t>. 
</a:t>
            </a:r>
            <a:r>
              <a:rPr lang="en-US" dirty="0" err="1"/>
              <a:t>Kross-referensiya</a:t>
            </a:r>
            <a:r>
              <a:rPr lang="en-US" dirty="0"/>
              <a:t> </a:t>
            </a:r>
            <a:r>
              <a:rPr lang="en-US" dirty="0" err="1"/>
              <a:t>matni</a:t>
            </a:r>
            <a:r>
              <a:rPr lang="en-US" dirty="0"/>
              <a:t> </a:t>
            </a:r>
            <a:r>
              <a:rPr lang="en-US" dirty="0" err="1"/>
              <a:t>ixtiyoriy</a:t>
            </a:r>
            <a:r>
              <a:rPr lang="en-US" dirty="0"/>
              <a:t> </a:t>
            </a:r>
            <a:r>
              <a:rPr lang="en-US" dirty="0" err="1"/>
              <a:t>shriftlardan</a:t>
            </a:r>
            <a:r>
              <a:rPr lang="en-US" dirty="0"/>
              <a:t> </a:t>
            </a:r>
            <a:r>
              <a:rPr lang="en-US" dirty="0" err="1"/>
              <a:t>chiqarib</a:t>
            </a:r>
            <a:r>
              <a:rPr lang="en-US" dirty="0"/>
              <a:t> </a:t>
            </a:r>
            <a:r>
              <a:rPr lang="en-US" dirty="0" err="1"/>
              <a:t>tashlangan</a:t>
            </a:r>
            <a:r>
              <a:rPr lang="en-US" dirty="0"/>
              <a:t>.</a:t>
            </a:r>
          </a:p>
        </p:txBody>
      </p:sp>
      <p:pic>
        <p:nvPicPr>
          <p:cNvPr id="6" name="Picture 5">
            <a:extLst>
              <a:ext uri="{FF2B5EF4-FFF2-40B4-BE49-F238E27FC236}">
                <a16:creationId xmlns:a16="http://schemas.microsoft.com/office/drawing/2014/main" id="{03055DE3-2171-4C4C-8566-0B0861610D8B}"/>
              </a:ext>
            </a:extLst>
          </p:cNvPr>
          <p:cNvPicPr>
            <a:picLocks noChangeAspect="1"/>
          </p:cNvPicPr>
          <p:nvPr/>
        </p:nvPicPr>
        <p:blipFill rotWithShape="1">
          <a:blip r:embed="rId2"/>
          <a:srcRect l="50000" t="27808" r="18537" b="50000"/>
          <a:stretch/>
        </p:blipFill>
        <p:spPr>
          <a:xfrm>
            <a:off x="2778868" y="1206229"/>
            <a:ext cx="6209342" cy="2354093"/>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1945533" y="397676"/>
            <a:ext cx="9559080" cy="1280890"/>
          </a:xfrm>
        </p:spPr>
        <p:txBody>
          <a:bodyPr>
            <a:normAutofit fontScale="90000"/>
          </a:bodyPr>
          <a:lstStyle/>
          <a:p>
            <a:r>
              <a:rPr lang="en-US"/>
              <a:t>Ixtiyoriy: Agar kelajakda WBPdan elektron pochta olmoqchi bo'lmasangiz, Yo'qni tanlang</a:t>
            </a:r>
            <a:endParaRPr lang="en-US" dirty="0"/>
          </a:p>
        </p:txBody>
      </p:sp>
      <p:pic>
        <p:nvPicPr>
          <p:cNvPr id="4" name="Picture 3">
            <a:extLst>
              <a:ext uri="{FF2B5EF4-FFF2-40B4-BE49-F238E27FC236}">
                <a16:creationId xmlns:a16="http://schemas.microsoft.com/office/drawing/2014/main" id="{25D43131-1F31-4F5F-B084-36313D9D9825}"/>
              </a:ext>
            </a:extLst>
          </p:cNvPr>
          <p:cNvPicPr>
            <a:picLocks noChangeAspect="1"/>
          </p:cNvPicPr>
          <p:nvPr/>
        </p:nvPicPr>
        <p:blipFill rotWithShape="1">
          <a:blip r:embed="rId2"/>
          <a:srcRect l="17473" t="38051" r="51330" b="42403"/>
          <a:stretch/>
        </p:blipFill>
        <p:spPr>
          <a:xfrm>
            <a:off x="2292485" y="1750979"/>
            <a:ext cx="7250288" cy="2441642"/>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0ABC44-CE00-454B-9F82-2607CBE55F38}"/>
              </a:ext>
            </a:extLst>
          </p:cNvPr>
          <p:cNvPicPr>
            <a:picLocks noChangeAspect="1"/>
          </p:cNvPicPr>
          <p:nvPr/>
        </p:nvPicPr>
        <p:blipFill rotWithShape="1">
          <a:blip r:embed="rId2"/>
          <a:srcRect l="1755" t="13854" r="10000" b="55715"/>
          <a:stretch/>
        </p:blipFill>
        <p:spPr>
          <a:xfrm>
            <a:off x="535022" y="1887166"/>
            <a:ext cx="11178645" cy="2071992"/>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211928" y="624110"/>
            <a:ext cx="9332912" cy="763447"/>
          </a:xfrm>
        </p:spPr>
        <p:txBody>
          <a:bodyPr/>
          <a:lstStyle/>
          <a:p>
            <a:r>
              <a:rPr lang="en-US" dirty="0" err="1"/>
              <a:t>EBook</a:t>
            </a:r>
            <a:r>
              <a:rPr lang="en-US" dirty="0"/>
              <a:t> </a:t>
            </a:r>
            <a:r>
              <a:rPr lang="en-US" dirty="0" err="1"/>
              <a:t>so'rovi</a:t>
            </a:r>
            <a:r>
              <a:rPr lang="en-US" dirty="0"/>
              <a:t> </a:t>
            </a:r>
            <a:r>
              <a:rPr lang="en-US" dirty="0" err="1"/>
              <a:t>sahifasiga</a:t>
            </a:r>
            <a:r>
              <a:rPr lang="en-US" dirty="0"/>
              <a:t> </a:t>
            </a:r>
            <a:r>
              <a:rPr lang="en-US" dirty="0" err="1"/>
              <a:t>o'ting</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5907218"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6684981"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en-US"/>
              <a:t>Ixtiyoriy: Qo'shimcha so'rovlarni bu yerga kiriting</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lnSpcReduction="10000"/>
          </a:bodyPr>
          <a:lstStyle/>
          <a:p>
            <a:r>
              <a:rPr lang="en-US" dirty="0" err="1"/>
              <a:t>Qo'shimcha</a:t>
            </a:r>
            <a:r>
              <a:rPr lang="en-US" dirty="0"/>
              <a:t> </a:t>
            </a:r>
            <a:r>
              <a:rPr lang="en-US" dirty="0" err="1"/>
              <a:t>so'rovlarni</a:t>
            </a:r>
            <a:r>
              <a:rPr lang="en-US" dirty="0"/>
              <a:t> </a:t>
            </a:r>
            <a:r>
              <a:rPr lang="en-US" dirty="0" err="1"/>
              <a:t>bepul</a:t>
            </a:r>
            <a:r>
              <a:rPr lang="en-US" dirty="0"/>
              <a:t> </a:t>
            </a:r>
            <a:r>
              <a:rPr lang="en-US" dirty="0" err="1"/>
              <a:t>shakldagi</a:t>
            </a:r>
            <a:r>
              <a:rPr lang="en-US" dirty="0"/>
              <a:t> </a:t>
            </a:r>
            <a:r>
              <a:rPr lang="en-US" dirty="0" err="1"/>
              <a:t>matn</a:t>
            </a:r>
            <a:r>
              <a:rPr lang="en-US" dirty="0"/>
              <a:t> </a:t>
            </a:r>
            <a:r>
              <a:rPr lang="en-US" dirty="0" err="1"/>
              <a:t>qutisida</a:t>
            </a:r>
            <a:r>
              <a:rPr lang="en-US" dirty="0"/>
              <a:t> </a:t>
            </a:r>
            <a:r>
              <a:rPr lang="en-US" dirty="0" err="1"/>
              <a:t>qilishingiz</a:t>
            </a:r>
            <a:r>
              <a:rPr lang="en-US" dirty="0"/>
              <a:t> </a:t>
            </a:r>
            <a:r>
              <a:rPr lang="en-US" dirty="0" err="1"/>
              <a:t>mumkin</a:t>
            </a:r>
            <a:r>
              <a:rPr lang="en-US" dirty="0"/>
              <a:t>.   
</a:t>
            </a:r>
            <a:r>
              <a:rPr lang="en-US" dirty="0" err="1"/>
              <a:t>Masalan</a:t>
            </a:r>
            <a:r>
              <a:rPr lang="en-US" dirty="0"/>
              <a:t>, </a:t>
            </a:r>
            <a:r>
              <a:rPr lang="en-US" dirty="0" err="1"/>
              <a:t>o'qish</a:t>
            </a:r>
            <a:r>
              <a:rPr lang="en-US" dirty="0"/>
              <a:t> </a:t>
            </a:r>
            <a:r>
              <a:rPr lang="en-US" dirty="0" err="1"/>
              <a:t>rejangizni</a:t>
            </a:r>
            <a:r>
              <a:rPr lang="en-US" dirty="0"/>
              <a:t> </a:t>
            </a:r>
            <a:r>
              <a:rPr lang="en-US" dirty="0" err="1"/>
              <a:t>bir</a:t>
            </a:r>
            <a:r>
              <a:rPr lang="en-US" dirty="0"/>
              <a:t> </a:t>
            </a:r>
            <a:r>
              <a:rPr lang="en-US" dirty="0" err="1"/>
              <a:t>nechta</a:t>
            </a:r>
            <a:r>
              <a:rPr lang="en-US" dirty="0"/>
              <a:t> </a:t>
            </a:r>
            <a:r>
              <a:rPr lang="en-US" dirty="0" err="1"/>
              <a:t>formatda</a:t>
            </a:r>
            <a:r>
              <a:rPr lang="en-US" dirty="0"/>
              <a:t> </a:t>
            </a:r>
            <a:r>
              <a:rPr lang="en-US" dirty="0" err="1"/>
              <a:t>yoki</a:t>
            </a:r>
            <a:r>
              <a:rPr lang="en-US" dirty="0"/>
              <a:t> </a:t>
            </a:r>
            <a:r>
              <a:rPr lang="en-US" dirty="0" err="1"/>
              <a:t>ro'yxatda</a:t>
            </a:r>
            <a:r>
              <a:rPr lang="en-US" dirty="0"/>
              <a:t> </a:t>
            </a:r>
            <a:r>
              <a:rPr lang="en-US" dirty="0" err="1"/>
              <a:t>ko'rsatilganidan</a:t>
            </a:r>
            <a:r>
              <a:rPr lang="en-US" dirty="0"/>
              <a:t> </a:t>
            </a:r>
            <a:r>
              <a:rPr lang="en-US" dirty="0" err="1"/>
              <a:t>farqli</a:t>
            </a:r>
            <a:r>
              <a:rPr lang="en-US" dirty="0"/>
              <a:t> </a:t>
            </a:r>
            <a:r>
              <a:rPr lang="en-US" dirty="0" err="1"/>
              <a:t>formatda</a:t>
            </a:r>
            <a:r>
              <a:rPr lang="en-US" dirty="0"/>
              <a:t> </a:t>
            </a:r>
            <a:r>
              <a:rPr lang="en-US" dirty="0" err="1"/>
              <a:t>bo'lishini</a:t>
            </a:r>
            <a:r>
              <a:rPr lang="en-US" dirty="0"/>
              <a:t> </a:t>
            </a:r>
            <a:r>
              <a:rPr lang="en-US" dirty="0" err="1"/>
              <a:t>xohlaysiz</a:t>
            </a:r>
            <a:r>
              <a:rPr lang="en-US" dirty="0"/>
              <a:t>. Agar </a:t>
            </a:r>
            <a:r>
              <a:rPr lang="en-US" dirty="0" err="1"/>
              <a:t>imkon</a:t>
            </a:r>
            <a:r>
              <a:rPr lang="en-US" dirty="0"/>
              <a:t> </a:t>
            </a:r>
            <a:r>
              <a:rPr lang="en-US" dirty="0" err="1"/>
              <a:t>bo'lsa</a:t>
            </a:r>
            <a:r>
              <a:rPr lang="en-US" dirty="0"/>
              <a:t>, </a:t>
            </a:r>
            <a:r>
              <a:rPr lang="en-US" dirty="0" err="1"/>
              <a:t>har</a:t>
            </a:r>
            <a:r>
              <a:rPr lang="en-US" dirty="0"/>
              <a:t> </a:t>
            </a:r>
            <a:r>
              <a:rPr lang="en-US" dirty="0" err="1"/>
              <a:t>qanday</a:t>
            </a:r>
            <a:r>
              <a:rPr lang="en-US" dirty="0"/>
              <a:t> </a:t>
            </a:r>
            <a:r>
              <a:rPr lang="en-US" dirty="0" err="1"/>
              <a:t>so'rovni</a:t>
            </a:r>
            <a:r>
              <a:rPr lang="en-US" dirty="0"/>
              <a:t> </a:t>
            </a:r>
            <a:r>
              <a:rPr lang="en-US" dirty="0" err="1"/>
              <a:t>qondiramiz</a:t>
            </a:r>
            <a:r>
              <a:rPr lang="en-US" dirty="0"/>
              <a:t>.  
</a:t>
            </a:r>
            <a:r>
              <a:rPr lang="en-US" dirty="0" err="1"/>
              <a:t>Siz</a:t>
            </a:r>
            <a:r>
              <a:rPr lang="en-US" dirty="0"/>
              <a:t> </a:t>
            </a:r>
            <a:r>
              <a:rPr lang="en-US" dirty="0" err="1"/>
              <a:t>aralashtirishni</a:t>
            </a:r>
            <a:r>
              <a:rPr lang="en-US" dirty="0"/>
              <a:t> </a:t>
            </a:r>
            <a:r>
              <a:rPr lang="en-US" dirty="0" err="1"/>
              <a:t>va</a:t>
            </a:r>
            <a:r>
              <a:rPr lang="en-US" dirty="0"/>
              <a:t> </a:t>
            </a:r>
            <a:r>
              <a:rPr lang="en-US" dirty="0" err="1"/>
              <a:t>moslashtirishni</a:t>
            </a:r>
            <a:r>
              <a:rPr lang="en-US" dirty="0"/>
              <a:t> </a:t>
            </a:r>
            <a:r>
              <a:rPr lang="en-US" dirty="0" err="1"/>
              <a:t>xohlaysiz</a:t>
            </a:r>
            <a:r>
              <a:rPr lang="en-US" dirty="0"/>
              <a:t>. </a:t>
            </a:r>
            <a:r>
              <a:rPr lang="en-US" dirty="0" err="1"/>
              <a:t>Masalan</a:t>
            </a:r>
            <a:r>
              <a:rPr lang="en-US" dirty="0"/>
              <a:t>, </a:t>
            </a:r>
            <a:r>
              <a:rPr lang="en-US" dirty="0" err="1"/>
              <a:t>Eski</a:t>
            </a:r>
            <a:r>
              <a:rPr lang="en-US" dirty="0"/>
              <a:t> </a:t>
            </a:r>
            <a:r>
              <a:rPr lang="en-US" dirty="0" err="1"/>
              <a:t>Ahdni</a:t>
            </a:r>
            <a:r>
              <a:rPr lang="en-US" dirty="0"/>
              <a:t> </a:t>
            </a:r>
            <a:r>
              <a:rPr lang="en-US" dirty="0" err="1"/>
              <a:t>bir</a:t>
            </a:r>
            <a:r>
              <a:rPr lang="en-US" dirty="0"/>
              <a:t> </a:t>
            </a:r>
            <a:r>
              <a:rPr lang="en-US" dirty="0" err="1"/>
              <a:t>versiyadan</a:t>
            </a:r>
            <a:r>
              <a:rPr lang="en-US" dirty="0"/>
              <a:t>, </a:t>
            </a:r>
            <a:r>
              <a:rPr lang="en-US" dirty="0" err="1"/>
              <a:t>Yangi</a:t>
            </a:r>
            <a:r>
              <a:rPr lang="en-US" dirty="0"/>
              <a:t> </a:t>
            </a:r>
            <a:r>
              <a:rPr lang="en-US" dirty="0" err="1"/>
              <a:t>Ahdni</a:t>
            </a:r>
            <a:r>
              <a:rPr lang="en-US" dirty="0"/>
              <a:t> </a:t>
            </a:r>
            <a:r>
              <a:rPr lang="en-US" dirty="0" err="1"/>
              <a:t>boshqasidan</a:t>
            </a:r>
            <a:r>
              <a:rPr lang="en-US" dirty="0"/>
              <a:t> </a:t>
            </a:r>
            <a:r>
              <a:rPr lang="en-US" dirty="0" err="1"/>
              <a:t>tanlang</a:t>
            </a:r>
            <a:r>
              <a:rPr lang="en-US" dirty="0"/>
              <a:t>.</a:t>
            </a:r>
          </a:p>
          <a:p>
            <a:pPr lvl="1"/>
            <a:r>
              <a:rPr lang="en-US" dirty="0" err="1"/>
              <a:t>Buni</a:t>
            </a:r>
            <a:r>
              <a:rPr lang="en-US" dirty="0"/>
              <a:t> </a:t>
            </a:r>
            <a:r>
              <a:rPr lang="en-US" dirty="0" err="1"/>
              <a:t>qo'shimcha</a:t>
            </a:r>
            <a:r>
              <a:rPr lang="en-US" dirty="0"/>
              <a:t> </a:t>
            </a:r>
            <a:r>
              <a:rPr lang="en-US" dirty="0" err="1"/>
              <a:t>so'rov</a:t>
            </a:r>
            <a:r>
              <a:rPr lang="en-US" dirty="0"/>
              <a:t> </a:t>
            </a:r>
            <a:r>
              <a:rPr lang="en-US" dirty="0" err="1"/>
              <a:t>orqali</a:t>
            </a:r>
            <a:r>
              <a:rPr lang="en-US" dirty="0"/>
              <a:t> </a:t>
            </a:r>
            <a:r>
              <a:rPr lang="en-US" dirty="0" err="1"/>
              <a:t>amalga</a:t>
            </a:r>
            <a:r>
              <a:rPr lang="en-US" dirty="0"/>
              <a:t> </a:t>
            </a:r>
            <a:r>
              <a:rPr lang="en-US" dirty="0" err="1"/>
              <a:t>oshirish</a:t>
            </a:r>
            <a:r>
              <a:rPr lang="en-US" dirty="0"/>
              <a:t> </a:t>
            </a:r>
            <a:r>
              <a:rPr lang="en-US" dirty="0" err="1"/>
              <a:t>yoki</a:t>
            </a:r>
            <a:r>
              <a:rPr lang="en-US" dirty="0"/>
              <a:t> Contact Us </a:t>
            </a:r>
            <a:r>
              <a:rPr lang="en-US" dirty="0" err="1"/>
              <a:t>sahifamizdan</a:t>
            </a:r>
            <a:r>
              <a:rPr lang="en-US" dirty="0"/>
              <a:t> </a:t>
            </a:r>
            <a:r>
              <a:rPr lang="en-US" dirty="0" err="1"/>
              <a:t>eslatma</a:t>
            </a:r>
            <a:r>
              <a:rPr lang="en-US" dirty="0"/>
              <a:t> </a:t>
            </a:r>
            <a:r>
              <a:rPr lang="en-US" dirty="0" err="1"/>
              <a:t>yuborish</a:t>
            </a:r>
            <a:r>
              <a:rPr lang="en-US" dirty="0"/>
              <a:t> </a:t>
            </a:r>
            <a:r>
              <a:rPr lang="en-US" dirty="0" err="1"/>
              <a:t>mumkin</a:t>
            </a:r>
            <a:r>
              <a:rPr lang="en-US" dirty="0"/>
              <a:t>. 
Bu </a:t>
            </a:r>
            <a:r>
              <a:rPr lang="en-US" dirty="0" err="1"/>
              <a:t>turdagi</a:t>
            </a:r>
            <a:r>
              <a:rPr lang="en-US" dirty="0"/>
              <a:t> </a:t>
            </a:r>
            <a:r>
              <a:rPr lang="en-US" dirty="0" err="1"/>
              <a:t>so'rovlarni</a:t>
            </a:r>
            <a:r>
              <a:rPr lang="en-US" dirty="0"/>
              <a:t> biz </a:t>
            </a:r>
            <a:r>
              <a:rPr lang="en-US" dirty="0" err="1"/>
              <a:t>biroz</a:t>
            </a:r>
            <a:r>
              <a:rPr lang="en-US" dirty="0"/>
              <a:t> </a:t>
            </a:r>
            <a:r>
              <a:rPr lang="en-US" dirty="0" err="1"/>
              <a:t>ko'proq</a:t>
            </a:r>
            <a:r>
              <a:rPr lang="en-US" dirty="0"/>
              <a:t> </a:t>
            </a:r>
            <a:r>
              <a:rPr lang="en-US" dirty="0" err="1"/>
              <a:t>ko'rib</a:t>
            </a:r>
            <a:r>
              <a:rPr lang="en-US" dirty="0"/>
              <a:t> </a:t>
            </a:r>
            <a:r>
              <a:rPr lang="en-US" dirty="0" err="1"/>
              <a:t>chiqishni</a:t>
            </a:r>
            <a:r>
              <a:rPr lang="en-US" dirty="0"/>
              <a:t> talab </a:t>
            </a:r>
            <a:r>
              <a:rPr lang="en-US" dirty="0" err="1"/>
              <a:t>qiladi</a:t>
            </a:r>
            <a:r>
              <a:rPr lang="en-US" dirty="0"/>
              <a:t>. </a:t>
            </a:r>
          </a:p>
        </p:txBody>
      </p:sp>
      <p:pic>
        <p:nvPicPr>
          <p:cNvPr id="5" name="Picture 4">
            <a:extLst>
              <a:ext uri="{FF2B5EF4-FFF2-40B4-BE49-F238E27FC236}">
                <a16:creationId xmlns:a16="http://schemas.microsoft.com/office/drawing/2014/main" id="{8C755B4F-9F49-4ACF-A357-B77ED2259C1C}"/>
              </a:ext>
            </a:extLst>
          </p:cNvPr>
          <p:cNvPicPr>
            <a:picLocks noChangeAspect="1"/>
          </p:cNvPicPr>
          <p:nvPr/>
        </p:nvPicPr>
        <p:blipFill rotWithShape="1">
          <a:blip r:embed="rId2"/>
          <a:srcRect l="50000" t="37754" r="18697" b="52301"/>
          <a:stretch/>
        </p:blipFill>
        <p:spPr>
          <a:xfrm>
            <a:off x="2866417" y="1997331"/>
            <a:ext cx="7500537" cy="1280890"/>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252920"/>
            <a:ext cx="9196998" cy="1264596"/>
          </a:xfrm>
        </p:spPr>
        <p:txBody>
          <a:bodyPr>
            <a:noAutofit/>
          </a:bodyPr>
          <a:lstStyle/>
          <a:p>
            <a:r>
              <a:rPr lang="en-US" sz="2800" dirty="0" err="1"/>
              <a:t>Iltimos</a:t>
            </a:r>
            <a:r>
              <a:rPr lang="en-US" sz="2800" dirty="0"/>
              <a:t>, biz </a:t>
            </a:r>
            <a:r>
              <a:rPr lang="en-US" sz="2800" dirty="0" err="1"/>
              <a:t>haqimizda</a:t>
            </a:r>
            <a:r>
              <a:rPr lang="en-US" sz="2800" dirty="0"/>
              <a:t> </a:t>
            </a:r>
            <a:r>
              <a:rPr lang="en-US" sz="2800" dirty="0" err="1"/>
              <a:t>qanday</a:t>
            </a:r>
            <a:r>
              <a:rPr lang="en-US" sz="2800" dirty="0"/>
              <a:t> </a:t>
            </a:r>
            <a:r>
              <a:rPr lang="en-US" sz="2800" dirty="0" err="1"/>
              <a:t>eshitganingizni</a:t>
            </a:r>
            <a:r>
              <a:rPr lang="en-US" sz="2800" dirty="0"/>
              <a:t> </a:t>
            </a:r>
            <a:r>
              <a:rPr lang="en-US" sz="2800" dirty="0" err="1"/>
              <a:t>va</a:t>
            </a:r>
            <a:r>
              <a:rPr lang="en-US" sz="2800" dirty="0"/>
              <a:t> </a:t>
            </a:r>
            <a:r>
              <a:rPr lang="en-US" sz="2800" dirty="0" err="1"/>
              <a:t>bu</a:t>
            </a:r>
            <a:r>
              <a:rPr lang="en-US" sz="2800" dirty="0"/>
              <a:t> </a:t>
            </a:r>
            <a:r>
              <a:rPr lang="en-US" sz="2800" dirty="0" err="1"/>
              <a:t>Injilni</a:t>
            </a:r>
            <a:r>
              <a:rPr lang="en-US" sz="2800" dirty="0"/>
              <a:t> </a:t>
            </a:r>
            <a:r>
              <a:rPr lang="en-US" sz="2800" dirty="0" err="1"/>
              <a:t>birinchi</a:t>
            </a:r>
            <a:r>
              <a:rPr lang="en-US" sz="2800" dirty="0"/>
              <a:t> </a:t>
            </a:r>
            <a:r>
              <a:rPr lang="en-US" sz="2800" dirty="0" err="1"/>
              <a:t>marta</a:t>
            </a:r>
            <a:r>
              <a:rPr lang="en-US" sz="2800" dirty="0"/>
              <a:t> </a:t>
            </a:r>
            <a:r>
              <a:rPr lang="en-US" sz="2800" dirty="0" err="1"/>
              <a:t>o'qiyapsizmi</a:t>
            </a:r>
            <a:r>
              <a:rPr lang="en-US" sz="2800" dirty="0"/>
              <a:t>, </a:t>
            </a:r>
            <a:r>
              <a:rPr lang="en-US" sz="2800" dirty="0" err="1"/>
              <a:t>bizga</a:t>
            </a:r>
            <a:r>
              <a:rPr lang="en-US" sz="2800" dirty="0"/>
              <a:t> </a:t>
            </a:r>
            <a:r>
              <a:rPr lang="en-US" sz="2800" dirty="0" err="1"/>
              <a:t>xabar</a:t>
            </a:r>
            <a:r>
              <a:rPr lang="en-US" sz="2800" dirty="0"/>
              <a:t> </a:t>
            </a:r>
            <a:r>
              <a:rPr lang="en-US" sz="2800" dirty="0" err="1"/>
              <a:t>bering</a:t>
            </a:r>
            <a:endParaRPr lang="en-US" sz="2800"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a:t>Ushbu ma'lumotlar bizga imkon qadar ko'proq odamlarga yetib borishda yordam beradi.</a:t>
            </a:r>
            <a:endParaRPr lang="en-US" sz="2000" dirty="0"/>
          </a:p>
        </p:txBody>
      </p:sp>
      <p:pic>
        <p:nvPicPr>
          <p:cNvPr id="5" name="Picture 4">
            <a:extLst>
              <a:ext uri="{FF2B5EF4-FFF2-40B4-BE49-F238E27FC236}">
                <a16:creationId xmlns:a16="http://schemas.microsoft.com/office/drawing/2014/main" id="{237B6B60-9BDF-4247-8809-D96836796D69}"/>
              </a:ext>
            </a:extLst>
          </p:cNvPr>
          <p:cNvPicPr>
            <a:picLocks noChangeAspect="1"/>
          </p:cNvPicPr>
          <p:nvPr/>
        </p:nvPicPr>
        <p:blipFill rotWithShape="1">
          <a:blip r:embed="rId2"/>
          <a:srcRect l="16676" t="47254" r="48617" b="33449"/>
          <a:stretch/>
        </p:blipFill>
        <p:spPr>
          <a:xfrm>
            <a:off x="2778324" y="1488331"/>
            <a:ext cx="7356357" cy="2198452"/>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en-US"/>
              <a:t>Yubor tugmasini bosing</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en-US"/>
              <a:t>Agar siz majburiy tanlovni o'tkazib yubormasdan shaklni to'liq to'ldirgan bo'lsangiz, tasdiqlash sahifasiga yo'naltiriladi. 
Agar tanlovni o'tkazib yuborgan bo'lsangiz, sizdan maydonni to'ldirish yoki tanlov qilish so'raladi.</a:t>
            </a:r>
            <a:endParaRPr lang="en-US" dirty="0"/>
          </a:p>
        </p:txBody>
      </p:sp>
      <p:pic>
        <p:nvPicPr>
          <p:cNvPr id="7" name="Picture 6">
            <a:extLst>
              <a:ext uri="{FF2B5EF4-FFF2-40B4-BE49-F238E27FC236}">
                <a16:creationId xmlns:a16="http://schemas.microsoft.com/office/drawing/2014/main" id="{5C6C4BA6-BD18-467B-BC0C-3B1078856838}"/>
              </a:ext>
            </a:extLst>
          </p:cNvPr>
          <p:cNvPicPr>
            <a:picLocks noChangeAspect="1"/>
          </p:cNvPicPr>
          <p:nvPr/>
        </p:nvPicPr>
        <p:blipFill rotWithShape="1">
          <a:blip r:embed="rId2"/>
          <a:srcRect l="16994" t="68036" r="73511" b="24097"/>
          <a:stretch/>
        </p:blipFill>
        <p:spPr>
          <a:xfrm>
            <a:off x="2589211" y="1378001"/>
            <a:ext cx="2478899" cy="1104049"/>
          </a:xfrm>
          <a:prstGeom prst="rect">
            <a:avLst/>
          </a:prstGeom>
        </p:spPr>
      </p:pic>
      <p:pic>
        <p:nvPicPr>
          <p:cNvPr id="8" name="Picture 7">
            <a:extLst>
              <a:ext uri="{FF2B5EF4-FFF2-40B4-BE49-F238E27FC236}">
                <a16:creationId xmlns:a16="http://schemas.microsoft.com/office/drawing/2014/main" id="{02E94054-E7B8-42D8-ADB3-46755E390C24}"/>
              </a:ext>
            </a:extLst>
          </p:cNvPr>
          <p:cNvPicPr>
            <a:picLocks noChangeAspect="1"/>
          </p:cNvPicPr>
          <p:nvPr/>
        </p:nvPicPr>
        <p:blipFill rotWithShape="1">
          <a:blip r:embed="rId3"/>
          <a:srcRect l="50000" t="64176" r="17274" b="20843"/>
          <a:stretch/>
        </p:blipFill>
        <p:spPr>
          <a:xfrm>
            <a:off x="3109608" y="4212637"/>
            <a:ext cx="6679038" cy="1643415"/>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en-US" sz="2000"/>
              <a:t>Tasdiqlash sahifasi</a:t>
            </a:r>
            <a:endParaRPr lang="en-US" sz="2000" dirty="0"/>
          </a:p>
        </p:txBody>
      </p:sp>
      <p:pic>
        <p:nvPicPr>
          <p:cNvPr id="4" name="Picture 3">
            <a:extLst>
              <a:ext uri="{FF2B5EF4-FFF2-40B4-BE49-F238E27FC236}">
                <a16:creationId xmlns:a16="http://schemas.microsoft.com/office/drawing/2014/main" id="{B701363C-9B3C-43E5-9C4C-CE0B8ED92379}"/>
              </a:ext>
            </a:extLst>
          </p:cNvPr>
          <p:cNvPicPr>
            <a:picLocks noChangeAspect="1"/>
          </p:cNvPicPr>
          <p:nvPr/>
        </p:nvPicPr>
        <p:blipFill rotWithShape="1">
          <a:blip r:embed="rId2"/>
          <a:srcRect l="42128" t="13113" r="42473" b="23652"/>
          <a:stretch/>
        </p:blipFill>
        <p:spPr>
          <a:xfrm>
            <a:off x="4132385" y="143464"/>
            <a:ext cx="2927839" cy="6462483"/>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en-US" sz="3200"/>
              <a:t>Tasdiqlash sahifasi davom etdi</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en-US"/>
              <a:t>Agar tanlovingizdan mamnun bo'lsangiz, Tasdiqlash va So'rovni yuborish tugmasini bosing. 
Aks holda, qayta tahrirlash mumkin.</a:t>
            </a:r>
            <a:endParaRPr lang="en-US" dirty="0"/>
          </a:p>
        </p:txBody>
      </p:sp>
      <p:pic>
        <p:nvPicPr>
          <p:cNvPr id="6" name="Picture 5">
            <a:extLst>
              <a:ext uri="{FF2B5EF4-FFF2-40B4-BE49-F238E27FC236}">
                <a16:creationId xmlns:a16="http://schemas.microsoft.com/office/drawing/2014/main" id="{336B6C49-AB06-45C8-8CB1-EECA366A856E}"/>
              </a:ext>
            </a:extLst>
          </p:cNvPr>
          <p:cNvPicPr>
            <a:picLocks noChangeAspect="1"/>
          </p:cNvPicPr>
          <p:nvPr/>
        </p:nvPicPr>
        <p:blipFill rotWithShape="1">
          <a:blip r:embed="rId2"/>
          <a:srcRect l="26649" t="85255" r="45186" b="6284"/>
          <a:stretch/>
        </p:blipFill>
        <p:spPr>
          <a:xfrm>
            <a:off x="2505376" y="1005305"/>
            <a:ext cx="7530388" cy="1215958"/>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en-US"/>
              <a:t>Muvaffaqiyatli topshirish sahifasi</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lnSpcReduction="10000"/>
          </a:bodyPr>
          <a:lstStyle/>
          <a:p>
            <a:r>
              <a:rPr lang="en-US" dirty="0" err="1"/>
              <a:t>Xavfsiz</a:t>
            </a:r>
            <a:r>
              <a:rPr lang="en-US" dirty="0"/>
              <a:t> </a:t>
            </a:r>
            <a:r>
              <a:rPr lang="en-US" dirty="0" err="1"/>
              <a:t>jo'natuvchilar</a:t>
            </a:r>
            <a:r>
              <a:rPr lang="en-US" dirty="0"/>
              <a:t> </a:t>
            </a:r>
            <a:r>
              <a:rPr lang="en-US" dirty="0" err="1"/>
              <a:t>ro'yxatiga</a:t>
            </a:r>
            <a:r>
              <a:rPr lang="en-US" dirty="0"/>
              <a:t> gary@worldbibleplans.com </a:t>
            </a:r>
            <a:r>
              <a:rPr lang="en-US" dirty="0" err="1"/>
              <a:t>qo'shish</a:t>
            </a:r>
            <a:r>
              <a:rPr lang="en-US" dirty="0"/>
              <a:t> </a:t>
            </a:r>
            <a:r>
              <a:rPr lang="en-US" dirty="0" err="1"/>
              <a:t>juda</a:t>
            </a:r>
            <a:r>
              <a:rPr lang="en-US" dirty="0"/>
              <a:t> </a:t>
            </a:r>
            <a:r>
              <a:rPr lang="en-US" dirty="0" err="1"/>
              <a:t>muhim</a:t>
            </a:r>
            <a:r>
              <a:rPr lang="en-US" dirty="0"/>
              <a:t>.</a:t>
            </a:r>
          </a:p>
          <a:p>
            <a:pPr lvl="1"/>
            <a:r>
              <a:rPr lang="en-US" dirty="0" err="1"/>
              <a:t>Aks</a:t>
            </a:r>
            <a:r>
              <a:rPr lang="en-US" dirty="0"/>
              <a:t> </a:t>
            </a:r>
            <a:r>
              <a:rPr lang="en-US" dirty="0" err="1"/>
              <a:t>holda</a:t>
            </a:r>
            <a:r>
              <a:rPr lang="en-US" dirty="0"/>
              <a:t>, </a:t>
            </a:r>
            <a:r>
              <a:rPr lang="en-US" dirty="0" err="1"/>
              <a:t>ilovangiz</a:t>
            </a:r>
            <a:r>
              <a:rPr lang="en-US" dirty="0"/>
              <a:t> </a:t>
            </a:r>
            <a:r>
              <a:rPr lang="en-US" dirty="0" err="1"/>
              <a:t>yoki</a:t>
            </a:r>
            <a:r>
              <a:rPr lang="en-US" dirty="0"/>
              <a:t> </a:t>
            </a:r>
            <a:r>
              <a:rPr lang="en-US" dirty="0" err="1"/>
              <a:t>havolangiz</a:t>
            </a:r>
            <a:r>
              <a:rPr lang="en-US" dirty="0"/>
              <a:t> junk </a:t>
            </a:r>
            <a:r>
              <a:rPr lang="en-US" dirty="0" err="1"/>
              <a:t>yoki</a:t>
            </a:r>
            <a:r>
              <a:rPr lang="en-US" dirty="0"/>
              <a:t> spam </a:t>
            </a:r>
            <a:r>
              <a:rPr lang="en-US" dirty="0" err="1"/>
              <a:t>papkasiga</a:t>
            </a:r>
            <a:r>
              <a:rPr lang="en-US" dirty="0"/>
              <a:t> </a:t>
            </a:r>
            <a:r>
              <a:rPr lang="en-US" dirty="0" err="1"/>
              <a:t>tushishi</a:t>
            </a:r>
            <a:r>
              <a:rPr lang="en-US" dirty="0"/>
              <a:t> </a:t>
            </a:r>
            <a:r>
              <a:rPr lang="en-US" dirty="0" err="1"/>
              <a:t>mumkin</a:t>
            </a:r>
            <a:r>
              <a:rPr lang="en-US" dirty="0"/>
              <a:t>.</a:t>
            </a:r>
          </a:p>
          <a:p>
            <a:r>
              <a:rPr lang="en-US" dirty="0" err="1"/>
              <a:t>So'rovlarni</a:t>
            </a:r>
            <a:r>
              <a:rPr lang="en-US" dirty="0"/>
              <a:t> </a:t>
            </a:r>
            <a:r>
              <a:rPr lang="en-US" dirty="0" err="1"/>
              <a:t>topshirish</a:t>
            </a:r>
            <a:r>
              <a:rPr lang="en-US" dirty="0"/>
              <a:t> </a:t>
            </a:r>
            <a:r>
              <a:rPr lang="en-US" dirty="0" err="1"/>
              <a:t>vaqti</a:t>
            </a:r>
            <a:r>
              <a:rPr lang="en-US" dirty="0"/>
              <a:t> 24 </a:t>
            </a:r>
            <a:r>
              <a:rPr lang="en-US" dirty="0" err="1"/>
              <a:t>soatdan</a:t>
            </a:r>
            <a:r>
              <a:rPr lang="en-US" dirty="0"/>
              <a:t> </a:t>
            </a:r>
            <a:r>
              <a:rPr lang="en-US" dirty="0" err="1"/>
              <a:t>kam</a:t>
            </a:r>
            <a:r>
              <a:rPr lang="en-US" dirty="0"/>
              <a:t>, agar </a:t>
            </a:r>
            <a:r>
              <a:rPr lang="en-US" dirty="0" err="1"/>
              <a:t>yengillashtiruvchi</a:t>
            </a:r>
            <a:r>
              <a:rPr lang="en-US" dirty="0"/>
              <a:t> </a:t>
            </a:r>
            <a:r>
              <a:rPr lang="en-US" dirty="0" err="1"/>
              <a:t>holatlar</a:t>
            </a:r>
            <a:r>
              <a:rPr lang="en-US" dirty="0"/>
              <a:t> </a:t>
            </a:r>
            <a:r>
              <a:rPr lang="en-US" dirty="0" err="1"/>
              <a:t>bo'lmasa</a:t>
            </a:r>
            <a:r>
              <a:rPr lang="en-US" dirty="0"/>
              <a:t>.</a:t>
            </a:r>
          </a:p>
          <a:p>
            <a:pPr lvl="1"/>
            <a:r>
              <a:rPr lang="en-US" dirty="0"/>
              <a:t>Agar 24 </a:t>
            </a:r>
            <a:r>
              <a:rPr lang="en-US" dirty="0" err="1"/>
              <a:t>soat</a:t>
            </a:r>
            <a:r>
              <a:rPr lang="en-US" dirty="0"/>
              <a:t> </a:t>
            </a:r>
            <a:r>
              <a:rPr lang="en-US" dirty="0" err="1"/>
              <a:t>ichida</a:t>
            </a:r>
            <a:r>
              <a:rPr lang="en-US" dirty="0"/>
              <a:t> gary@worldbibleplans.com </a:t>
            </a:r>
            <a:r>
              <a:rPr lang="en-US" dirty="0" err="1"/>
              <a:t>elektron</a:t>
            </a:r>
            <a:r>
              <a:rPr lang="en-US" dirty="0"/>
              <a:t> </a:t>
            </a:r>
            <a:r>
              <a:rPr lang="en-US" dirty="0" err="1"/>
              <a:t>pochta</a:t>
            </a:r>
            <a:r>
              <a:rPr lang="en-US" dirty="0"/>
              <a:t> </a:t>
            </a:r>
            <a:r>
              <a:rPr lang="en-US" dirty="0" err="1"/>
              <a:t>kelmasangiz</a:t>
            </a:r>
            <a:r>
              <a:rPr lang="en-US" dirty="0"/>
              <a:t>, spam </a:t>
            </a:r>
            <a:r>
              <a:rPr lang="en-US" dirty="0" err="1"/>
              <a:t>yoki</a:t>
            </a:r>
            <a:r>
              <a:rPr lang="en-US" dirty="0"/>
              <a:t> junk </a:t>
            </a:r>
            <a:r>
              <a:rPr lang="en-US" dirty="0" err="1"/>
              <a:t>papkangizni</a:t>
            </a:r>
            <a:r>
              <a:rPr lang="en-US" dirty="0"/>
              <a:t> </a:t>
            </a:r>
            <a:r>
              <a:rPr lang="en-US" dirty="0" err="1"/>
              <a:t>tekshiring</a:t>
            </a:r>
            <a:r>
              <a:rPr lang="en-US" dirty="0"/>
              <a:t>.</a:t>
            </a:r>
          </a:p>
          <a:p>
            <a:pPr lvl="2"/>
            <a:r>
              <a:rPr lang="en-US" dirty="0"/>
              <a:t>Agar </a:t>
            </a:r>
            <a:r>
              <a:rPr lang="en-US" dirty="0" err="1"/>
              <a:t>hali</a:t>
            </a:r>
            <a:r>
              <a:rPr lang="en-US" dirty="0"/>
              <a:t> ham </a:t>
            </a:r>
            <a:r>
              <a:rPr lang="en-US" dirty="0" err="1"/>
              <a:t>bizdan</a:t>
            </a:r>
            <a:r>
              <a:rPr lang="en-US" dirty="0"/>
              <a:t> </a:t>
            </a:r>
            <a:r>
              <a:rPr lang="en-US" dirty="0" err="1"/>
              <a:t>elektron</a:t>
            </a:r>
            <a:r>
              <a:rPr lang="en-US" dirty="0"/>
              <a:t> </a:t>
            </a:r>
            <a:r>
              <a:rPr lang="en-US" dirty="0" err="1"/>
              <a:t>pochta</a:t>
            </a:r>
            <a:r>
              <a:rPr lang="en-US" dirty="0"/>
              <a:t> </a:t>
            </a:r>
            <a:r>
              <a:rPr lang="en-US" dirty="0" err="1"/>
              <a:t>olmagan</a:t>
            </a:r>
            <a:r>
              <a:rPr lang="en-US" dirty="0"/>
              <a:t> </a:t>
            </a:r>
            <a:r>
              <a:rPr lang="en-US" dirty="0" err="1"/>
              <a:t>bo'lsangiz</a:t>
            </a:r>
            <a:r>
              <a:rPr lang="en-US" dirty="0"/>
              <a:t>, </a:t>
            </a:r>
            <a:r>
              <a:rPr lang="en-US" dirty="0" err="1"/>
              <a:t>Bizga</a:t>
            </a:r>
            <a:r>
              <a:rPr lang="en-US" dirty="0"/>
              <a:t> </a:t>
            </a:r>
            <a:r>
              <a:rPr lang="en-US" dirty="0" err="1"/>
              <a:t>aloqa</a:t>
            </a:r>
            <a:r>
              <a:rPr lang="en-US" dirty="0"/>
              <a:t> </a:t>
            </a:r>
            <a:r>
              <a:rPr lang="en-US" dirty="0" err="1"/>
              <a:t>sahifamizdan</a:t>
            </a:r>
            <a:r>
              <a:rPr lang="en-US" dirty="0"/>
              <a:t> </a:t>
            </a:r>
            <a:r>
              <a:rPr lang="en-US" dirty="0" err="1"/>
              <a:t>eslatma</a:t>
            </a:r>
            <a:r>
              <a:rPr lang="en-US" dirty="0"/>
              <a:t> </a:t>
            </a:r>
            <a:r>
              <a:rPr lang="en-US" dirty="0" err="1"/>
              <a:t>yuboring</a:t>
            </a:r>
            <a:r>
              <a:rPr lang="en-US" dirty="0"/>
              <a:t>.</a:t>
            </a:r>
          </a:p>
        </p:txBody>
      </p:sp>
      <p:pic>
        <p:nvPicPr>
          <p:cNvPr id="5" name="Picture 4">
            <a:extLst>
              <a:ext uri="{FF2B5EF4-FFF2-40B4-BE49-F238E27FC236}">
                <a16:creationId xmlns:a16="http://schemas.microsoft.com/office/drawing/2014/main" id="{F4FB0A36-0373-4157-934D-3B16877D4064}"/>
              </a:ext>
            </a:extLst>
          </p:cNvPr>
          <p:cNvPicPr>
            <a:picLocks noChangeAspect="1"/>
          </p:cNvPicPr>
          <p:nvPr/>
        </p:nvPicPr>
        <p:blipFill rotWithShape="1">
          <a:blip r:embed="rId2"/>
          <a:srcRect l="10538" t="31205" r="12044" b="50000"/>
          <a:stretch/>
        </p:blipFill>
        <p:spPr>
          <a:xfrm>
            <a:off x="2592925" y="1657302"/>
            <a:ext cx="7821358" cy="1951659"/>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en-US" sz="2000"/>
              <a:t>Bu So'rov Formasi – Uni quyidagi slaydlarda tahlil qilamiz</a:t>
            </a:r>
            <a:endParaRPr lang="en-US" sz="2000" dirty="0"/>
          </a:p>
        </p:txBody>
      </p:sp>
      <p:pic>
        <p:nvPicPr>
          <p:cNvPr id="4" name="Picture 3">
            <a:extLst>
              <a:ext uri="{FF2B5EF4-FFF2-40B4-BE49-F238E27FC236}">
                <a16:creationId xmlns:a16="http://schemas.microsoft.com/office/drawing/2014/main" id="{F0CADEF0-0498-4536-B894-73E8A9577804}"/>
              </a:ext>
            </a:extLst>
          </p:cNvPr>
          <p:cNvPicPr>
            <a:picLocks noChangeAspect="1"/>
          </p:cNvPicPr>
          <p:nvPr/>
        </p:nvPicPr>
        <p:blipFill rotWithShape="1">
          <a:blip r:embed="rId2"/>
          <a:srcRect l="32952" t="21574" r="33936" b="7027"/>
          <a:stretch/>
        </p:blipFill>
        <p:spPr>
          <a:xfrm>
            <a:off x="3735418" y="573931"/>
            <a:ext cx="5319127" cy="6165061"/>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Shaklning mexanikasi</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en-US" dirty="0" err="1"/>
              <a:t>Formani</a:t>
            </a:r>
            <a:r>
              <a:rPr lang="en-US" dirty="0"/>
              <a:t> </a:t>
            </a:r>
            <a:r>
              <a:rPr lang="en-US" dirty="0" err="1"/>
              <a:t>chapdan</a:t>
            </a:r>
            <a:r>
              <a:rPr lang="en-US" dirty="0"/>
              <a:t> </a:t>
            </a:r>
            <a:r>
              <a:rPr lang="en-US" dirty="0" err="1"/>
              <a:t>o'ngga</a:t>
            </a:r>
            <a:r>
              <a:rPr lang="en-US" dirty="0"/>
              <a:t> </a:t>
            </a:r>
            <a:r>
              <a:rPr lang="en-US" dirty="0" err="1"/>
              <a:t>va</a:t>
            </a:r>
            <a:r>
              <a:rPr lang="en-US" dirty="0"/>
              <a:t> </a:t>
            </a:r>
            <a:r>
              <a:rPr lang="en-US" dirty="0" err="1"/>
              <a:t>yuqoridan</a:t>
            </a:r>
            <a:r>
              <a:rPr lang="en-US" dirty="0"/>
              <a:t> </a:t>
            </a:r>
            <a:r>
              <a:rPr lang="en-US" dirty="0" err="1"/>
              <a:t>pastga</a:t>
            </a:r>
            <a:r>
              <a:rPr lang="en-US" dirty="0"/>
              <a:t> </a:t>
            </a:r>
            <a:r>
              <a:rPr lang="en-US" dirty="0" err="1"/>
              <a:t>to'ldirish</a:t>
            </a:r>
            <a:r>
              <a:rPr lang="en-US" dirty="0"/>
              <a:t> </a:t>
            </a:r>
            <a:r>
              <a:rPr lang="en-US" dirty="0" err="1"/>
              <a:t>muhim</a:t>
            </a:r>
            <a:r>
              <a:rPr lang="en-US" u="sng" dirty="0"/>
              <a:t>.</a:t>
            </a:r>
          </a:p>
          <a:p>
            <a:pPr lvl="1"/>
            <a:r>
              <a:rPr lang="en-US" dirty="0"/>
              <a:t>Agar </a:t>
            </a:r>
            <a:r>
              <a:rPr lang="en-US" dirty="0" err="1"/>
              <a:t>siz</a:t>
            </a:r>
            <a:r>
              <a:rPr lang="en-US" dirty="0"/>
              <a:t> </a:t>
            </a:r>
            <a:r>
              <a:rPr lang="en-US" dirty="0" err="1"/>
              <a:t>shaklning</a:t>
            </a:r>
            <a:r>
              <a:rPr lang="en-US" dirty="0"/>
              <a:t> </a:t>
            </a:r>
            <a:r>
              <a:rPr lang="en-US" dirty="0" err="1"/>
              <a:t>bir</a:t>
            </a:r>
            <a:r>
              <a:rPr lang="en-US" dirty="0"/>
              <a:t> </a:t>
            </a:r>
            <a:r>
              <a:rPr lang="en-US" dirty="0" err="1"/>
              <a:t>qismini</a:t>
            </a:r>
            <a:r>
              <a:rPr lang="en-US" dirty="0"/>
              <a:t> </a:t>
            </a:r>
            <a:r>
              <a:rPr lang="en-US" dirty="0" err="1"/>
              <a:t>to'ldirib</a:t>
            </a:r>
            <a:r>
              <a:rPr lang="en-US" dirty="0"/>
              <a:t>, </a:t>
            </a:r>
            <a:r>
              <a:rPr lang="en-US" dirty="0" err="1"/>
              <a:t>tanlagan</a:t>
            </a:r>
            <a:r>
              <a:rPr lang="en-US" dirty="0"/>
              <a:t> </a:t>
            </a:r>
            <a:r>
              <a:rPr lang="en-US" dirty="0" err="1"/>
              <a:t>maydonga</a:t>
            </a:r>
            <a:r>
              <a:rPr lang="en-US" dirty="0"/>
              <a:t> </a:t>
            </a:r>
            <a:r>
              <a:rPr lang="en-US" dirty="0" err="1"/>
              <a:t>o'zgartirish</a:t>
            </a:r>
            <a:r>
              <a:rPr lang="en-US" dirty="0"/>
              <a:t> </a:t>
            </a:r>
            <a:r>
              <a:rPr lang="en-US" dirty="0" err="1"/>
              <a:t>qilsangiz</a:t>
            </a:r>
            <a:r>
              <a:rPr lang="en-US" dirty="0"/>
              <a:t>, </a:t>
            </a:r>
            <a:r>
              <a:rPr lang="en-US" dirty="0" err="1"/>
              <a:t>barcha</a:t>
            </a:r>
            <a:r>
              <a:rPr lang="en-US" dirty="0"/>
              <a:t> </a:t>
            </a:r>
            <a:r>
              <a:rPr lang="en-US" dirty="0" err="1"/>
              <a:t>tanlovlar</a:t>
            </a:r>
            <a:r>
              <a:rPr lang="en-US" dirty="0"/>
              <a:t> </a:t>
            </a:r>
            <a:r>
              <a:rPr lang="en-US" dirty="0" err="1"/>
              <a:t>standart</a:t>
            </a:r>
            <a:r>
              <a:rPr lang="en-US" dirty="0"/>
              <a:t> </a:t>
            </a:r>
            <a:r>
              <a:rPr lang="en-US" dirty="0" err="1"/>
              <a:t>holatga</a:t>
            </a:r>
            <a:r>
              <a:rPr lang="en-US" dirty="0"/>
              <a:t> </a:t>
            </a:r>
            <a:r>
              <a:rPr lang="en-US" dirty="0" err="1"/>
              <a:t>qaytadi</a:t>
            </a:r>
            <a:r>
              <a:rPr lang="en-US" dirty="0"/>
              <a:t> </a:t>
            </a:r>
            <a:r>
              <a:rPr lang="en-US" dirty="0" err="1"/>
              <a:t>va</a:t>
            </a:r>
            <a:r>
              <a:rPr lang="en-US" dirty="0"/>
              <a:t> </a:t>
            </a:r>
            <a:r>
              <a:rPr lang="en-US" dirty="0" err="1"/>
              <a:t>siz</a:t>
            </a:r>
            <a:r>
              <a:rPr lang="en-US" dirty="0"/>
              <a:t> </a:t>
            </a:r>
            <a:r>
              <a:rPr lang="en-US" dirty="0" err="1"/>
              <a:t>tanlagan</a:t>
            </a:r>
            <a:r>
              <a:rPr lang="en-US" dirty="0"/>
              <a:t> </a:t>
            </a:r>
            <a:r>
              <a:rPr lang="en-US" dirty="0" err="1"/>
              <a:t>tanlovlaringizni</a:t>
            </a:r>
            <a:r>
              <a:rPr lang="en-US" dirty="0"/>
              <a:t> </a:t>
            </a:r>
            <a:r>
              <a:rPr lang="en-US" dirty="0" err="1"/>
              <a:t>yo'qotasiz</a:t>
            </a:r>
            <a:r>
              <a:rPr lang="en-US" dirty="0"/>
              <a:t>.</a:t>
            </a:r>
          </a:p>
          <a:p>
            <a:pPr lvl="2"/>
            <a:r>
              <a:rPr lang="en-US" dirty="0" err="1"/>
              <a:t>Masalan</a:t>
            </a:r>
            <a:r>
              <a:rPr lang="en-US" dirty="0"/>
              <a:t>, agar </a:t>
            </a:r>
            <a:r>
              <a:rPr lang="en-US" dirty="0" err="1"/>
              <a:t>siz</a:t>
            </a:r>
            <a:r>
              <a:rPr lang="en-US" dirty="0"/>
              <a:t> </a:t>
            </a:r>
            <a:r>
              <a:rPr lang="en-US" dirty="0" err="1"/>
              <a:t>bir</a:t>
            </a:r>
            <a:r>
              <a:rPr lang="en-US" dirty="0"/>
              <a:t> </a:t>
            </a:r>
            <a:r>
              <a:rPr lang="en-US" dirty="0" err="1"/>
              <a:t>versiyani</a:t>
            </a:r>
            <a:r>
              <a:rPr lang="en-US" dirty="0"/>
              <a:t> </a:t>
            </a:r>
            <a:r>
              <a:rPr lang="en-US" dirty="0" err="1"/>
              <a:t>tanlab</a:t>
            </a:r>
            <a:r>
              <a:rPr lang="en-US" dirty="0"/>
              <a:t>, </a:t>
            </a:r>
            <a:r>
              <a:rPr lang="en-US" dirty="0" err="1"/>
              <a:t>shaklning</a:t>
            </a:r>
            <a:r>
              <a:rPr lang="en-US" dirty="0"/>
              <a:t> </a:t>
            </a:r>
            <a:r>
              <a:rPr lang="en-US" dirty="0" err="1"/>
              <a:t>qolgan</a:t>
            </a:r>
            <a:r>
              <a:rPr lang="en-US" dirty="0"/>
              <a:t> </a:t>
            </a:r>
            <a:r>
              <a:rPr lang="en-US" dirty="0" err="1"/>
              <a:t>qismini</a:t>
            </a:r>
            <a:r>
              <a:rPr lang="en-US" dirty="0"/>
              <a:t> </a:t>
            </a:r>
            <a:r>
              <a:rPr lang="en-US" dirty="0" err="1"/>
              <a:t>to'ldirsangiz</a:t>
            </a:r>
            <a:r>
              <a:rPr lang="en-US" dirty="0"/>
              <a:t> </a:t>
            </a:r>
            <a:r>
              <a:rPr lang="en-US" dirty="0" err="1"/>
              <a:t>va</a:t>
            </a:r>
            <a:r>
              <a:rPr lang="en-US" dirty="0"/>
              <a:t> </a:t>
            </a:r>
            <a:r>
              <a:rPr lang="en-US" dirty="0" err="1"/>
              <a:t>keyin</a:t>
            </a:r>
            <a:r>
              <a:rPr lang="en-US" dirty="0"/>
              <a:t> </a:t>
            </a:r>
            <a:r>
              <a:rPr lang="en-US" dirty="0" err="1"/>
              <a:t>versiyani</a:t>
            </a:r>
            <a:r>
              <a:rPr lang="en-US" dirty="0"/>
              <a:t> </a:t>
            </a:r>
            <a:r>
              <a:rPr lang="en-US" dirty="0" err="1"/>
              <a:t>o'zgartirsangiz</a:t>
            </a:r>
            <a:r>
              <a:rPr lang="en-US" dirty="0"/>
              <a:t>, </a:t>
            </a:r>
            <a:r>
              <a:rPr lang="en-US" dirty="0" err="1"/>
              <a:t>keyingi</a:t>
            </a:r>
            <a:r>
              <a:rPr lang="en-US" dirty="0"/>
              <a:t> </a:t>
            </a:r>
            <a:r>
              <a:rPr lang="en-US" dirty="0" err="1"/>
              <a:t>barcha</a:t>
            </a:r>
            <a:r>
              <a:rPr lang="en-US" dirty="0"/>
              <a:t> </a:t>
            </a:r>
            <a:r>
              <a:rPr lang="en-US" dirty="0" err="1"/>
              <a:t>maydonlarni</a:t>
            </a:r>
            <a:r>
              <a:rPr lang="en-US" dirty="0"/>
              <a:t> </a:t>
            </a:r>
            <a:r>
              <a:rPr lang="en-US" dirty="0" err="1"/>
              <a:t>yana</a:t>
            </a:r>
            <a:r>
              <a:rPr lang="en-US" dirty="0"/>
              <a:t> </a:t>
            </a:r>
            <a:r>
              <a:rPr lang="en-US" dirty="0" err="1"/>
              <a:t>to'ldirishingiz</a:t>
            </a:r>
            <a:r>
              <a:rPr lang="en-US" dirty="0"/>
              <a:t> </a:t>
            </a:r>
            <a:r>
              <a:rPr lang="en-US" dirty="0" err="1"/>
              <a:t>kerak</a:t>
            </a:r>
            <a:r>
              <a:rPr lang="en-US" dirty="0"/>
              <a:t> </a:t>
            </a:r>
            <a:r>
              <a:rPr lang="en-US" dirty="0" err="1"/>
              <a:t>bo'ladi</a:t>
            </a:r>
            <a:r>
              <a:rPr lang="en-US" dirty="0"/>
              <a:t>.</a:t>
            </a:r>
          </a:p>
        </p:txBody>
      </p:sp>
      <p:pic>
        <p:nvPicPr>
          <p:cNvPr id="6" name="Picture 5">
            <a:extLst>
              <a:ext uri="{FF2B5EF4-FFF2-40B4-BE49-F238E27FC236}">
                <a16:creationId xmlns:a16="http://schemas.microsoft.com/office/drawing/2014/main" id="{A19C6909-909B-4626-AA4B-CE9609E9159D}"/>
              </a:ext>
            </a:extLst>
          </p:cNvPr>
          <p:cNvPicPr>
            <a:picLocks noChangeAspect="1"/>
          </p:cNvPicPr>
          <p:nvPr/>
        </p:nvPicPr>
        <p:blipFill rotWithShape="1">
          <a:blip r:embed="rId2"/>
          <a:srcRect l="3496" t="32057" r="7270" b="29929"/>
          <a:stretch/>
        </p:blipFill>
        <p:spPr>
          <a:xfrm>
            <a:off x="2762654" y="1021404"/>
            <a:ext cx="7989709" cy="2986392"/>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Shaklning mantiqiy qoidalari</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n-US" dirty="0" err="1"/>
              <a:t>Tanlovlaringizga</a:t>
            </a:r>
            <a:r>
              <a:rPr lang="en-US" dirty="0"/>
              <a:t> </a:t>
            </a:r>
            <a:r>
              <a:rPr lang="en-US" dirty="0" err="1"/>
              <a:t>qarab</a:t>
            </a:r>
            <a:r>
              <a:rPr lang="en-US" dirty="0"/>
              <a:t>, </a:t>
            </a:r>
            <a:r>
              <a:rPr lang="en-US" dirty="0" err="1"/>
              <a:t>ayrim</a:t>
            </a:r>
            <a:r>
              <a:rPr lang="en-US" dirty="0"/>
              <a:t> </a:t>
            </a:r>
            <a:r>
              <a:rPr lang="en-US" dirty="0" err="1"/>
              <a:t>tanlovlar</a:t>
            </a:r>
            <a:r>
              <a:rPr lang="en-US" dirty="0"/>
              <a:t> </a:t>
            </a:r>
            <a:r>
              <a:rPr lang="en-US" dirty="0" err="1"/>
              <a:t>mavjud</a:t>
            </a:r>
            <a:r>
              <a:rPr lang="en-US" dirty="0"/>
              <a:t> </a:t>
            </a:r>
            <a:r>
              <a:rPr lang="en-US" dirty="0" err="1"/>
              <a:t>bo'lmay</a:t>
            </a:r>
            <a:r>
              <a:rPr lang="en-US" dirty="0"/>
              <a:t> </a:t>
            </a:r>
            <a:r>
              <a:rPr lang="en-US" dirty="0" err="1"/>
              <a:t>qoladi</a:t>
            </a:r>
            <a:r>
              <a:rPr lang="en-US" dirty="0"/>
              <a:t>.</a:t>
            </a:r>
          </a:p>
          <a:p>
            <a:pPr lvl="1"/>
            <a:r>
              <a:rPr lang="en-US" dirty="0" err="1"/>
              <a:t>Ba'zan</a:t>
            </a:r>
            <a:r>
              <a:rPr lang="en-US" dirty="0"/>
              <a:t> </a:t>
            </a:r>
            <a:r>
              <a:rPr lang="en-US" dirty="0" err="1"/>
              <a:t>butun</a:t>
            </a:r>
            <a:r>
              <a:rPr lang="en-US" dirty="0"/>
              <a:t> </a:t>
            </a:r>
            <a:r>
              <a:rPr lang="en-US" dirty="0" err="1"/>
              <a:t>pastga</a:t>
            </a:r>
            <a:r>
              <a:rPr lang="en-US" dirty="0"/>
              <a:t> </a:t>
            </a:r>
            <a:r>
              <a:rPr lang="en-US" dirty="0" err="1"/>
              <a:t>tushadi</a:t>
            </a:r>
            <a:r>
              <a:rPr lang="en-US" dirty="0"/>
              <a:t>. 
</a:t>
            </a:r>
            <a:r>
              <a:rPr lang="en-US" dirty="0" err="1"/>
              <a:t>Ba'zan</a:t>
            </a:r>
            <a:r>
              <a:rPr lang="en-US" dirty="0"/>
              <a:t> </a:t>
            </a:r>
            <a:r>
              <a:rPr lang="en-US" dirty="0" err="1"/>
              <a:t>faqat</a:t>
            </a:r>
            <a:r>
              <a:rPr lang="en-US" dirty="0"/>
              <a:t> </a:t>
            </a:r>
            <a:r>
              <a:rPr lang="en-US" dirty="0" err="1"/>
              <a:t>ochiladigan</a:t>
            </a:r>
            <a:r>
              <a:rPr lang="en-US" dirty="0"/>
              <a:t> </a:t>
            </a:r>
            <a:r>
              <a:rPr lang="en-US" dirty="0" err="1"/>
              <a:t>pastdagi</a:t>
            </a:r>
            <a:r>
              <a:rPr lang="en-US" dirty="0"/>
              <a:t> </a:t>
            </a:r>
            <a:r>
              <a:rPr lang="en-US" dirty="0" err="1"/>
              <a:t>tanlovlar</a:t>
            </a:r>
            <a:r>
              <a:rPr lang="en-US" dirty="0"/>
              <a:t>.</a:t>
            </a:r>
          </a:p>
          <a:p>
            <a:pPr lvl="2"/>
            <a:r>
              <a:rPr lang="en-US" dirty="0" err="1"/>
              <a:t>Masalan</a:t>
            </a:r>
            <a:r>
              <a:rPr lang="en-US" dirty="0"/>
              <a:t>: Agar </a:t>
            </a:r>
            <a:r>
              <a:rPr lang="en-US" dirty="0" err="1"/>
              <a:t>siz</a:t>
            </a:r>
            <a:r>
              <a:rPr lang="en-US" dirty="0"/>
              <a:t> </a:t>
            </a:r>
            <a:r>
              <a:rPr lang="en-US" dirty="0" err="1"/>
              <a:t>mualliflik</a:t>
            </a:r>
            <a:r>
              <a:rPr lang="en-US" dirty="0"/>
              <a:t> </a:t>
            </a:r>
            <a:r>
              <a:rPr lang="en-US" dirty="0" err="1"/>
              <a:t>huquqi</a:t>
            </a:r>
            <a:r>
              <a:rPr lang="en-US" dirty="0"/>
              <a:t> </a:t>
            </a:r>
            <a:r>
              <a:rPr lang="en-US" dirty="0" err="1"/>
              <a:t>bilan</a:t>
            </a:r>
            <a:r>
              <a:rPr lang="en-US" dirty="0"/>
              <a:t> </a:t>
            </a:r>
            <a:r>
              <a:rPr lang="en-US" dirty="0" err="1"/>
              <a:t>himoyalangan</a:t>
            </a:r>
            <a:r>
              <a:rPr lang="en-US" dirty="0"/>
              <a:t> </a:t>
            </a:r>
            <a:r>
              <a:rPr lang="en-US" dirty="0" err="1"/>
              <a:t>versiyani</a:t>
            </a:r>
            <a:r>
              <a:rPr lang="en-US" dirty="0"/>
              <a:t> </a:t>
            </a:r>
            <a:r>
              <a:rPr lang="en-US" dirty="0" err="1"/>
              <a:t>tanlasangiz</a:t>
            </a:r>
            <a:r>
              <a:rPr lang="en-US" dirty="0"/>
              <a:t>, biz </a:t>
            </a:r>
            <a:r>
              <a:rPr lang="en-US" dirty="0" err="1"/>
              <a:t>muqaddas</a:t>
            </a:r>
            <a:r>
              <a:rPr lang="en-US" dirty="0"/>
              <a:t> </a:t>
            </a:r>
            <a:r>
              <a:rPr lang="en-US" dirty="0" err="1"/>
              <a:t>matnlarni</a:t>
            </a:r>
            <a:r>
              <a:rPr lang="en-US" dirty="0"/>
              <a:t> </a:t>
            </a:r>
            <a:r>
              <a:rPr lang="en-US" dirty="0" err="1"/>
              <a:t>taqdim</a:t>
            </a:r>
            <a:r>
              <a:rPr lang="en-US" dirty="0"/>
              <a:t> eta </a:t>
            </a:r>
            <a:r>
              <a:rPr lang="en-US" dirty="0" err="1"/>
              <a:t>olmaymiz</a:t>
            </a:r>
            <a:r>
              <a:rPr lang="en-US" dirty="0"/>
              <a:t>, </a:t>
            </a:r>
            <a:r>
              <a:rPr lang="en-US" dirty="0" err="1"/>
              <a:t>faqat</a:t>
            </a:r>
            <a:r>
              <a:rPr lang="en-US" dirty="0"/>
              <a:t> </a:t>
            </a:r>
            <a:r>
              <a:rPr lang="en-US" dirty="0" err="1"/>
              <a:t>qo'llanma</a:t>
            </a:r>
            <a:r>
              <a:rPr lang="en-US" dirty="0"/>
              <a:t> </a:t>
            </a:r>
            <a:r>
              <a:rPr lang="en-US" dirty="0" err="1"/>
              <a:t>taqdim</a:t>
            </a:r>
            <a:r>
              <a:rPr lang="en-US" dirty="0"/>
              <a:t> </a:t>
            </a:r>
            <a:r>
              <a:rPr lang="en-US" dirty="0" err="1"/>
              <a:t>etamiz</a:t>
            </a:r>
            <a:r>
              <a:rPr lang="en-US" dirty="0"/>
              <a:t>.</a:t>
            </a:r>
          </a:p>
          <a:p>
            <a:pPr lvl="3"/>
            <a:r>
              <a:rPr lang="en-US" dirty="0"/>
              <a:t>Select Book </a:t>
            </a:r>
            <a:r>
              <a:rPr lang="en-US" dirty="0" err="1"/>
              <a:t>bloklanadi</a:t>
            </a:r>
            <a:r>
              <a:rPr lang="en-US" dirty="0"/>
              <a:t>. 
</a:t>
            </a:r>
            <a:r>
              <a:rPr lang="en-US" dirty="0" err="1"/>
              <a:t>Muqaddas</a:t>
            </a:r>
            <a:r>
              <a:rPr lang="en-US" dirty="0"/>
              <a:t> </a:t>
            </a:r>
            <a:r>
              <a:rPr lang="en-US" dirty="0" err="1"/>
              <a:t>Kitoblarni</a:t>
            </a:r>
            <a:r>
              <a:rPr lang="en-US" dirty="0"/>
              <a:t> </a:t>
            </a:r>
            <a:r>
              <a:rPr lang="en-US" dirty="0" err="1"/>
              <a:t>qo'shish</a:t>
            </a:r>
            <a:r>
              <a:rPr lang="en-US" dirty="0"/>
              <a:t> </a:t>
            </a:r>
            <a:r>
              <a:rPr lang="en-US" dirty="0" err="1"/>
              <a:t>qulflanadi</a:t>
            </a:r>
            <a:r>
              <a:rPr lang="en-US" dirty="0"/>
              <a:t>. </a:t>
            </a:r>
          </a:p>
          <a:p>
            <a:pPr lvl="4"/>
            <a:r>
              <a:rPr lang="en-US" dirty="0" err="1"/>
              <a:t>Yo'q</a:t>
            </a:r>
            <a:r>
              <a:rPr lang="en-US" dirty="0"/>
              <a:t>. </a:t>
            </a:r>
            <a:r>
              <a:rPr lang="en-US" dirty="0" err="1"/>
              <a:t>Faqat</a:t>
            </a:r>
            <a:r>
              <a:rPr lang="en-US" dirty="0"/>
              <a:t> </a:t>
            </a:r>
            <a:r>
              <a:rPr lang="en-US" dirty="0" err="1"/>
              <a:t>qo'llanma</a:t>
            </a:r>
            <a:r>
              <a:rPr lang="en-US" dirty="0"/>
              <a:t> </a:t>
            </a:r>
            <a:r>
              <a:rPr lang="en-US" dirty="0" err="1"/>
              <a:t>taqdim</a:t>
            </a:r>
            <a:r>
              <a:rPr lang="en-US" dirty="0"/>
              <a:t> </a:t>
            </a:r>
            <a:r>
              <a:rPr lang="en-US" dirty="0" err="1"/>
              <a:t>etish</a:t>
            </a:r>
            <a:r>
              <a:rPr lang="en-US" dirty="0"/>
              <a:t> </a:t>
            </a:r>
            <a:r>
              <a:rPr lang="en-US" dirty="0" err="1"/>
              <a:t>standart</a:t>
            </a:r>
            <a:r>
              <a:rPr lang="en-US" dirty="0"/>
              <a:t> </a:t>
            </a:r>
            <a:r>
              <a:rPr lang="en-US" dirty="0" err="1"/>
              <a:t>bo'ladi</a:t>
            </a:r>
            <a:r>
              <a:rPr lang="en-US" dirty="0"/>
              <a:t>.</a:t>
            </a:r>
          </a:p>
          <a:p>
            <a:pPr lvl="3"/>
            <a:r>
              <a:rPr lang="en-US" dirty="0" err="1"/>
              <a:t>Qo'shish</a:t>
            </a:r>
            <a:r>
              <a:rPr lang="en-US" dirty="0"/>
              <a:t> Cross References </a:t>
            </a:r>
            <a:r>
              <a:rPr lang="en-US" dirty="0" err="1"/>
              <a:t>bloklanadi</a:t>
            </a:r>
            <a:r>
              <a:rPr lang="en-US" dirty="0"/>
              <a:t>. 
</a:t>
            </a:r>
            <a:r>
              <a:rPr lang="en-US" dirty="0" err="1"/>
              <a:t>Tanlangan</a:t>
            </a:r>
            <a:r>
              <a:rPr lang="en-US" dirty="0"/>
              <a:t> </a:t>
            </a:r>
            <a:r>
              <a:rPr lang="en-US" dirty="0" err="1"/>
              <a:t>Paragraf</a:t>
            </a:r>
            <a:r>
              <a:rPr lang="en-US" dirty="0"/>
              <a:t>/Verse </a:t>
            </a:r>
            <a:r>
              <a:rPr lang="en-US" dirty="0" err="1"/>
              <a:t>bloklanadi</a:t>
            </a:r>
            <a:r>
              <a:rPr lang="en-US" dirty="0"/>
              <a:t>. 
Select eBook Format </a:t>
            </a:r>
            <a:r>
              <a:rPr lang="en-US" dirty="0" err="1"/>
              <a:t>bloklanadi</a:t>
            </a:r>
            <a:r>
              <a:rPr lang="en-US" dirty="0"/>
              <a:t>.</a:t>
            </a:r>
          </a:p>
          <a:p>
            <a:pPr lvl="4"/>
            <a:r>
              <a:rPr lang="en-US" dirty="0"/>
              <a:t>PDF </a:t>
            </a:r>
            <a:r>
              <a:rPr lang="en-US" dirty="0" err="1"/>
              <a:t>Diagrammasi</a:t>
            </a:r>
            <a:r>
              <a:rPr lang="en-US" dirty="0"/>
              <a:t> </a:t>
            </a:r>
            <a:r>
              <a:rPr lang="en-US" dirty="0" err="1"/>
              <a:t>standart</a:t>
            </a:r>
            <a:r>
              <a:rPr lang="en-US" dirty="0"/>
              <a:t> </a:t>
            </a:r>
            <a:r>
              <a:rPr lang="en-US" dirty="0" err="1"/>
              <a:t>rejimda</a:t>
            </a:r>
            <a:r>
              <a:rPr lang="en-US" dirty="0"/>
              <a:t> </a:t>
            </a:r>
            <a:r>
              <a:rPr lang="en-US" dirty="0" err="1"/>
              <a:t>bo'ladi</a:t>
            </a:r>
            <a:r>
              <a:rPr lang="en-US" dirty="0"/>
              <a:t>.</a:t>
            </a:r>
          </a:p>
          <a:p>
            <a:pPr lvl="3"/>
            <a:r>
              <a:rPr lang="en-US" dirty="0"/>
              <a:t>Iso </a:t>
            </a:r>
            <a:r>
              <a:rPr lang="en-US" dirty="0" err="1"/>
              <a:t>gapiradigan</a:t>
            </a:r>
            <a:r>
              <a:rPr lang="en-US" dirty="0"/>
              <a:t> </a:t>
            </a:r>
            <a:r>
              <a:rPr lang="en-US" dirty="0" err="1"/>
              <a:t>misralar</a:t>
            </a:r>
            <a:r>
              <a:rPr lang="en-US" dirty="0"/>
              <a:t> </a:t>
            </a:r>
            <a:r>
              <a:rPr lang="en-US" dirty="0" err="1"/>
              <a:t>uchun</a:t>
            </a:r>
            <a:r>
              <a:rPr lang="en-US" dirty="0"/>
              <a:t> </a:t>
            </a:r>
            <a:r>
              <a:rPr lang="en-US" dirty="0" err="1"/>
              <a:t>ixtiyoriy</a:t>
            </a:r>
            <a:r>
              <a:rPr lang="en-US" dirty="0"/>
              <a:t> shrift </a:t>
            </a:r>
            <a:r>
              <a:rPr lang="en-US" dirty="0" err="1"/>
              <a:t>qulflanadi</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Shaklning mantiqiy qoidalari davom etdi</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12070"/>
            <a:ext cx="7784932" cy="483577"/>
          </a:xfrm>
        </p:spPr>
        <p:txBody>
          <a:bodyPr>
            <a:normAutofit/>
          </a:bodyPr>
          <a:lstStyle/>
          <a:p>
            <a:r>
              <a:rPr lang="en-US"/>
              <a:t>Yana bir misol: Agar ikkinchi guruhdan bir mavzuni tanlasangiz...</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en-US" dirty="0"/>
              <a:t>Duration </a:t>
            </a:r>
            <a:r>
              <a:rPr lang="en-US" dirty="0" err="1"/>
              <a:t>ochiladigan</a:t>
            </a:r>
            <a:r>
              <a:rPr lang="en-US" dirty="0"/>
              <a:t> </a:t>
            </a:r>
            <a:r>
              <a:rPr lang="en-US" dirty="0" err="1"/>
              <a:t>bo'limdagi</a:t>
            </a:r>
            <a:r>
              <a:rPr lang="en-US" dirty="0"/>
              <a:t> bob </a:t>
            </a:r>
            <a:r>
              <a:rPr lang="en-US" dirty="0" err="1"/>
              <a:t>davomiyliklari</a:t>
            </a:r>
            <a:r>
              <a:rPr lang="en-US" dirty="0"/>
              <a:t> </a:t>
            </a:r>
            <a:r>
              <a:rPr lang="en-US" dirty="0" err="1"/>
              <a:t>kulrang</a:t>
            </a:r>
            <a:r>
              <a:rPr lang="en-US" dirty="0"/>
              <a:t> </a:t>
            </a:r>
            <a:r>
              <a:rPr lang="en-US" dirty="0" err="1"/>
              <a:t>bo'ladi</a:t>
            </a:r>
            <a:r>
              <a:rPr lang="en-US" dirty="0"/>
              <a:t> </a:t>
            </a:r>
            <a:r>
              <a:rPr lang="en-US" dirty="0" err="1"/>
              <a:t>va</a:t>
            </a:r>
            <a:r>
              <a:rPr lang="en-US" dirty="0"/>
              <a:t> </a:t>
            </a:r>
            <a:r>
              <a:rPr lang="en-US" dirty="0" err="1"/>
              <a:t>tanlab</a:t>
            </a:r>
            <a:r>
              <a:rPr lang="en-US" dirty="0"/>
              <a:t> </a:t>
            </a:r>
            <a:r>
              <a:rPr lang="en-US" dirty="0" err="1"/>
              <a:t>bo'lmaydi</a:t>
            </a:r>
            <a:r>
              <a:rPr lang="en-US" dirty="0"/>
              <a:t>. 
</a:t>
            </a:r>
            <a:r>
              <a:rPr lang="en-US" dirty="0" err="1"/>
              <a:t>Sharh</a:t>
            </a:r>
            <a:r>
              <a:rPr lang="en-US" dirty="0"/>
              <a:t> </a:t>
            </a:r>
            <a:r>
              <a:rPr lang="en-US" dirty="0" err="1"/>
              <a:t>yopiladi</a:t>
            </a:r>
            <a:r>
              <a:rPr lang="en-US" dirty="0"/>
              <a:t>.</a:t>
            </a:r>
          </a:p>
        </p:txBody>
      </p:sp>
      <p:pic>
        <p:nvPicPr>
          <p:cNvPr id="7" name="Picture 6">
            <a:extLst>
              <a:ext uri="{FF2B5EF4-FFF2-40B4-BE49-F238E27FC236}">
                <a16:creationId xmlns:a16="http://schemas.microsoft.com/office/drawing/2014/main" id="{290905F5-69A4-4191-8189-458342ED5BDC}"/>
              </a:ext>
            </a:extLst>
          </p:cNvPr>
          <p:cNvPicPr>
            <a:picLocks noChangeAspect="1"/>
          </p:cNvPicPr>
          <p:nvPr/>
        </p:nvPicPr>
        <p:blipFill rotWithShape="1">
          <a:blip r:embed="rId2"/>
          <a:srcRect t="15062" r="8789" b="5808"/>
          <a:stretch/>
        </p:blipFill>
        <p:spPr>
          <a:xfrm>
            <a:off x="1981446" y="1354015"/>
            <a:ext cx="5743019" cy="4017480"/>
          </a:xfrm>
          <a:prstGeom prst="rect">
            <a:avLst/>
          </a:prstGeom>
        </p:spPr>
      </p:pic>
      <p:pic>
        <p:nvPicPr>
          <p:cNvPr id="10" name="Picture 9">
            <a:extLst>
              <a:ext uri="{FF2B5EF4-FFF2-40B4-BE49-F238E27FC236}">
                <a16:creationId xmlns:a16="http://schemas.microsoft.com/office/drawing/2014/main" id="{30BE8B6F-C5E8-4631-A99F-4BB9274E507D}"/>
              </a:ext>
            </a:extLst>
          </p:cNvPr>
          <p:cNvPicPr>
            <a:picLocks noChangeAspect="1"/>
          </p:cNvPicPr>
          <p:nvPr/>
        </p:nvPicPr>
        <p:blipFill>
          <a:blip r:embed="rId3"/>
          <a:stretch>
            <a:fillRect/>
          </a:stretch>
        </p:blipFill>
        <p:spPr>
          <a:xfrm>
            <a:off x="8065090" y="1295647"/>
            <a:ext cx="2398675" cy="4075848"/>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en-US" sz="3200"/>
              <a:t>Shaklning mantiqiy qoidalari davom etdi</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en-US" dirty="0" err="1"/>
              <a:t>Ba'zan</a:t>
            </a:r>
            <a:r>
              <a:rPr lang="en-US" dirty="0"/>
              <a:t>, </a:t>
            </a:r>
            <a:r>
              <a:rPr lang="en-US" dirty="0" err="1"/>
              <a:t>bir</a:t>
            </a:r>
            <a:r>
              <a:rPr lang="en-US" dirty="0"/>
              <a:t> </a:t>
            </a:r>
            <a:r>
              <a:rPr lang="en-US" dirty="0" err="1"/>
              <a:t>nechta</a:t>
            </a:r>
            <a:r>
              <a:rPr lang="en-US" dirty="0"/>
              <a:t> </a:t>
            </a:r>
            <a:r>
              <a:rPr lang="en-US" dirty="0" err="1"/>
              <a:t>tanlovlar</a:t>
            </a:r>
            <a:r>
              <a:rPr lang="en-US" dirty="0"/>
              <a:t> </a:t>
            </a:r>
            <a:r>
              <a:rPr lang="en-US" dirty="0" err="1"/>
              <a:t>boshqa</a:t>
            </a:r>
            <a:r>
              <a:rPr lang="en-US" dirty="0"/>
              <a:t> </a:t>
            </a:r>
            <a:r>
              <a:rPr lang="en-US" dirty="0" err="1"/>
              <a:t>bir</a:t>
            </a:r>
            <a:r>
              <a:rPr lang="en-US" dirty="0"/>
              <a:t> </a:t>
            </a:r>
            <a:r>
              <a:rPr lang="en-US" dirty="0" err="1"/>
              <a:t>tanlovning</a:t>
            </a:r>
            <a:r>
              <a:rPr lang="en-US" dirty="0"/>
              <a:t> </a:t>
            </a:r>
            <a:r>
              <a:rPr lang="en-US" dirty="0" err="1"/>
              <a:t>qulflanishini</a:t>
            </a:r>
            <a:r>
              <a:rPr lang="en-US" dirty="0"/>
              <a:t> </a:t>
            </a:r>
            <a:r>
              <a:rPr lang="en-US" dirty="0" err="1"/>
              <a:t>belgilaydi</a:t>
            </a:r>
            <a:r>
              <a:rPr lang="en-US" dirty="0"/>
              <a:t>.</a:t>
            </a:r>
          </a:p>
          <a:p>
            <a:pPr lvl="1"/>
            <a:r>
              <a:rPr lang="en-US" dirty="0" err="1"/>
              <a:t>Sharh</a:t>
            </a:r>
            <a:r>
              <a:rPr lang="en-US" dirty="0"/>
              <a:t> </a:t>
            </a:r>
            <a:r>
              <a:rPr lang="en-US" dirty="0" err="1"/>
              <a:t>tanlanishi</a:t>
            </a:r>
            <a:r>
              <a:rPr lang="en-US" dirty="0"/>
              <a:t> </a:t>
            </a:r>
            <a:r>
              <a:rPr lang="en-US" dirty="0" err="1"/>
              <a:t>uchun</a:t>
            </a:r>
            <a:r>
              <a:rPr lang="en-US" dirty="0"/>
              <a:t>:</a:t>
            </a:r>
          </a:p>
          <a:p>
            <a:pPr lvl="2"/>
            <a:r>
              <a:rPr lang="en-US" dirty="0" err="1"/>
              <a:t>Versiya</a:t>
            </a:r>
            <a:r>
              <a:rPr lang="en-US" dirty="0"/>
              <a:t> </a:t>
            </a:r>
            <a:r>
              <a:rPr lang="en-US" dirty="0" err="1"/>
              <a:t>mualliflik</a:t>
            </a:r>
            <a:r>
              <a:rPr lang="en-US" dirty="0"/>
              <a:t> </a:t>
            </a:r>
            <a:r>
              <a:rPr lang="en-US" dirty="0" err="1"/>
              <a:t>huquqi</a:t>
            </a:r>
            <a:r>
              <a:rPr lang="en-US" dirty="0"/>
              <a:t> </a:t>
            </a:r>
            <a:r>
              <a:rPr lang="en-US" dirty="0" err="1"/>
              <a:t>bilan</a:t>
            </a:r>
            <a:r>
              <a:rPr lang="en-US" dirty="0"/>
              <a:t> </a:t>
            </a:r>
            <a:r>
              <a:rPr lang="en-US" dirty="0" err="1"/>
              <a:t>himoyalanmaydi</a:t>
            </a:r>
            <a:r>
              <a:rPr lang="en-US" dirty="0"/>
              <a:t>. 
</a:t>
            </a:r>
            <a:r>
              <a:rPr lang="en-US" dirty="0" err="1"/>
              <a:t>Mavzu</a:t>
            </a:r>
            <a:r>
              <a:rPr lang="en-US" dirty="0"/>
              <a:t> </a:t>
            </a:r>
            <a:r>
              <a:rPr lang="en-US" dirty="0" err="1"/>
              <a:t>birinchi</a:t>
            </a:r>
            <a:r>
              <a:rPr lang="en-US" dirty="0"/>
              <a:t> </a:t>
            </a:r>
            <a:r>
              <a:rPr lang="en-US" dirty="0" err="1"/>
              <a:t>guruhda</a:t>
            </a:r>
            <a:r>
              <a:rPr lang="en-US" dirty="0"/>
              <a:t> </a:t>
            </a:r>
            <a:r>
              <a:rPr lang="en-US" dirty="0" err="1"/>
              <a:t>bo'lishi</a:t>
            </a:r>
            <a:r>
              <a:rPr lang="en-US" dirty="0"/>
              <a:t> </a:t>
            </a:r>
            <a:r>
              <a:rPr lang="en-US" dirty="0" err="1"/>
              <a:t>kerak</a:t>
            </a:r>
            <a:r>
              <a:rPr lang="en-US" dirty="0"/>
              <a:t>. 
</a:t>
            </a:r>
            <a:r>
              <a:rPr lang="en-US" dirty="0" err="1"/>
              <a:t>Davomiyligi</a:t>
            </a:r>
            <a:r>
              <a:rPr lang="en-US" dirty="0"/>
              <a:t> bob </a:t>
            </a:r>
            <a:r>
              <a:rPr lang="en-US" dirty="0" err="1"/>
              <a:t>davomiyligi</a:t>
            </a:r>
            <a:r>
              <a:rPr lang="en-US" dirty="0"/>
              <a:t> </a:t>
            </a:r>
            <a:r>
              <a:rPr lang="en-US" dirty="0" err="1"/>
              <a:t>bo'lishi</a:t>
            </a:r>
            <a:r>
              <a:rPr lang="en-US" dirty="0"/>
              <a:t> </a:t>
            </a:r>
            <a:r>
              <a:rPr lang="en-US" dirty="0" err="1"/>
              <a:t>kerak</a:t>
            </a:r>
            <a:r>
              <a:rPr lang="en-US" dirty="0"/>
              <a:t>.</a:t>
            </a:r>
          </a:p>
          <a:p>
            <a:pPr lvl="2"/>
            <a:endParaRPr lang="en-US" dirty="0"/>
          </a:p>
          <a:p>
            <a:pPr lvl="1"/>
            <a:r>
              <a:rPr lang="en-US" dirty="0" err="1"/>
              <a:t>Tanlash</a:t>
            </a:r>
            <a:r>
              <a:rPr lang="en-US" dirty="0"/>
              <a:t> </a:t>
            </a:r>
            <a:r>
              <a:rPr lang="en-US" dirty="0" err="1"/>
              <a:t>uchun</a:t>
            </a:r>
            <a:r>
              <a:rPr lang="en-US" dirty="0"/>
              <a:t> </a:t>
            </a:r>
            <a:r>
              <a:rPr lang="en-US" dirty="0" err="1"/>
              <a:t>Paragraf</a:t>
            </a:r>
            <a:r>
              <a:rPr lang="en-US" dirty="0"/>
              <a:t> </a:t>
            </a:r>
            <a:r>
              <a:rPr lang="en-US" dirty="0" err="1"/>
              <a:t>yoki</a:t>
            </a:r>
            <a:r>
              <a:rPr lang="en-US" dirty="0"/>
              <a:t> </a:t>
            </a:r>
            <a:r>
              <a:rPr lang="en-US" dirty="0" err="1"/>
              <a:t>She'r</a:t>
            </a:r>
            <a:r>
              <a:rPr lang="en-US" dirty="0"/>
              <a:t> </a:t>
            </a:r>
            <a:r>
              <a:rPr lang="en-US" dirty="0" err="1"/>
              <a:t>Formatini</a:t>
            </a:r>
            <a:r>
              <a:rPr lang="en-US" dirty="0"/>
              <a:t> </a:t>
            </a:r>
            <a:r>
              <a:rPr lang="en-US" dirty="0" err="1"/>
              <a:t>tanlash</a:t>
            </a:r>
            <a:r>
              <a:rPr lang="en-US" dirty="0"/>
              <a:t> </a:t>
            </a:r>
            <a:r>
              <a:rPr lang="en-US" dirty="0" err="1"/>
              <a:t>mumkin</a:t>
            </a:r>
            <a:r>
              <a:rPr lang="en-US" dirty="0"/>
              <a:t>:</a:t>
            </a:r>
          </a:p>
          <a:p>
            <a:pPr lvl="2"/>
            <a:r>
              <a:rPr lang="en-US" dirty="0" err="1"/>
              <a:t>Versiya</a:t>
            </a:r>
            <a:r>
              <a:rPr lang="en-US" dirty="0"/>
              <a:t> </a:t>
            </a:r>
            <a:r>
              <a:rPr lang="en-US" dirty="0" err="1"/>
              <a:t>mualliflik</a:t>
            </a:r>
            <a:r>
              <a:rPr lang="en-US" dirty="0"/>
              <a:t> </a:t>
            </a:r>
            <a:r>
              <a:rPr lang="en-US" dirty="0" err="1"/>
              <a:t>huquqi</a:t>
            </a:r>
            <a:r>
              <a:rPr lang="en-US" dirty="0"/>
              <a:t> </a:t>
            </a:r>
            <a:r>
              <a:rPr lang="en-US" dirty="0" err="1"/>
              <a:t>bilan</a:t>
            </a:r>
            <a:r>
              <a:rPr lang="en-US" dirty="0"/>
              <a:t> </a:t>
            </a:r>
            <a:r>
              <a:rPr lang="en-US" dirty="0" err="1"/>
              <a:t>himoyalanmaydi</a:t>
            </a:r>
            <a:r>
              <a:rPr lang="en-US" dirty="0"/>
              <a:t>. 
</a:t>
            </a:r>
            <a:r>
              <a:rPr lang="en-US" dirty="0" err="1"/>
              <a:t>Muqaddas</a:t>
            </a:r>
            <a:r>
              <a:rPr lang="en-US" dirty="0"/>
              <a:t> </a:t>
            </a:r>
            <a:r>
              <a:rPr lang="en-US" dirty="0" err="1"/>
              <a:t>Kitoblarni</a:t>
            </a:r>
            <a:r>
              <a:rPr lang="en-US" dirty="0"/>
              <a:t> </a:t>
            </a:r>
            <a:r>
              <a:rPr lang="en-US" dirty="0" err="1"/>
              <a:t>kiritish</a:t>
            </a:r>
            <a:r>
              <a:rPr lang="en-US" dirty="0"/>
              <a:t> ha. 
</a:t>
            </a:r>
            <a:r>
              <a:rPr lang="en-US" dirty="0" err="1"/>
              <a:t>Qo'shish</a:t>
            </a:r>
            <a:r>
              <a:rPr lang="en-US" dirty="0"/>
              <a:t> </a:t>
            </a:r>
            <a:r>
              <a:rPr lang="en-US" dirty="0" err="1"/>
              <a:t>Kross-havolalar</a:t>
            </a:r>
            <a:r>
              <a:rPr lang="en-US" dirty="0"/>
              <a:t> </a:t>
            </a:r>
            <a:r>
              <a:rPr lang="en-US" dirty="0" err="1"/>
              <a:t>chetlab</a:t>
            </a:r>
            <a:r>
              <a:rPr lang="en-US" dirty="0"/>
              <a:t> </a:t>
            </a:r>
            <a:r>
              <a:rPr lang="en-US" dirty="0" err="1"/>
              <a:t>o'tilishi</a:t>
            </a:r>
            <a:r>
              <a:rPr lang="en-US" dirty="0"/>
              <a:t> </a:t>
            </a:r>
            <a:r>
              <a:rPr lang="en-US" dirty="0" err="1"/>
              <a:t>kerak</a:t>
            </a:r>
            <a:r>
              <a:rPr lang="en-US" dirty="0"/>
              <a:t> </a:t>
            </a:r>
            <a:r>
              <a:rPr lang="en-US" dirty="0" err="1"/>
              <a:t>yoki</a:t>
            </a:r>
            <a:r>
              <a:rPr lang="en-US" dirty="0"/>
              <a:t> </a:t>
            </a:r>
            <a:r>
              <a:rPr lang="en-US" dirty="0" err="1"/>
              <a:t>Hech</a:t>
            </a:r>
            <a:r>
              <a:rPr lang="en-US" dirty="0"/>
              <a:t> </a:t>
            </a:r>
            <a:r>
              <a:rPr lang="en-US" dirty="0" err="1"/>
              <a:t>qanday</a:t>
            </a:r>
            <a:r>
              <a:rPr lang="en-US" dirty="0"/>
              <a:t> </a:t>
            </a:r>
            <a:r>
              <a:rPr lang="en-US" dirty="0" err="1"/>
              <a:t>kross-referenslar</a:t>
            </a:r>
            <a:r>
              <a:rPr lang="en-US" dirty="0"/>
              <a:t> </a:t>
            </a:r>
            <a:r>
              <a:rPr lang="en-US" dirty="0" err="1"/>
              <a:t>tanlanmasligi</a:t>
            </a:r>
            <a:r>
              <a:rPr lang="en-US" dirty="0"/>
              <a:t> </a:t>
            </a:r>
            <a:r>
              <a:rPr lang="en-US" dirty="0" err="1"/>
              <a:t>kerak</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1479</TotalTime>
  <Words>2641</Words>
  <Application>Microsoft Office PowerPoint</Application>
  <PresentationFormat>Widescreen</PresentationFormat>
  <Paragraphs>214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worldbibleplans.com/languages/uzbek/index.html</vt:lpstr>
      <vt:lpstr>PowerPoint Presentation</vt:lpstr>
      <vt:lpstr>Xush kelibsiz Jahon Injil Rejalari</vt:lpstr>
      <vt:lpstr>EBook so'rovi sahifasiga o'ting</vt:lpstr>
      <vt:lpstr>Bu So'rov Formasi – Uni quyidagi slaydlarda tahlil qilamiz</vt:lpstr>
      <vt:lpstr>Shaklning mexanikasi</vt:lpstr>
      <vt:lpstr>Shaklning mantiqiy qoidalari</vt:lpstr>
      <vt:lpstr>Shaklning mantiqiy qoidalari davom etdi</vt:lpstr>
      <vt:lpstr>Shaklning mantiqiy qoidalari davom etdi</vt:lpstr>
      <vt:lpstr>Kim ekanligingizni ayting</vt:lpstr>
      <vt:lpstr>Ochiladigan ro'yxatdan yashash mamlakatingizni tanlang</vt:lpstr>
      <vt:lpstr>Elektron pochta manzilingizni kiriting</vt:lpstr>
      <vt:lpstr>Tilingizni tanlang</vt:lpstr>
      <vt:lpstr>Til tanlovingizga bog'langan versiyalar ro'yxati avtomatik ravishda to'ldiriladi</vt:lpstr>
      <vt:lpstr>Bu siz ko'rishingiz mumkin bo'lgan misollardan biri</vt:lpstr>
      <vt:lpstr>Ro'yxat ichida qidiring</vt:lpstr>
      <vt:lpstr>Mualliflik huquqi bilan himoyalangan versiyalar   Agar siz mualliflik huquqi bilan himoyalangan Injil versiyasini tanlasangiz, formadagi ba'zi maydonlar bloklanadi. Qonun bo'yicha, biz faqat mualliflik huquqi bilan himoyalangan versiyalar uchun qo'llanma taqdim eta olamiz. Siz versiya tavsifi oxirida mualliflik huquqi belgisini © ko'rasiz. </vt:lpstr>
      <vt:lpstr>Tanlagan joyingiz boshidagi radial tugmani bosing</vt:lpstr>
      <vt:lpstr>Ochiladigan ro'yxat yopiladi va shakl siz tanlagan versiyani ko'rsatadi</vt:lpstr>
      <vt:lpstr>Mavzular </vt:lpstr>
      <vt:lpstr>Mavzular davom etdi </vt:lpstr>
      <vt:lpstr>Mavzular davom etdi </vt:lpstr>
      <vt:lpstr>Mavzular davom etdi </vt:lpstr>
      <vt:lpstr>Mavzular davom etdi </vt:lpstr>
      <vt:lpstr>Agar siz 1 Kitobli Deep Dive mavzusini tanlasangiz, kitob tanlang. Aks holda, bu opsiya blokirovka qilinadi</vt:lpstr>
      <vt:lpstr>Muqaddas Kitoblarni qo'shing</vt:lpstr>
      <vt:lpstr>Ixtiyoriy ravishda Cross Referencesni qo'shishni tanlash mumkin</vt:lpstr>
      <vt:lpstr>Qisqartma misollarini qo'shing</vt:lpstr>
      <vt:lpstr>To'liq matnli misollarni qo'shing</vt:lpstr>
      <vt:lpstr>O'qish davomiyligi</vt:lpstr>
      <vt:lpstr>O'qish chastotasini tanlang</vt:lpstr>
      <vt:lpstr>Kuniga tanlangan o'qishlar</vt:lpstr>
      <vt:lpstr>Paragraf yoki she'r formatini tanlang</vt:lpstr>
      <vt:lpstr>Izohni qo'shing - Rejangizga bobma-bob sharhlarni tanlang.</vt:lpstr>
      <vt:lpstr>Kun, sana yoki ikkalasiga qarab tanlang</vt:lpstr>
      <vt:lpstr>O'qish boshlanish sanasini tanlash uchun kalendarga bosing. Agar Custom Davomiylikni tanlagan bo'lsangiz, o'qish tugash sanasini tanlang</vt:lpstr>
      <vt:lpstr>Tanlang elektron kitob formati</vt:lpstr>
      <vt:lpstr>Iso gapiradigan misralar uchun ixtiyoriy shrift</vt:lpstr>
      <vt:lpstr>Ixtiyoriy: Agar kelajakda WBPdan elektron pochta olmoqchi bo'lmasangiz, Yo'qni tanlang</vt:lpstr>
      <vt:lpstr>Ixtiyoriy: Qo'shimcha so'rovlarni bu yerga kiriting</vt:lpstr>
      <vt:lpstr>Iltimos, biz haqimizda qanday eshitganingizni va bu Injilni birinchi marta o'qiyapsizmi, bizga xabar bering</vt:lpstr>
      <vt:lpstr>Yubor tugmasini bosing</vt:lpstr>
      <vt:lpstr>Tasdiqlash sahifasi</vt:lpstr>
      <vt:lpstr>Tasdiqlash sahifasi davom etdi</vt:lpstr>
      <vt:lpstr>Muvaffaqiyatli topshirish sahifasi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230</cp:revision>
  <dcterms:created xsi:type="dcterms:W3CDTF">2024-04-27T16:46:20Z</dcterms:created>
  <dcterms:modified xsi:type="dcterms:W3CDTF">2026-09-10T15:47:41Z</dcterms:modified>
</cp:coreProperties>
</file>