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311" r:id="rId3"/>
    <p:sldId id="257" r:id="rId4"/>
    <p:sldId id="293" r:id="rId5"/>
    <p:sldId id="259" r:id="rId6"/>
    <p:sldId id="298" r:id="rId7"/>
    <p:sldId id="299" r:id="rId8"/>
    <p:sldId id="300" r:id="rId9"/>
    <p:sldId id="310" r:id="rId10"/>
    <p:sldId id="260" r:id="rId11"/>
    <p:sldId id="277" r:id="rId12"/>
    <p:sldId id="276" r:id="rId13"/>
    <p:sldId id="261" r:id="rId14"/>
    <p:sldId id="262" r:id="rId15"/>
    <p:sldId id="263" r:id="rId16"/>
    <p:sldId id="301" r:id="rId17"/>
    <p:sldId id="287" r:id="rId18"/>
    <p:sldId id="264" r:id="rId19"/>
    <p:sldId id="285" r:id="rId20"/>
    <p:sldId id="302" r:id="rId21"/>
    <p:sldId id="303" r:id="rId22"/>
    <p:sldId id="304" r:id="rId23"/>
    <p:sldId id="305" r:id="rId24"/>
    <p:sldId id="306" r:id="rId25"/>
    <p:sldId id="281" r:id="rId26"/>
    <p:sldId id="265" r:id="rId27"/>
    <p:sldId id="294" r:id="rId28"/>
    <p:sldId id="295" r:id="rId29"/>
    <p:sldId id="296" r:id="rId30"/>
    <p:sldId id="266" r:id="rId31"/>
    <p:sldId id="268" r:id="rId32"/>
    <p:sldId id="280" r:id="rId33"/>
    <p:sldId id="269" r:id="rId34"/>
    <p:sldId id="291" r:id="rId35"/>
    <p:sldId id="283" r:id="rId36"/>
    <p:sldId id="275" r:id="rId37"/>
    <p:sldId id="271" r:id="rId38"/>
    <p:sldId id="292" r:id="rId39"/>
    <p:sldId id="288" r:id="rId40"/>
    <p:sldId id="289" r:id="rId41"/>
    <p:sldId id="286" r:id="rId42"/>
    <p:sldId id="273" r:id="rId43"/>
    <p:sldId id="308" r:id="rId44"/>
    <p:sldId id="309" r:id="rId45"/>
    <p:sldId id="307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8" d="100"/>
          <a:sy n="98" d="100"/>
        </p:scale>
        <p:origin x="96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50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751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37935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6287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717612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2151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984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80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888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365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134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689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885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532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229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501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FA8B50-C082-482D-AB86-0BB50CCCE8C6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142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CAA5F8-8E2E-40BA-83D1-C8EFDEEF94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23393" y="2514601"/>
            <a:ext cx="8981220" cy="1126284"/>
          </a:xfrm>
        </p:spPr>
        <p:txBody>
          <a:bodyPr>
            <a:normAutofit/>
          </a:bodyPr>
          <a:lstStyle/>
          <a:p>
            <a:r>
              <a:rPr lang="en-US" sz="2800" dirty="0"/>
              <a:t>worldbibleplans.com/languages/</a:t>
            </a:r>
            <a:r>
              <a:rPr lang="en-US" sz="2800" dirty="0" err="1"/>
              <a:t>turkish</a:t>
            </a:r>
            <a:r>
              <a:rPr lang="en-US" sz="2800" dirty="0"/>
              <a:t>/index.html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11C7B5-3070-4312-9C6F-0ED8F6D179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400"/>
              <a:t>Adım Adım Talimatlar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2397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53444"/>
          </a:xfrm>
        </p:spPr>
        <p:txBody>
          <a:bodyPr>
            <a:normAutofit/>
          </a:bodyPr>
          <a:lstStyle/>
          <a:p>
            <a:r>
              <a:rPr lang="en-US" sz="3200" dirty="0"/>
              <a:t>Kim </a:t>
            </a:r>
            <a:r>
              <a:rPr lang="en-US" sz="3200" dirty="0" err="1"/>
              <a:t>olduğunuzu</a:t>
            </a:r>
            <a:r>
              <a:rPr lang="en-US" sz="3200" dirty="0"/>
              <a:t> </a:t>
            </a:r>
            <a:r>
              <a:rPr lang="en-US" sz="3200" dirty="0" err="1"/>
              <a:t>söyle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BC73BE6-B586-43AF-B323-D41274F7D4C7}"/>
              </a:ext>
            </a:extLst>
          </p:cNvPr>
          <p:cNvSpPr txBox="1">
            <a:spLocks/>
          </p:cNvSpPr>
          <p:nvPr/>
        </p:nvSpPr>
        <p:spPr>
          <a:xfrm>
            <a:off x="2381911" y="3094143"/>
            <a:ext cx="7784932" cy="1099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Bu </a:t>
            </a:r>
            <a:r>
              <a:rPr lang="en-US" dirty="0" err="1"/>
              <a:t>alanlar</a:t>
            </a:r>
            <a:r>
              <a:rPr lang="en-US" dirty="0"/>
              <a:t> </a:t>
            </a:r>
            <a:r>
              <a:rPr lang="en-US" dirty="0" err="1"/>
              <a:t>zorunludur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Doldurulmamış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seçilmeyen</a:t>
            </a:r>
            <a:r>
              <a:rPr lang="en-US" dirty="0"/>
              <a:t> </a:t>
            </a:r>
            <a:r>
              <a:rPr lang="en-US" dirty="0" err="1"/>
              <a:t>zorunlu</a:t>
            </a:r>
            <a:r>
              <a:rPr lang="en-US" dirty="0"/>
              <a:t> </a:t>
            </a:r>
            <a:r>
              <a:rPr lang="en-US" dirty="0" err="1"/>
              <a:t>alanlar</a:t>
            </a:r>
            <a:r>
              <a:rPr lang="en-US" dirty="0"/>
              <a:t> </a:t>
            </a:r>
            <a:r>
              <a:rPr lang="en-US" dirty="0" err="1"/>
              <a:t>gönderirken</a:t>
            </a:r>
            <a:r>
              <a:rPr lang="en-US" dirty="0"/>
              <a:t> </a:t>
            </a:r>
            <a:r>
              <a:rPr lang="en-US" dirty="0" err="1"/>
              <a:t>hata</a:t>
            </a:r>
            <a:r>
              <a:rPr lang="en-US" dirty="0"/>
              <a:t> </a:t>
            </a:r>
            <a:r>
              <a:rPr lang="en-US" dirty="0" err="1"/>
              <a:t>yapar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alanı</a:t>
            </a:r>
            <a:r>
              <a:rPr lang="en-US" dirty="0"/>
              <a:t> </a:t>
            </a:r>
            <a:r>
              <a:rPr lang="en-US" dirty="0" err="1"/>
              <a:t>doldurmanız</a:t>
            </a:r>
            <a:r>
              <a:rPr lang="en-US" dirty="0"/>
              <a:t> </a:t>
            </a:r>
            <a:r>
              <a:rPr lang="en-US" dirty="0" err="1"/>
              <a:t>gerekir</a:t>
            </a:r>
            <a:r>
              <a:rPr lang="en-US" dirty="0"/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B26BC53-2AB1-4F78-8256-1D7D4A11AF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516" t="31668" r="17739" b="56457"/>
          <a:stretch/>
        </p:blipFill>
        <p:spPr>
          <a:xfrm>
            <a:off x="1235414" y="1517702"/>
            <a:ext cx="10318145" cy="100176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BF8E7B9-FEAF-4834-960E-4F448B28A1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00" t="54379" r="17739" b="28850"/>
          <a:stretch/>
        </p:blipFill>
        <p:spPr>
          <a:xfrm>
            <a:off x="3115550" y="4241259"/>
            <a:ext cx="6196743" cy="1731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4706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C1B254B-CF8B-43DA-B433-751C9CC59C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517" t="24098" r="51330" b="31804"/>
          <a:stretch/>
        </p:blipFill>
        <p:spPr>
          <a:xfrm>
            <a:off x="2709656" y="2227836"/>
            <a:ext cx="4848984" cy="36893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307590"/>
            <a:ext cx="8911687" cy="624395"/>
          </a:xfrm>
        </p:spPr>
        <p:txBody>
          <a:bodyPr>
            <a:normAutofit/>
          </a:bodyPr>
          <a:lstStyle/>
          <a:p>
            <a:r>
              <a:rPr lang="en-US" sz="2700" dirty="0" err="1"/>
              <a:t>Açılır</a:t>
            </a:r>
            <a:r>
              <a:rPr lang="en-US" sz="2700" dirty="0"/>
              <a:t> </a:t>
            </a:r>
            <a:r>
              <a:rPr lang="en-US" sz="2700" dirty="0" err="1"/>
              <a:t>menüden</a:t>
            </a:r>
            <a:r>
              <a:rPr lang="en-US" sz="2700" dirty="0"/>
              <a:t> </a:t>
            </a:r>
            <a:r>
              <a:rPr lang="en-US" sz="2700" dirty="0" err="1"/>
              <a:t>ikamet</a:t>
            </a:r>
            <a:r>
              <a:rPr lang="en-US" sz="2700" dirty="0"/>
              <a:t> </a:t>
            </a:r>
            <a:r>
              <a:rPr lang="en-US" sz="2700" dirty="0" err="1"/>
              <a:t>ettiğiniz</a:t>
            </a:r>
            <a:r>
              <a:rPr lang="en-US" sz="2700" dirty="0"/>
              <a:t> </a:t>
            </a:r>
            <a:r>
              <a:rPr lang="en-US" sz="2700" dirty="0" err="1"/>
              <a:t>ülkeyi</a:t>
            </a:r>
            <a:r>
              <a:rPr lang="en-US" sz="2700" dirty="0"/>
              <a:t> </a:t>
            </a:r>
            <a:r>
              <a:rPr lang="en-US" sz="2700" dirty="0" err="1"/>
              <a:t>seçin</a:t>
            </a:r>
            <a:endParaRPr lang="en-US" sz="320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D2C357C-7FE2-429D-80CE-130918A623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5624" y="5917220"/>
            <a:ext cx="8432234" cy="721110"/>
          </a:xfrm>
        </p:spPr>
        <p:txBody>
          <a:bodyPr>
            <a:normAutofit/>
          </a:bodyPr>
          <a:lstStyle/>
          <a:p>
            <a:pPr lvl="1"/>
            <a:r>
              <a:rPr lang="en-US" dirty="0" err="1"/>
              <a:t>Seçtiğiniz</a:t>
            </a:r>
            <a:r>
              <a:rPr lang="en-US" dirty="0"/>
              <a:t> </a:t>
            </a:r>
            <a:r>
              <a:rPr lang="en-US" dirty="0" err="1"/>
              <a:t>ikamet</a:t>
            </a:r>
            <a:r>
              <a:rPr lang="en-US" dirty="0"/>
              <a:t> </a:t>
            </a:r>
            <a:r>
              <a:rPr lang="en-US" dirty="0" err="1"/>
              <a:t>ettiğiniz</a:t>
            </a:r>
            <a:r>
              <a:rPr lang="en-US" dirty="0"/>
              <a:t> </a:t>
            </a:r>
            <a:r>
              <a:rPr lang="en-US" dirty="0" err="1"/>
              <a:t>ülkeye</a:t>
            </a:r>
            <a:r>
              <a:rPr lang="en-US" dirty="0"/>
              <a:t> </a:t>
            </a:r>
            <a:r>
              <a:rPr lang="en-US" dirty="0" err="1"/>
              <a:t>tıklayın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Bu </a:t>
            </a:r>
            <a:r>
              <a:rPr lang="en-US" dirty="0" err="1"/>
              <a:t>örnekte</a:t>
            </a:r>
            <a:r>
              <a:rPr lang="en-US" dirty="0"/>
              <a:t> </a:t>
            </a:r>
            <a:r>
              <a:rPr lang="en-US" dirty="0" err="1"/>
              <a:t>Türkiye</a:t>
            </a:r>
            <a:r>
              <a:rPr lang="en-US" dirty="0"/>
              <a:t>.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B76DC83-9A89-45B6-BDC2-522B2BAB3FF3}"/>
              </a:ext>
            </a:extLst>
          </p:cNvPr>
          <p:cNvSpPr txBox="1">
            <a:spLocks/>
          </p:cNvSpPr>
          <p:nvPr/>
        </p:nvSpPr>
        <p:spPr>
          <a:xfrm>
            <a:off x="1945623" y="931985"/>
            <a:ext cx="9361281" cy="11869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İkametha</a:t>
            </a:r>
            <a:r>
              <a:rPr lang="en-US" dirty="0"/>
              <a:t> </a:t>
            </a:r>
            <a:r>
              <a:rPr lang="en-US" dirty="0" err="1"/>
              <a:t>ülkesi</a:t>
            </a:r>
            <a:r>
              <a:rPr lang="en-US" dirty="0"/>
              <a:t> </a:t>
            </a:r>
            <a:r>
              <a:rPr lang="en-US" dirty="0" err="1"/>
              <a:t>listesini</a:t>
            </a:r>
            <a:r>
              <a:rPr lang="en-US" dirty="0"/>
              <a:t> </a:t>
            </a:r>
            <a:r>
              <a:rPr lang="en-US" dirty="0" err="1"/>
              <a:t>görmek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açılır</a:t>
            </a:r>
            <a:r>
              <a:rPr lang="en-US" dirty="0"/>
              <a:t> </a:t>
            </a:r>
            <a:r>
              <a:rPr lang="en-US" dirty="0" err="1"/>
              <a:t>menüye</a:t>
            </a:r>
            <a:r>
              <a:rPr lang="en-US" dirty="0"/>
              <a:t> </a:t>
            </a:r>
            <a:r>
              <a:rPr lang="en-US" dirty="0" err="1"/>
              <a:t>tıklayın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Seçtiğiniz</a:t>
            </a:r>
            <a:r>
              <a:rPr lang="en-US" dirty="0"/>
              <a:t> </a:t>
            </a:r>
            <a:r>
              <a:rPr lang="en-US" dirty="0" err="1"/>
              <a:t>ikamet</a:t>
            </a:r>
            <a:r>
              <a:rPr lang="en-US" dirty="0"/>
              <a:t> </a:t>
            </a:r>
            <a:r>
              <a:rPr lang="en-US" dirty="0" err="1"/>
              <a:t>ettiğiniz</a:t>
            </a:r>
            <a:r>
              <a:rPr lang="en-US" dirty="0"/>
              <a:t> </a:t>
            </a:r>
            <a:r>
              <a:rPr lang="en-US" dirty="0" err="1"/>
              <a:t>ülkeye</a:t>
            </a:r>
            <a:r>
              <a:rPr lang="en-US" dirty="0"/>
              <a:t> </a:t>
            </a:r>
            <a:r>
              <a:rPr lang="en-US" dirty="0" err="1"/>
              <a:t>kaydırın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
</a:t>
            </a:r>
            <a:r>
              <a:rPr lang="en-US" dirty="0" err="1"/>
              <a:t>Seçtiğiniz</a:t>
            </a:r>
            <a:r>
              <a:rPr lang="en-US" dirty="0"/>
              <a:t> </a:t>
            </a:r>
            <a:r>
              <a:rPr lang="en-US" dirty="0" err="1"/>
              <a:t>ülkeye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hızlı</a:t>
            </a:r>
            <a:r>
              <a:rPr lang="en-US" dirty="0"/>
              <a:t> </a:t>
            </a:r>
            <a:r>
              <a:rPr lang="en-US" dirty="0" err="1"/>
              <a:t>ulaşmak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yazmaya</a:t>
            </a:r>
            <a:r>
              <a:rPr lang="en-US" dirty="0"/>
              <a:t> </a:t>
            </a:r>
            <a:r>
              <a:rPr lang="en-US" dirty="0" err="1"/>
              <a:t>başlayın</a:t>
            </a:r>
            <a:r>
              <a:rPr lang="en-US" dirty="0"/>
              <a:t>.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72E5A3D-2187-4C54-AD77-3EA92AAAE400}"/>
              </a:ext>
            </a:extLst>
          </p:cNvPr>
          <p:cNvSpPr/>
          <p:nvPr/>
        </p:nvSpPr>
        <p:spPr>
          <a:xfrm>
            <a:off x="2592925" y="3900259"/>
            <a:ext cx="1006310" cy="39793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1294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74529"/>
          </a:xfrm>
        </p:spPr>
        <p:txBody>
          <a:bodyPr>
            <a:normAutofit/>
          </a:bodyPr>
          <a:lstStyle/>
          <a:p>
            <a:r>
              <a:rPr lang="en-US" sz="3200"/>
              <a:t>E-posta Adresinizi Girin</a:t>
            </a:r>
            <a:endParaRPr lang="en-US" sz="32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AA17A1-9B50-43BB-BF3A-36394F927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298639"/>
            <a:ext cx="8915400" cy="1295400"/>
          </a:xfrm>
        </p:spPr>
        <p:txBody>
          <a:bodyPr/>
          <a:lstStyle/>
          <a:p>
            <a:r>
              <a:rPr lang="en-US"/>
              <a:t>Size bir okuma planı veya özel hazırlanmış İncil okuma planınızı indirmek için bir bağlantı göndermek için e-posta adresinize ihtiyacımız var. İsteğinizi gönderirken bunu yapmamamızı talep etmezseniz, WBP ara sıra güncellemeler, yeni çeviriler ve yeni planlarla e-posta gönderecektir.</a:t>
            </a:r>
            <a:endParaRPr lang="en-US" dirty="0"/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048993CB-0B80-456E-A784-F34BCC291EEC}"/>
              </a:ext>
            </a:extLst>
          </p:cNvPr>
          <p:cNvSpPr txBox="1">
            <a:spLocks/>
          </p:cNvSpPr>
          <p:nvPr/>
        </p:nvSpPr>
        <p:spPr>
          <a:xfrm>
            <a:off x="2589212" y="5772149"/>
            <a:ext cx="8915400" cy="6540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Hiçbir nedenle e-posta adresinizi kimseyle paylaşmayacağız.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538EEC-F8ED-4569-BFA0-EDEF5315E2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388" t="64770" r="18378" b="25250"/>
          <a:stretch/>
        </p:blipFill>
        <p:spPr>
          <a:xfrm>
            <a:off x="2850203" y="2774951"/>
            <a:ext cx="7783652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157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B0A8EFA-C58B-4798-84A3-1CE2D9F0EE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792" t="23207" r="61224" b="31964"/>
          <a:stretch/>
        </p:blipFill>
        <p:spPr>
          <a:xfrm>
            <a:off x="2908570" y="2130303"/>
            <a:ext cx="2889115" cy="33175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093EE7-9C42-47FC-9116-E39BCA636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96590"/>
            <a:ext cx="8911687" cy="823690"/>
          </a:xfrm>
        </p:spPr>
        <p:txBody>
          <a:bodyPr/>
          <a:lstStyle/>
          <a:p>
            <a:r>
              <a:rPr lang="en-US"/>
              <a:t>Dilinizi Seçin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B08B1F-2BE0-41AD-B178-1D3BEA4C92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2808" y="5539153"/>
            <a:ext cx="10141804" cy="1178169"/>
          </a:xfrm>
        </p:spPr>
        <p:txBody>
          <a:bodyPr>
            <a:normAutofit/>
          </a:bodyPr>
          <a:lstStyle/>
          <a:p>
            <a:pPr lvl="1"/>
            <a:r>
              <a:rPr lang="en-US" dirty="0" err="1"/>
              <a:t>Dil</a:t>
            </a:r>
            <a:r>
              <a:rPr lang="en-US" dirty="0"/>
              <a:t> </a:t>
            </a:r>
            <a:r>
              <a:rPr lang="en-US" dirty="0" err="1"/>
              <a:t>seçiminize</a:t>
            </a:r>
            <a:r>
              <a:rPr lang="en-US" dirty="0"/>
              <a:t> </a:t>
            </a:r>
            <a:r>
              <a:rPr lang="en-US" dirty="0" err="1"/>
              <a:t>tıklayın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Bu </a:t>
            </a:r>
            <a:r>
              <a:rPr lang="en-US" dirty="0" err="1"/>
              <a:t>örnekte</a:t>
            </a:r>
            <a:r>
              <a:rPr lang="en-US" dirty="0"/>
              <a:t> </a:t>
            </a:r>
            <a:r>
              <a:rPr lang="en-US" dirty="0" err="1"/>
              <a:t>Türkçe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/>
              <a:t>Seçtiğiniz</a:t>
            </a:r>
            <a:r>
              <a:rPr lang="en-US" dirty="0"/>
              <a:t> </a:t>
            </a:r>
            <a:r>
              <a:rPr lang="en-US" dirty="0" err="1"/>
              <a:t>dil</a:t>
            </a:r>
            <a:r>
              <a:rPr lang="en-US" dirty="0"/>
              <a:t>, </a:t>
            </a:r>
            <a:r>
              <a:rPr lang="en-US" dirty="0" err="1"/>
              <a:t>seçebileceğiniz</a:t>
            </a:r>
            <a:r>
              <a:rPr lang="en-US" dirty="0"/>
              <a:t> </a:t>
            </a:r>
            <a:r>
              <a:rPr lang="en-US" dirty="0" err="1"/>
              <a:t>İncil</a:t>
            </a:r>
            <a:r>
              <a:rPr lang="en-US" dirty="0"/>
              <a:t> </a:t>
            </a:r>
            <a:r>
              <a:rPr lang="en-US" dirty="0" err="1"/>
              <a:t>versiyonlarının</a:t>
            </a:r>
            <a:r>
              <a:rPr lang="en-US" dirty="0"/>
              <a:t> </a:t>
            </a:r>
            <a:r>
              <a:rPr lang="en-US" dirty="0" err="1"/>
              <a:t>listesini</a:t>
            </a:r>
            <a:r>
              <a:rPr lang="en-US" dirty="0"/>
              <a:t> </a:t>
            </a:r>
            <a:r>
              <a:rPr lang="en-US" dirty="0" err="1"/>
              <a:t>belirleyecektir</a:t>
            </a:r>
            <a:r>
              <a:rPr lang="en-US" dirty="0"/>
              <a:t>.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767AE4D-5125-4834-8708-0DF437012666}"/>
              </a:ext>
            </a:extLst>
          </p:cNvPr>
          <p:cNvSpPr/>
          <p:nvPr/>
        </p:nvSpPr>
        <p:spPr>
          <a:xfrm>
            <a:off x="2791743" y="3714046"/>
            <a:ext cx="1293874" cy="39793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1AC4E2E-4DD7-42EE-8C33-AD425280EA2C}"/>
              </a:ext>
            </a:extLst>
          </p:cNvPr>
          <p:cNvSpPr txBox="1">
            <a:spLocks/>
          </p:cNvSpPr>
          <p:nvPr/>
        </p:nvSpPr>
        <p:spPr>
          <a:xfrm>
            <a:off x="1828801" y="920280"/>
            <a:ext cx="7587762" cy="12517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Dil</a:t>
            </a:r>
            <a:r>
              <a:rPr lang="en-US" dirty="0"/>
              <a:t> </a:t>
            </a:r>
            <a:r>
              <a:rPr lang="en-US" dirty="0" err="1"/>
              <a:t>listesini</a:t>
            </a:r>
            <a:r>
              <a:rPr lang="en-US" dirty="0"/>
              <a:t> </a:t>
            </a:r>
            <a:r>
              <a:rPr lang="en-US" dirty="0" err="1"/>
              <a:t>görmek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açılır</a:t>
            </a:r>
            <a:r>
              <a:rPr lang="en-US" dirty="0"/>
              <a:t> </a:t>
            </a:r>
            <a:r>
              <a:rPr lang="en-US" dirty="0" err="1"/>
              <a:t>menüye</a:t>
            </a:r>
            <a:r>
              <a:rPr lang="en-US" dirty="0"/>
              <a:t> </a:t>
            </a:r>
            <a:r>
              <a:rPr lang="en-US" dirty="0" err="1"/>
              <a:t>tıklayın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Dil</a:t>
            </a:r>
            <a:r>
              <a:rPr lang="en-US" dirty="0"/>
              <a:t> </a:t>
            </a:r>
            <a:r>
              <a:rPr lang="en-US" dirty="0" err="1"/>
              <a:t>seçiminize</a:t>
            </a:r>
            <a:r>
              <a:rPr lang="en-US" dirty="0"/>
              <a:t> </a:t>
            </a:r>
            <a:r>
              <a:rPr lang="en-US" dirty="0" err="1"/>
              <a:t>kaydırın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
</a:t>
            </a:r>
            <a:r>
              <a:rPr lang="en-US" dirty="0" err="1"/>
              <a:t>Dil</a:t>
            </a:r>
            <a:r>
              <a:rPr lang="en-US" dirty="0"/>
              <a:t> </a:t>
            </a:r>
            <a:r>
              <a:rPr lang="en-US" dirty="0" err="1"/>
              <a:t>seçiminize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hızlı</a:t>
            </a:r>
            <a:r>
              <a:rPr lang="en-US" dirty="0"/>
              <a:t> </a:t>
            </a:r>
            <a:r>
              <a:rPr lang="en-US" dirty="0" err="1"/>
              <a:t>ulaşmak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yazmaya</a:t>
            </a:r>
            <a:r>
              <a:rPr lang="en-US" dirty="0"/>
              <a:t> </a:t>
            </a:r>
            <a:r>
              <a:rPr lang="en-US" dirty="0" err="1"/>
              <a:t>başlayın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110125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993FD-5803-478F-B727-B655C4415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447941"/>
            <a:ext cx="8911687" cy="1280890"/>
          </a:xfrm>
        </p:spPr>
        <p:txBody>
          <a:bodyPr/>
          <a:lstStyle/>
          <a:p>
            <a:r>
              <a:rPr lang="en-US"/>
              <a:t>Dil seçiminizle ilişkili sürüm listesi otomatik olarak doldurulacak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B46F52-4581-4919-BE41-B1F390D7F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845579"/>
            <a:ext cx="8915400" cy="4488109"/>
          </a:xfrm>
        </p:spPr>
        <p:txBody>
          <a:bodyPr>
            <a:normAutofit/>
          </a:bodyPr>
          <a:lstStyle/>
          <a:p>
            <a:r>
              <a:rPr lang="en-US" dirty="0" err="1"/>
              <a:t>Versiyon</a:t>
            </a:r>
            <a:r>
              <a:rPr lang="en-US" dirty="0"/>
              <a:t> </a:t>
            </a:r>
            <a:r>
              <a:rPr lang="en-US" dirty="0" err="1"/>
              <a:t>listesi</a:t>
            </a:r>
            <a:r>
              <a:rPr lang="en-US" dirty="0"/>
              <a:t>, </a:t>
            </a:r>
            <a:r>
              <a:rPr lang="en-US" dirty="0" err="1"/>
              <a:t>seçtiğiniz</a:t>
            </a:r>
            <a:r>
              <a:rPr lang="en-US" dirty="0"/>
              <a:t> </a:t>
            </a:r>
            <a:r>
              <a:rPr lang="en-US" dirty="0" err="1"/>
              <a:t>dil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alfabetik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gösterilir</a:t>
            </a:r>
            <a:r>
              <a:rPr lang="en-US" dirty="0"/>
              <a:t>. Özel </a:t>
            </a:r>
            <a:r>
              <a:rPr lang="en-US" dirty="0" err="1"/>
              <a:t>çevirinin</a:t>
            </a:r>
            <a:r>
              <a:rPr lang="en-US" dirty="0"/>
              <a:t> </a:t>
            </a:r>
            <a:r>
              <a:rPr lang="en-US" dirty="0" err="1"/>
              <a:t>açıklaması</a:t>
            </a:r>
            <a:r>
              <a:rPr lang="en-US" dirty="0"/>
              <a:t>, </a:t>
            </a:r>
            <a:r>
              <a:rPr lang="en-US" dirty="0" err="1"/>
              <a:t>çevirinin</a:t>
            </a:r>
            <a:r>
              <a:rPr lang="en-US" dirty="0"/>
              <a:t> ne </a:t>
            </a:r>
            <a:r>
              <a:rPr lang="en-US" dirty="0" err="1"/>
              <a:t>olduğunu</a:t>
            </a:r>
            <a:r>
              <a:rPr lang="en-US" dirty="0"/>
              <a:t> </a:t>
            </a:r>
            <a:r>
              <a:rPr lang="en-US" dirty="0" err="1"/>
              <a:t>söyleyecektir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Tam </a:t>
            </a:r>
            <a:r>
              <a:rPr lang="en-US" dirty="0" err="1"/>
              <a:t>İncil</a:t>
            </a:r>
            <a:r>
              <a:rPr lang="en-US" dirty="0"/>
              <a:t> – 66 </a:t>
            </a:r>
            <a:r>
              <a:rPr lang="en-US" dirty="0" err="1"/>
              <a:t>Kitap</a:t>
            </a:r>
            <a:r>
              <a:rPr lang="en-US" dirty="0"/>
              <a:t> (</a:t>
            </a:r>
            <a:r>
              <a:rPr lang="en-US" dirty="0" err="1"/>
              <a:t>Eski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Yeni </a:t>
            </a:r>
            <a:r>
              <a:rPr lang="en-US" dirty="0" err="1"/>
              <a:t>Ahit</a:t>
            </a:r>
            <a:r>
              <a:rPr lang="en-US" dirty="0"/>
              <a:t>). 
Tam </a:t>
            </a:r>
            <a:r>
              <a:rPr lang="en-US" dirty="0" err="1"/>
              <a:t>İncil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x </a:t>
            </a:r>
            <a:r>
              <a:rPr lang="en-US" dirty="0" err="1"/>
              <a:t>Apokrifik</a:t>
            </a:r>
            <a:r>
              <a:rPr lang="en-US" dirty="0"/>
              <a:t> </a:t>
            </a:r>
            <a:r>
              <a:rPr lang="en-US" dirty="0" err="1"/>
              <a:t>Kitaplar</a:t>
            </a:r>
            <a:r>
              <a:rPr lang="en-US" dirty="0"/>
              <a:t> (</a:t>
            </a:r>
            <a:r>
              <a:rPr lang="en-US" dirty="0" err="1"/>
              <a:t>Eski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Yeni </a:t>
            </a:r>
            <a:r>
              <a:rPr lang="en-US" dirty="0" err="1"/>
              <a:t>Ahit</a:t>
            </a:r>
            <a:r>
              <a:rPr lang="en-US" dirty="0"/>
              <a:t>, </a:t>
            </a: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Apokrifik</a:t>
            </a:r>
            <a:r>
              <a:rPr lang="en-US" dirty="0"/>
              <a:t> </a:t>
            </a:r>
            <a:r>
              <a:rPr lang="en-US" dirty="0" err="1"/>
              <a:t>Kitaplar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). X, </a:t>
            </a:r>
            <a:r>
              <a:rPr lang="en-US" dirty="0" err="1"/>
              <a:t>kitap</a:t>
            </a:r>
            <a:r>
              <a:rPr lang="en-US" dirty="0"/>
              <a:t> </a:t>
            </a:r>
            <a:r>
              <a:rPr lang="en-US" dirty="0" err="1"/>
              <a:t>sayısını</a:t>
            </a:r>
            <a:r>
              <a:rPr lang="en-US" dirty="0"/>
              <a:t> </a:t>
            </a:r>
            <a:r>
              <a:rPr lang="en-US" dirty="0" err="1"/>
              <a:t>temsil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. 
</a:t>
            </a:r>
            <a:r>
              <a:rPr lang="en-US" dirty="0" err="1"/>
              <a:t>Sadece</a:t>
            </a:r>
            <a:r>
              <a:rPr lang="en-US" dirty="0"/>
              <a:t> Yeni </a:t>
            </a:r>
            <a:r>
              <a:rPr lang="en-US" dirty="0" err="1"/>
              <a:t>Ahit</a:t>
            </a:r>
            <a:r>
              <a:rPr lang="en-US" dirty="0"/>
              <a:t> – Yeni </a:t>
            </a:r>
            <a:r>
              <a:rPr lang="en-US" dirty="0" err="1"/>
              <a:t>Ahit'in</a:t>
            </a:r>
            <a:r>
              <a:rPr lang="en-US" dirty="0"/>
              <a:t> 27 </a:t>
            </a:r>
            <a:r>
              <a:rPr lang="en-US" dirty="0" err="1"/>
              <a:t>kitabı</a:t>
            </a:r>
            <a:r>
              <a:rPr lang="en-US" dirty="0"/>
              <a:t>. 
Yeni </a:t>
            </a:r>
            <a:r>
              <a:rPr lang="en-US" dirty="0" err="1"/>
              <a:t>Ahit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Kitaplarla</a:t>
            </a:r>
            <a:r>
              <a:rPr lang="en-US" dirty="0"/>
              <a:t> - Yeni </a:t>
            </a:r>
            <a:r>
              <a:rPr lang="en-US" dirty="0" err="1"/>
              <a:t>Ahit'in</a:t>
            </a:r>
            <a:r>
              <a:rPr lang="en-US" dirty="0"/>
              <a:t> 27 </a:t>
            </a:r>
            <a:r>
              <a:rPr lang="en-US" dirty="0" err="1"/>
              <a:t>kitabı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Eski</a:t>
            </a:r>
            <a:r>
              <a:rPr lang="en-US" dirty="0"/>
              <a:t> </a:t>
            </a:r>
            <a:r>
              <a:rPr lang="en-US" dirty="0" err="1"/>
              <a:t>Ahit</a:t>
            </a:r>
            <a:r>
              <a:rPr lang="en-US" dirty="0"/>
              <a:t> </a:t>
            </a:r>
            <a:r>
              <a:rPr lang="en-US" dirty="0" err="1"/>
              <a:t>Kitapları</a:t>
            </a:r>
            <a:r>
              <a:rPr lang="en-US" dirty="0"/>
              <a:t>. 
</a:t>
            </a:r>
            <a:r>
              <a:rPr lang="en-US" dirty="0" err="1"/>
              <a:t>Sadece</a:t>
            </a:r>
            <a:r>
              <a:rPr lang="en-US" dirty="0"/>
              <a:t> </a:t>
            </a:r>
            <a:r>
              <a:rPr lang="en-US" dirty="0" err="1"/>
              <a:t>Eski</a:t>
            </a:r>
            <a:r>
              <a:rPr lang="en-US" dirty="0"/>
              <a:t> </a:t>
            </a:r>
            <a:r>
              <a:rPr lang="en-US" dirty="0" err="1"/>
              <a:t>Ahit</a:t>
            </a:r>
            <a:r>
              <a:rPr lang="en-US" dirty="0"/>
              <a:t> – </a:t>
            </a:r>
            <a:r>
              <a:rPr lang="en-US" dirty="0" err="1"/>
              <a:t>Eski</a:t>
            </a:r>
            <a:r>
              <a:rPr lang="en-US" dirty="0"/>
              <a:t> </a:t>
            </a:r>
            <a:r>
              <a:rPr lang="en-US" dirty="0" err="1"/>
              <a:t>Ahit'in</a:t>
            </a:r>
            <a:r>
              <a:rPr lang="en-US" dirty="0"/>
              <a:t> 39 </a:t>
            </a:r>
            <a:r>
              <a:rPr lang="en-US" dirty="0" err="1"/>
              <a:t>kitabı</a:t>
            </a:r>
            <a:r>
              <a:rPr lang="en-US" dirty="0"/>
              <a:t>. 
</a:t>
            </a:r>
            <a:r>
              <a:rPr lang="en-US" dirty="0" err="1"/>
              <a:t>Eksik</a:t>
            </a:r>
            <a:r>
              <a:rPr lang="en-US" dirty="0"/>
              <a:t> x </a:t>
            </a:r>
            <a:r>
              <a:rPr lang="en-US" dirty="0" err="1"/>
              <a:t>Kitap</a:t>
            </a:r>
            <a:r>
              <a:rPr lang="en-US" dirty="0"/>
              <a:t>(lar) – </a:t>
            </a: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çeviriler</a:t>
            </a:r>
            <a:r>
              <a:rPr lang="en-US" dirty="0"/>
              <a:t> </a:t>
            </a:r>
            <a:r>
              <a:rPr lang="en-US" dirty="0" err="1"/>
              <a:t>eksik</a:t>
            </a:r>
            <a:r>
              <a:rPr lang="en-US" dirty="0"/>
              <a:t> </a:t>
            </a:r>
            <a:r>
              <a:rPr lang="en-US" dirty="0" err="1"/>
              <a:t>kitaplardır</a:t>
            </a:r>
            <a:r>
              <a:rPr lang="en-US" dirty="0"/>
              <a:t>. X, </a:t>
            </a:r>
            <a:r>
              <a:rPr lang="en-US" dirty="0" err="1"/>
              <a:t>eksik</a:t>
            </a:r>
            <a:r>
              <a:rPr lang="en-US" dirty="0"/>
              <a:t> </a:t>
            </a:r>
            <a:r>
              <a:rPr lang="en-US" dirty="0" err="1"/>
              <a:t>kitap</a:t>
            </a:r>
            <a:r>
              <a:rPr lang="en-US" dirty="0"/>
              <a:t> </a:t>
            </a:r>
            <a:r>
              <a:rPr lang="en-US" dirty="0" err="1"/>
              <a:t>sayısını</a:t>
            </a:r>
            <a:r>
              <a:rPr lang="en-US" dirty="0"/>
              <a:t> </a:t>
            </a:r>
            <a:r>
              <a:rPr lang="en-US" dirty="0" err="1"/>
              <a:t>temsil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. 
x </a:t>
            </a:r>
            <a:r>
              <a:rPr lang="en-US" dirty="0" err="1"/>
              <a:t>Kitaplar</a:t>
            </a:r>
            <a:r>
              <a:rPr lang="en-US" dirty="0"/>
              <a:t> – </a:t>
            </a: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çevirilerde</a:t>
            </a:r>
            <a:r>
              <a:rPr lang="en-US" dirty="0"/>
              <a:t> </a:t>
            </a:r>
            <a:r>
              <a:rPr lang="en-US" dirty="0" err="1"/>
              <a:t>sınırlı</a:t>
            </a:r>
            <a:r>
              <a:rPr lang="en-US" dirty="0"/>
              <a:t> </a:t>
            </a:r>
            <a:r>
              <a:rPr lang="en-US" dirty="0" err="1"/>
              <a:t>sayıda</a:t>
            </a:r>
            <a:r>
              <a:rPr lang="en-US" dirty="0"/>
              <a:t> </a:t>
            </a:r>
            <a:r>
              <a:rPr lang="en-US" dirty="0" err="1"/>
              <a:t>kitap</a:t>
            </a:r>
            <a:r>
              <a:rPr lang="en-US" dirty="0"/>
              <a:t> </a:t>
            </a:r>
            <a:r>
              <a:rPr lang="en-US" dirty="0" err="1"/>
              <a:t>bulunur</a:t>
            </a:r>
            <a:r>
              <a:rPr lang="en-US" dirty="0"/>
              <a:t>. x, </a:t>
            </a:r>
            <a:r>
              <a:rPr lang="en-US" dirty="0" err="1"/>
              <a:t>çevirideki</a:t>
            </a:r>
            <a:r>
              <a:rPr lang="en-US" dirty="0"/>
              <a:t> </a:t>
            </a:r>
            <a:r>
              <a:rPr lang="en-US" dirty="0" err="1"/>
              <a:t>kitap</a:t>
            </a:r>
            <a:r>
              <a:rPr lang="en-US" dirty="0"/>
              <a:t> </a:t>
            </a:r>
            <a:r>
              <a:rPr lang="en-US" dirty="0" err="1"/>
              <a:t>sayısını</a:t>
            </a:r>
            <a:r>
              <a:rPr lang="en-US" dirty="0"/>
              <a:t> </a:t>
            </a:r>
            <a:r>
              <a:rPr lang="en-US" dirty="0" err="1"/>
              <a:t>temsil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958714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8BAB484-0FE2-4FF6-92F0-B80B979770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731" t="26175" r="25958" b="20983"/>
          <a:stretch/>
        </p:blipFill>
        <p:spPr>
          <a:xfrm>
            <a:off x="2273278" y="1356416"/>
            <a:ext cx="9334835" cy="462609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8E215A-DA3E-4E8C-9F15-274816609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46605"/>
            <a:ext cx="8911687" cy="875241"/>
          </a:xfrm>
        </p:spPr>
        <p:txBody>
          <a:bodyPr/>
          <a:lstStyle/>
          <a:p>
            <a:r>
              <a:rPr lang="en-US"/>
              <a:t>Görebileceğiniz bir örnek budur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316897-693E-4C58-ABDF-02C35FAF8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6105864"/>
            <a:ext cx="8915400" cy="533400"/>
          </a:xfrm>
        </p:spPr>
        <p:txBody>
          <a:bodyPr/>
          <a:lstStyle/>
          <a:p>
            <a:r>
              <a:rPr lang="en-US" dirty="0"/>
              <a:t>(IC </a:t>
            </a:r>
            <a:r>
              <a:rPr lang="en-US" dirty="0" err="1"/>
              <a:t>xxxx</a:t>
            </a:r>
            <a:r>
              <a:rPr lang="en-US" dirty="0"/>
              <a:t>), </a:t>
            </a:r>
            <a:r>
              <a:rPr lang="en-US" dirty="0" err="1"/>
              <a:t>talebinizi</a:t>
            </a:r>
            <a:r>
              <a:rPr lang="en-US" dirty="0"/>
              <a:t> </a:t>
            </a:r>
            <a:r>
              <a:rPr lang="en-US" dirty="0" err="1"/>
              <a:t>işlemede</a:t>
            </a:r>
            <a:r>
              <a:rPr lang="en-US" dirty="0"/>
              <a:t> </a:t>
            </a:r>
            <a:r>
              <a:rPr lang="en-US" dirty="0" err="1"/>
              <a:t>kullandığımız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iç</a:t>
            </a:r>
            <a:r>
              <a:rPr lang="en-US" dirty="0"/>
              <a:t> </a:t>
            </a:r>
            <a:r>
              <a:rPr lang="en-US" dirty="0" err="1"/>
              <a:t>koddur</a:t>
            </a:r>
            <a:r>
              <a:rPr lang="en-US" dirty="0"/>
              <a:t>.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15A895D-D10A-431D-968C-6E546B515E52}"/>
              </a:ext>
            </a:extLst>
          </p:cNvPr>
          <p:cNvSpPr/>
          <p:nvPr/>
        </p:nvSpPr>
        <p:spPr>
          <a:xfrm>
            <a:off x="8269690" y="3777107"/>
            <a:ext cx="923437" cy="4781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0BBD2ED-D6E6-4922-AAE5-631ACF8EC145}"/>
              </a:ext>
            </a:extLst>
          </p:cNvPr>
          <p:cNvCxnSpPr>
            <a:cxnSpLocks/>
          </p:cNvCxnSpPr>
          <p:nvPr/>
        </p:nvCxnSpPr>
        <p:spPr>
          <a:xfrm flipV="1">
            <a:off x="3725694" y="4216491"/>
            <a:ext cx="4635928" cy="200059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0EB8F4B6-3165-4825-90E1-46D49A5E7A11}"/>
              </a:ext>
            </a:extLst>
          </p:cNvPr>
          <p:cNvSpPr/>
          <p:nvPr/>
        </p:nvSpPr>
        <p:spPr>
          <a:xfrm>
            <a:off x="2385299" y="1527495"/>
            <a:ext cx="2912279" cy="87524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DD2BC64-0BE3-46DB-9118-C12A8E64A00C}"/>
              </a:ext>
            </a:extLst>
          </p:cNvPr>
          <p:cNvSpPr txBox="1">
            <a:spLocks/>
          </p:cNvSpPr>
          <p:nvPr/>
        </p:nvSpPr>
        <p:spPr>
          <a:xfrm>
            <a:off x="383173" y="2895598"/>
            <a:ext cx="1793966" cy="533401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Seçenekleri daraltmak için Listede arama yapın.</a:t>
            </a:r>
            <a:endParaRPr lang="en-US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1B1636B-8086-41E4-A5F4-EFBA2A70941F}"/>
              </a:ext>
            </a:extLst>
          </p:cNvPr>
          <p:cNvCxnSpPr>
            <a:cxnSpLocks/>
          </p:cNvCxnSpPr>
          <p:nvPr/>
        </p:nvCxnSpPr>
        <p:spPr>
          <a:xfrm flipV="1">
            <a:off x="2039815" y="2272937"/>
            <a:ext cx="651876" cy="6226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8295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86B0AD7-4EF6-4E9A-A535-50B8613554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280" t="36237" r="36809" b="32193"/>
          <a:stretch/>
        </p:blipFill>
        <p:spPr>
          <a:xfrm>
            <a:off x="2295417" y="1234049"/>
            <a:ext cx="8326905" cy="307771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8E215A-DA3E-4E8C-9F15-274816609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46605"/>
            <a:ext cx="8911687" cy="875241"/>
          </a:xfrm>
        </p:spPr>
        <p:txBody>
          <a:bodyPr/>
          <a:lstStyle/>
          <a:p>
            <a:r>
              <a:rPr lang="en-US"/>
              <a:t>Liste İçinde Arama</a:t>
            </a:r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EB8F4B6-3165-4825-90E1-46D49A5E7A11}"/>
              </a:ext>
            </a:extLst>
          </p:cNvPr>
          <p:cNvSpPr/>
          <p:nvPr/>
        </p:nvSpPr>
        <p:spPr>
          <a:xfrm>
            <a:off x="2314963" y="1386823"/>
            <a:ext cx="2912279" cy="87524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DD2BC64-0BE3-46DB-9118-C12A8E64A00C}"/>
              </a:ext>
            </a:extLst>
          </p:cNvPr>
          <p:cNvSpPr txBox="1">
            <a:spLocks/>
          </p:cNvSpPr>
          <p:nvPr/>
        </p:nvSpPr>
        <p:spPr>
          <a:xfrm>
            <a:off x="312837" y="2754926"/>
            <a:ext cx="1793966" cy="533401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Seçenekleri daraltmak için Listede arama yapın.</a:t>
            </a:r>
            <a:endParaRPr lang="en-US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1B1636B-8086-41E4-A5F4-EFBA2A70941F}"/>
              </a:ext>
            </a:extLst>
          </p:cNvPr>
          <p:cNvCxnSpPr>
            <a:cxnSpLocks/>
          </p:cNvCxnSpPr>
          <p:nvPr/>
        </p:nvCxnSpPr>
        <p:spPr>
          <a:xfrm flipV="1">
            <a:off x="1969479" y="2132265"/>
            <a:ext cx="651876" cy="6226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1485A5A-993F-4693-BF8E-5FA48B1506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0938" y="5627077"/>
            <a:ext cx="8915400" cy="533401"/>
          </a:xfrm>
        </p:spPr>
        <p:txBody>
          <a:bodyPr>
            <a:normAutofit/>
          </a:bodyPr>
          <a:lstStyle/>
          <a:p>
            <a:r>
              <a:rPr lang="en-US" dirty="0"/>
              <a:t>Bu </a:t>
            </a:r>
            <a:r>
              <a:rPr lang="en-US" dirty="0" err="1"/>
              <a:t>örnekte</a:t>
            </a:r>
            <a:r>
              <a:rPr lang="en-US" dirty="0"/>
              <a:t>, </a:t>
            </a:r>
            <a:r>
              <a:rPr lang="en-US" dirty="0" err="1"/>
              <a:t>liste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şu</a:t>
            </a:r>
            <a:r>
              <a:rPr lang="en-US" dirty="0"/>
              <a:t> </a:t>
            </a:r>
            <a:r>
              <a:rPr lang="en-US" dirty="0" err="1"/>
              <a:t>aramayı</a:t>
            </a:r>
            <a:r>
              <a:rPr lang="en-US" dirty="0"/>
              <a:t> </a:t>
            </a:r>
            <a:r>
              <a:rPr lang="en-US" dirty="0" err="1"/>
              <a:t>yaptım</a:t>
            </a:r>
            <a:r>
              <a:rPr lang="en-US" dirty="0"/>
              <a:t> “Complete”</a:t>
            </a:r>
            <a:endParaRPr lang="en-US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7185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A246CD7-13B9-4CC9-919F-EF396748C0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729" t="70815" r="56660" b="23576"/>
          <a:stretch/>
        </p:blipFill>
        <p:spPr>
          <a:xfrm>
            <a:off x="2592925" y="2343516"/>
            <a:ext cx="5567388" cy="12426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8E215A-DA3E-4E8C-9F15-274816609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6549" y="246605"/>
            <a:ext cx="9728063" cy="1557158"/>
          </a:xfrm>
        </p:spPr>
        <p:txBody>
          <a:bodyPr>
            <a:noAutofit/>
          </a:bodyPr>
          <a:lstStyle/>
          <a:p>
            <a:r>
              <a:rPr lang="en-US" sz="3200" dirty="0" err="1"/>
              <a:t>Telif</a:t>
            </a:r>
            <a:r>
              <a:rPr lang="en-US" sz="3200" dirty="0"/>
              <a:t> </a:t>
            </a:r>
            <a:r>
              <a:rPr lang="en-US" sz="3200" dirty="0" err="1"/>
              <a:t>Hakkı</a:t>
            </a:r>
            <a:r>
              <a:rPr lang="en-US" sz="3200" dirty="0"/>
              <a:t> </a:t>
            </a:r>
            <a:r>
              <a:rPr lang="en-US" sz="3200" dirty="0" err="1"/>
              <a:t>Korumalı</a:t>
            </a:r>
            <a:r>
              <a:rPr lang="en-US" sz="3200" dirty="0"/>
              <a:t> </a:t>
            </a:r>
            <a:r>
              <a:rPr lang="en-US" sz="3200" dirty="0" err="1"/>
              <a:t>Versiyonlar</a:t>
            </a:r>
            <a:br>
              <a:rPr lang="en-US" sz="1200" dirty="0"/>
            </a:br>
            <a:br>
              <a:rPr lang="en-US" sz="1200" dirty="0"/>
            </a:b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Telif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hakkı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korunan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bir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İncil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versiyonunu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seçerseniz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formdaki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bazı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alanlar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kilitlenir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.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Yasaya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göre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,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yalnızca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telif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hakkı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korumalı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versiyonlar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için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bir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rehber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sağlayabiliriz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.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Telif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hakkı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sembolünü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©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sürüm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açıklamasının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sonunda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göreceksiniz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.</a:t>
            </a:r>
            <a:endParaRPr lang="en-US" sz="1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316897-693E-4C58-ABDF-02C35FAF8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0938" y="4396154"/>
            <a:ext cx="8915400" cy="1459524"/>
          </a:xfrm>
        </p:spPr>
        <p:txBody>
          <a:bodyPr>
            <a:normAutofit/>
          </a:bodyPr>
          <a:lstStyle/>
          <a:p>
            <a:r>
              <a:rPr lang="en-US" dirty="0" err="1">
                <a:cs typeface="Times New Roman" panose="02020603050405020304" pitchFamily="18" charset="0"/>
              </a:rPr>
              <a:t>Yasaya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göre</a:t>
            </a:r>
            <a:r>
              <a:rPr lang="en-US" dirty="0">
                <a:cs typeface="Times New Roman" panose="02020603050405020304" pitchFamily="18" charset="0"/>
              </a:rPr>
              <a:t>, </a:t>
            </a:r>
            <a:r>
              <a:rPr lang="en-US" dirty="0" err="1">
                <a:cs typeface="Times New Roman" panose="02020603050405020304" pitchFamily="18" charset="0"/>
              </a:rPr>
              <a:t>mevcut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bir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telif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hakkı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altında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İncil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versiyonları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için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kutsal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metin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sağlamamıza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izin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verilmemektedir</a:t>
            </a:r>
            <a:r>
              <a:rPr lang="en-US" dirty="0">
                <a:cs typeface="Times New Roman" panose="02020603050405020304" pitchFamily="18" charset="0"/>
              </a:rPr>
              <a:t>. </a:t>
            </a:r>
            <a:r>
              <a:rPr lang="en-US" dirty="0" err="1">
                <a:cs typeface="Times New Roman" panose="02020603050405020304" pitchFamily="18" charset="0"/>
              </a:rPr>
              <a:t>Mevcut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telif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hakkı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altında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olan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herhangi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bir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versiyonun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sonunda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sembol</a:t>
            </a:r>
            <a:r>
              <a:rPr lang="en-US" dirty="0">
                <a:cs typeface="Times New Roman" panose="02020603050405020304" pitchFamily="18" charset="0"/>
              </a:rPr>
              <a:t> © </a:t>
            </a:r>
            <a:r>
              <a:rPr lang="en-US" dirty="0" err="1">
                <a:cs typeface="Times New Roman" panose="02020603050405020304" pitchFamily="18" charset="0"/>
              </a:rPr>
              <a:t>bulunur</a:t>
            </a:r>
            <a:r>
              <a:rPr lang="en-US" dirty="0">
                <a:cs typeface="Times New Roman" panose="02020603050405020304" pitchFamily="18" charset="0"/>
              </a:rPr>
              <a:t>. Bu </a:t>
            </a:r>
            <a:r>
              <a:rPr lang="en-US" dirty="0" err="1">
                <a:cs typeface="Times New Roman" panose="02020603050405020304" pitchFamily="18" charset="0"/>
              </a:rPr>
              <a:t>versiyonlar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için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sadece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bir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rehber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sağlayabiliriz</a:t>
            </a:r>
            <a:r>
              <a:rPr lang="en-US" dirty="0">
                <a:cs typeface="Times New Roman" panose="02020603050405020304" pitchFamily="18" charset="0"/>
              </a:rPr>
              <a:t>.</a:t>
            </a:r>
          </a:p>
          <a:p>
            <a:endParaRPr lang="en-US" dirty="0">
              <a:cs typeface="Times New Roman" panose="02020603050405020304" pitchFamily="18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15A895D-D10A-431D-968C-6E546B515E52}"/>
              </a:ext>
            </a:extLst>
          </p:cNvPr>
          <p:cNvSpPr/>
          <p:nvPr/>
        </p:nvSpPr>
        <p:spPr>
          <a:xfrm>
            <a:off x="6702669" y="2655304"/>
            <a:ext cx="923437" cy="4781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1156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4602EA8-90B2-4551-AB98-6B9664D16B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280" t="46529" r="36809" b="32193"/>
          <a:stretch/>
        </p:blipFill>
        <p:spPr>
          <a:xfrm>
            <a:off x="2589212" y="1663434"/>
            <a:ext cx="8326905" cy="20744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2DE45E-3BCD-40E7-8F36-E4EF59310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467348"/>
            <a:ext cx="8911687" cy="1280890"/>
          </a:xfrm>
        </p:spPr>
        <p:txBody>
          <a:bodyPr/>
          <a:lstStyle/>
          <a:p>
            <a:r>
              <a:rPr lang="en-US"/>
              <a:t>Seçtiğinizin başındaki radyal düğmeye tıklayın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028F2F-8626-4F98-A6BA-3025CFE125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165600"/>
            <a:ext cx="8915400" cy="1534166"/>
          </a:xfrm>
        </p:spPr>
        <p:txBody>
          <a:bodyPr>
            <a:normAutofit/>
          </a:bodyPr>
          <a:lstStyle/>
          <a:p>
            <a:r>
              <a:rPr lang="en-US" dirty="0"/>
              <a:t>Bu </a:t>
            </a:r>
            <a:r>
              <a:rPr lang="en-US" dirty="0" err="1"/>
              <a:t>örnekte</a:t>
            </a:r>
            <a:r>
              <a:rPr lang="en-US" dirty="0"/>
              <a:t>, </a:t>
            </a:r>
            <a:r>
              <a:rPr lang="en-US" dirty="0" err="1"/>
              <a:t>şu</a:t>
            </a:r>
            <a:r>
              <a:rPr lang="en-US" dirty="0"/>
              <a:t> The Holy Bible in Turkish from the WEB (YTC) (2026) (Complete Bible) </a:t>
            </a:r>
            <a:r>
              <a:rPr lang="en-US" dirty="0" err="1"/>
              <a:t>Yorumsuz</a:t>
            </a:r>
            <a:r>
              <a:rPr lang="en-US" dirty="0"/>
              <a:t> </a:t>
            </a:r>
            <a:r>
              <a:rPr lang="en-US" dirty="0" err="1"/>
              <a:t>Türkçe</a:t>
            </a:r>
            <a:r>
              <a:rPr lang="en-US" dirty="0"/>
              <a:t> </a:t>
            </a:r>
            <a:r>
              <a:rPr lang="en-US" dirty="0" err="1"/>
              <a:t>Çeviri</a:t>
            </a:r>
            <a:r>
              <a:rPr lang="en-US" dirty="0"/>
              <a:t> (IC 2869).</a:t>
            </a:r>
          </a:p>
          <a:p>
            <a:pPr lvl="1"/>
            <a:r>
              <a:rPr lang="en-US" dirty="0"/>
              <a:t>Not: Her </a:t>
            </a:r>
            <a:r>
              <a:rPr lang="en-US" dirty="0" err="1"/>
              <a:t>istek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yalnızca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seçim</a:t>
            </a:r>
            <a:r>
              <a:rPr lang="en-US" dirty="0"/>
              <a:t> </a:t>
            </a:r>
            <a:r>
              <a:rPr lang="en-US" dirty="0" err="1"/>
              <a:t>yapabilirsiniz</a:t>
            </a:r>
            <a:r>
              <a:rPr lang="en-US" dirty="0"/>
              <a:t>. </a:t>
            </a:r>
            <a:r>
              <a:rPr lang="en-US" dirty="0" err="1"/>
              <a:t>Birden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en-US" dirty="0"/>
              <a:t> </a:t>
            </a:r>
            <a:r>
              <a:rPr lang="en-US" dirty="0" err="1"/>
              <a:t>sürüm</a:t>
            </a:r>
            <a:r>
              <a:rPr lang="en-US" dirty="0"/>
              <a:t> </a:t>
            </a:r>
            <a:r>
              <a:rPr lang="en-US" dirty="0" err="1"/>
              <a:t>istiyorsanız</a:t>
            </a:r>
            <a:r>
              <a:rPr lang="en-US" dirty="0"/>
              <a:t>, </a:t>
            </a:r>
            <a:r>
              <a:rPr lang="en-US" dirty="0" err="1"/>
              <a:t>birden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en-US" dirty="0"/>
              <a:t> </a:t>
            </a:r>
            <a:r>
              <a:rPr lang="en-US" dirty="0" err="1"/>
              <a:t>talep</a:t>
            </a:r>
            <a:r>
              <a:rPr lang="en-US" dirty="0"/>
              <a:t> </a:t>
            </a:r>
            <a:r>
              <a:rPr lang="en-US" dirty="0" err="1"/>
              <a:t>göndermelisiniz</a:t>
            </a:r>
            <a:r>
              <a:rPr lang="en-US" dirty="0"/>
              <a:t>.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444016B-CCCB-43A4-BAB1-2104D9D09C45}"/>
              </a:ext>
            </a:extLst>
          </p:cNvPr>
          <p:cNvSpPr/>
          <p:nvPr/>
        </p:nvSpPr>
        <p:spPr>
          <a:xfrm>
            <a:off x="2614495" y="2476610"/>
            <a:ext cx="347518" cy="33131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6FE18D5-8C09-4651-BD75-A3155B8EDAEC}"/>
              </a:ext>
            </a:extLst>
          </p:cNvPr>
          <p:cNvCxnSpPr>
            <a:cxnSpLocks/>
            <a:endCxn id="6" idx="5"/>
          </p:cNvCxnSpPr>
          <p:nvPr/>
        </p:nvCxnSpPr>
        <p:spPr>
          <a:xfrm flipH="1" flipV="1">
            <a:off x="2911120" y="2759402"/>
            <a:ext cx="528368" cy="14062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5770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DE45E-3BCD-40E7-8F36-E4EF59310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0385" y="211016"/>
            <a:ext cx="9484228" cy="764952"/>
          </a:xfrm>
        </p:spPr>
        <p:txBody>
          <a:bodyPr>
            <a:noAutofit/>
          </a:bodyPr>
          <a:lstStyle/>
          <a:p>
            <a:r>
              <a:rPr lang="en-US" sz="2400"/>
              <a:t>Açılır menü kapanır ve form seçtiğiniz versiyonu gösterir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028F2F-8626-4F98-A6BA-3025CFE125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3599" y="4708438"/>
            <a:ext cx="8915400" cy="1516515"/>
          </a:xfrm>
        </p:spPr>
        <p:txBody>
          <a:bodyPr>
            <a:normAutofit/>
          </a:bodyPr>
          <a:lstStyle/>
          <a:p>
            <a:r>
              <a:rPr lang="en-US" dirty="0" err="1"/>
              <a:t>Seçiminizi</a:t>
            </a:r>
            <a:r>
              <a:rPr lang="en-US" dirty="0"/>
              <a:t> Geri </a:t>
            </a:r>
            <a:r>
              <a:rPr lang="en-US" dirty="0" err="1"/>
              <a:t>Versiyonlara</a:t>
            </a:r>
            <a:r>
              <a:rPr lang="en-US" dirty="0"/>
              <a:t> </a:t>
            </a:r>
            <a:r>
              <a:rPr lang="en-US" dirty="0" err="1"/>
              <a:t>Dön</a:t>
            </a:r>
            <a:r>
              <a:rPr lang="en-US" dirty="0"/>
              <a:t> </a:t>
            </a:r>
            <a:r>
              <a:rPr lang="en-US" dirty="0" err="1"/>
              <a:t>seçeneğine</a:t>
            </a:r>
            <a:r>
              <a:rPr lang="en-US" dirty="0"/>
              <a:t> </a:t>
            </a:r>
            <a:r>
              <a:rPr lang="en-US" dirty="0" err="1"/>
              <a:t>tıklayarak</a:t>
            </a:r>
            <a:r>
              <a:rPr lang="en-US" dirty="0"/>
              <a:t> </a:t>
            </a:r>
            <a:r>
              <a:rPr lang="en-US" dirty="0" err="1"/>
              <a:t>değiştirebilirsiniz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Bunu</a:t>
            </a:r>
            <a:r>
              <a:rPr lang="en-US" dirty="0"/>
              <a:t> </a:t>
            </a:r>
            <a:r>
              <a:rPr lang="en-US" dirty="0" err="1"/>
              <a:t>formun</a:t>
            </a:r>
            <a:r>
              <a:rPr lang="en-US" dirty="0"/>
              <a:t> </a:t>
            </a:r>
            <a:r>
              <a:rPr lang="en-US" dirty="0" err="1"/>
              <a:t>geri</a:t>
            </a:r>
            <a:r>
              <a:rPr lang="en-US" dirty="0"/>
              <a:t> </a:t>
            </a:r>
            <a:r>
              <a:rPr lang="en-US" dirty="0" err="1"/>
              <a:t>kalanını</a:t>
            </a:r>
            <a:r>
              <a:rPr lang="en-US" dirty="0"/>
              <a:t> </a:t>
            </a:r>
            <a:r>
              <a:rPr lang="en-US" dirty="0" err="1"/>
              <a:t>doldurduktan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yaparsanız</a:t>
            </a:r>
            <a:r>
              <a:rPr lang="en-US" dirty="0"/>
              <a:t>, </a:t>
            </a:r>
            <a:r>
              <a:rPr lang="en-US" dirty="0" err="1"/>
              <a:t>formu</a:t>
            </a:r>
            <a:r>
              <a:rPr lang="en-US" dirty="0"/>
              <a:t> </a:t>
            </a:r>
            <a:r>
              <a:rPr lang="en-US" dirty="0" err="1"/>
              <a:t>tekrar</a:t>
            </a:r>
            <a:r>
              <a:rPr lang="en-US" dirty="0"/>
              <a:t> </a:t>
            </a:r>
            <a:r>
              <a:rPr lang="en-US" dirty="0" err="1"/>
              <a:t>doldurmanız</a:t>
            </a:r>
            <a:r>
              <a:rPr lang="en-US" dirty="0"/>
              <a:t> </a:t>
            </a:r>
            <a:r>
              <a:rPr lang="en-US" dirty="0" err="1"/>
              <a:t>gerekecek</a:t>
            </a:r>
            <a:r>
              <a:rPr lang="en-US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8CBE15-7BB2-4B37-811C-455435C820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572" t="35824" r="35771" b="50000"/>
          <a:stretch/>
        </p:blipFill>
        <p:spPr>
          <a:xfrm>
            <a:off x="2020385" y="1220570"/>
            <a:ext cx="8428140" cy="134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150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9BABB37-76B5-4586-8AFD-2055132C3B7F}"/>
              </a:ext>
            </a:extLst>
          </p:cNvPr>
          <p:cNvSpPr/>
          <p:nvPr/>
        </p:nvSpPr>
        <p:spPr>
          <a:xfrm>
            <a:off x="5312705" y="79366"/>
            <a:ext cx="1610686" cy="9982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Bir </a:t>
            </a:r>
            <a:r>
              <a:rPr lang="en-US" sz="1200" dirty="0" err="1">
                <a:solidFill>
                  <a:schemeClr val="tx1"/>
                </a:solidFill>
              </a:rPr>
              <a:t>Hristiyan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olarak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hiç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İncil'in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tamamını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okudunuz</a:t>
            </a:r>
            <a:r>
              <a:rPr lang="en-US" sz="1200" dirty="0">
                <a:solidFill>
                  <a:schemeClr val="tx1"/>
                </a:solidFill>
              </a:rPr>
              <a:t> mu?</a:t>
            </a:r>
            <a:endParaRPr lang="en-US" sz="1200" dirty="0"/>
          </a:p>
        </p:txBody>
      </p:sp>
      <p:cxnSp>
        <p:nvCxnSpPr>
          <p:cNvPr id="6" name="Connector: Elbow 5">
            <a:extLst>
              <a:ext uri="{FF2B5EF4-FFF2-40B4-BE49-F238E27FC236}">
                <a16:creationId xmlns:a16="http://schemas.microsoft.com/office/drawing/2014/main" id="{60FFE28E-7F94-40D5-BB61-D46244FCD605}"/>
              </a:ext>
            </a:extLst>
          </p:cNvPr>
          <p:cNvCxnSpPr>
            <a:cxnSpLocks/>
            <a:stCxn id="4" idx="2"/>
            <a:endCxn id="10" idx="1"/>
          </p:cNvCxnSpPr>
          <p:nvPr/>
        </p:nvCxnSpPr>
        <p:spPr>
          <a:xfrm rot="16200000" flipH="1">
            <a:off x="6526126" y="669577"/>
            <a:ext cx="548951" cy="136510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8A473A66-3C55-4132-8836-5611DB31815B}"/>
              </a:ext>
            </a:extLst>
          </p:cNvPr>
          <p:cNvCxnSpPr>
            <a:cxnSpLocks/>
          </p:cNvCxnSpPr>
          <p:nvPr/>
        </p:nvCxnSpPr>
        <p:spPr>
          <a:xfrm rot="10800000" flipV="1">
            <a:off x="4029133" y="1077656"/>
            <a:ext cx="1517877" cy="552056"/>
          </a:xfrm>
          <a:prstGeom prst="bentConnector3">
            <a:avLst>
              <a:gd name="adj1" fmla="val -37362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69CED572-E1DE-4294-8719-1962C5B0593C}"/>
              </a:ext>
            </a:extLst>
          </p:cNvPr>
          <p:cNvSpPr/>
          <p:nvPr/>
        </p:nvSpPr>
        <p:spPr>
          <a:xfrm>
            <a:off x="7483155" y="1257906"/>
            <a:ext cx="1900341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Hayatınız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için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faydalı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mıydı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E14EC6-8948-4580-9CE7-3EF021B0580C}"/>
              </a:ext>
            </a:extLst>
          </p:cNvPr>
          <p:cNvSpPr/>
          <p:nvPr/>
        </p:nvSpPr>
        <p:spPr>
          <a:xfrm>
            <a:off x="6218755" y="1257906"/>
            <a:ext cx="576626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Evet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31D8B96-9887-4077-8E19-AE426DA5DB5B}"/>
              </a:ext>
            </a:extLst>
          </p:cNvPr>
          <p:cNvSpPr/>
          <p:nvPr/>
        </p:nvSpPr>
        <p:spPr>
          <a:xfrm>
            <a:off x="8437198" y="1994656"/>
            <a:ext cx="566001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Hayır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372162E-FDCF-4079-B4BB-A78E40611DCB}"/>
              </a:ext>
            </a:extLst>
          </p:cNvPr>
          <p:cNvSpPr/>
          <p:nvPr/>
        </p:nvSpPr>
        <p:spPr>
          <a:xfrm>
            <a:off x="6484010" y="2405900"/>
            <a:ext cx="1913541" cy="9126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Neden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olmasın</a:t>
            </a:r>
            <a:r>
              <a:rPr lang="en-US" sz="1200" dirty="0">
                <a:solidFill>
                  <a:schemeClr val="tx1"/>
                </a:solidFill>
              </a:rPr>
              <a:t>?  Basit </a:t>
            </a:r>
            <a:r>
              <a:rPr lang="en-US" sz="1200" dirty="0" err="1">
                <a:solidFill>
                  <a:schemeClr val="tx1"/>
                </a:solidFill>
              </a:rPr>
              <a:t>bir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okuma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planı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fayda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sağlamaya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yardımcı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olur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muydu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  <a:endParaRPr lang="en-US" sz="12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37918AF-1F3B-4A97-8099-DFBE1288B09B}"/>
              </a:ext>
            </a:extLst>
          </p:cNvPr>
          <p:cNvSpPr/>
          <p:nvPr/>
        </p:nvSpPr>
        <p:spPr>
          <a:xfrm>
            <a:off x="4351030" y="1279678"/>
            <a:ext cx="576626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Hayır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D3705E1-FA9B-4B63-9E3A-3C60F4E357B0}"/>
              </a:ext>
            </a:extLst>
          </p:cNvPr>
          <p:cNvSpPr/>
          <p:nvPr/>
        </p:nvSpPr>
        <p:spPr>
          <a:xfrm>
            <a:off x="9687302" y="1267274"/>
            <a:ext cx="566001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Evet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E8B1713-A153-44B2-B7E6-F8661EBEA235}"/>
              </a:ext>
            </a:extLst>
          </p:cNvPr>
          <p:cNvSpPr/>
          <p:nvPr/>
        </p:nvSpPr>
        <p:spPr>
          <a:xfrm>
            <a:off x="10559139" y="1272486"/>
            <a:ext cx="1467877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Okuma </a:t>
            </a:r>
            <a:r>
              <a:rPr lang="en-US" sz="1200" dirty="0" err="1">
                <a:solidFill>
                  <a:schemeClr val="tx1"/>
                </a:solidFill>
              </a:rPr>
              <a:t>planı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kullandınız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mı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  <a:endParaRPr lang="en-US" sz="12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EDD2A23-4EE1-4550-B1A4-A9DF86B66095}"/>
              </a:ext>
            </a:extLst>
          </p:cNvPr>
          <p:cNvSpPr/>
          <p:nvPr/>
        </p:nvSpPr>
        <p:spPr>
          <a:xfrm>
            <a:off x="2343698" y="1261011"/>
            <a:ext cx="1691939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Bir </a:t>
            </a:r>
            <a:r>
              <a:rPr lang="en-US" sz="1100" dirty="0" err="1">
                <a:solidFill>
                  <a:schemeClr val="tx1"/>
                </a:solidFill>
              </a:rPr>
              <a:t>Hristiyan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olarak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tüm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İncil'i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okumanın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önemli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olduğunu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düşünüyor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musunuz</a:t>
            </a:r>
            <a:r>
              <a:rPr lang="en-US" sz="11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C9939FB-81A9-4789-88C9-777F0FA48855}"/>
              </a:ext>
            </a:extLst>
          </p:cNvPr>
          <p:cNvSpPr/>
          <p:nvPr/>
        </p:nvSpPr>
        <p:spPr>
          <a:xfrm>
            <a:off x="3193988" y="2032629"/>
            <a:ext cx="566001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Evet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4CE4DC6-E37B-434D-B4F0-2FCB11CE2B96}"/>
              </a:ext>
            </a:extLst>
          </p:cNvPr>
          <p:cNvSpPr/>
          <p:nvPr/>
        </p:nvSpPr>
        <p:spPr>
          <a:xfrm>
            <a:off x="2343698" y="2421443"/>
            <a:ext cx="1691939" cy="6563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Tüm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İncil'i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okumanı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engelleyen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nedir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  <a:endParaRPr lang="en-US" sz="1200" dirty="0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842CA3E-2D57-44DA-9192-A15E00C6FC1B}"/>
              </a:ext>
            </a:extLst>
          </p:cNvPr>
          <p:cNvCxnSpPr>
            <a:cxnSpLocks/>
            <a:stCxn id="28" idx="2"/>
            <a:endCxn id="31" idx="0"/>
          </p:cNvCxnSpPr>
          <p:nvPr/>
        </p:nvCxnSpPr>
        <p:spPr>
          <a:xfrm>
            <a:off x="3189668" y="1998413"/>
            <a:ext cx="0" cy="4230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8223E8E0-47EE-4E64-B6EA-DEB8CD4F6556}"/>
              </a:ext>
            </a:extLst>
          </p:cNvPr>
          <p:cNvSpPr/>
          <p:nvPr/>
        </p:nvSpPr>
        <p:spPr>
          <a:xfrm>
            <a:off x="2073718" y="3503460"/>
            <a:ext cx="1383585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Çok</a:t>
            </a:r>
            <a:r>
              <a:rPr lang="en-US" sz="1200" dirty="0">
                <a:solidFill>
                  <a:schemeClr val="tx1"/>
                </a:solidFill>
              </a:rPr>
              <a:t> mu zaman </a:t>
            </a:r>
            <a:r>
              <a:rPr lang="en-US" sz="1200" dirty="0" err="1">
                <a:solidFill>
                  <a:schemeClr val="tx1"/>
                </a:solidFill>
              </a:rPr>
              <a:t>alıyor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EE77E68-4A52-4246-893B-38FC138D3CD6}"/>
              </a:ext>
            </a:extLst>
          </p:cNvPr>
          <p:cNvSpPr/>
          <p:nvPr/>
        </p:nvSpPr>
        <p:spPr>
          <a:xfrm>
            <a:off x="1695695" y="1273452"/>
            <a:ext cx="748804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Hayır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4DE856BA-028B-4956-A8E3-7A5BE17B3A4F}"/>
              </a:ext>
            </a:extLst>
          </p:cNvPr>
          <p:cNvCxnSpPr>
            <a:cxnSpLocks/>
            <a:stCxn id="28" idx="1"/>
            <a:endCxn id="40" idx="3"/>
          </p:cNvCxnSpPr>
          <p:nvPr/>
        </p:nvCxnSpPr>
        <p:spPr>
          <a:xfrm flipH="1" flipV="1">
            <a:off x="1762097" y="1626607"/>
            <a:ext cx="581601" cy="31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>
            <a:extLst>
              <a:ext uri="{FF2B5EF4-FFF2-40B4-BE49-F238E27FC236}">
                <a16:creationId xmlns:a16="http://schemas.microsoft.com/office/drawing/2014/main" id="{C9199992-A0FB-4779-BEB1-9052A3E6576E}"/>
              </a:ext>
            </a:extLst>
          </p:cNvPr>
          <p:cNvSpPr/>
          <p:nvPr/>
        </p:nvSpPr>
        <p:spPr>
          <a:xfrm>
            <a:off x="269387" y="1257906"/>
            <a:ext cx="1492710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Neden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olmasın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  <a:endParaRPr lang="en-US" sz="1200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0336C0D-EADE-461D-A247-3365B9BFE78B}"/>
              </a:ext>
            </a:extLst>
          </p:cNvPr>
          <p:cNvSpPr/>
          <p:nvPr/>
        </p:nvSpPr>
        <p:spPr>
          <a:xfrm>
            <a:off x="4441134" y="2419568"/>
            <a:ext cx="1691939" cy="6643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Çok</a:t>
            </a:r>
            <a:r>
              <a:rPr lang="en-US" sz="1200" dirty="0">
                <a:solidFill>
                  <a:schemeClr val="tx1"/>
                </a:solidFill>
              </a:rPr>
              <a:t> mu </a:t>
            </a:r>
            <a:r>
              <a:rPr lang="en-US" sz="1200" dirty="0" err="1">
                <a:solidFill>
                  <a:schemeClr val="tx1"/>
                </a:solidFill>
              </a:rPr>
              <a:t>korkutucu</a:t>
            </a:r>
            <a:r>
              <a:rPr lang="en-US" sz="1200" dirty="0">
                <a:solidFill>
                  <a:schemeClr val="tx1"/>
                </a:solidFill>
              </a:rPr>
              <a:t>?  </a:t>
            </a:r>
            <a:r>
              <a:rPr lang="en-US" sz="1200" dirty="0" err="1">
                <a:solidFill>
                  <a:schemeClr val="tx1"/>
                </a:solidFill>
              </a:rPr>
              <a:t>Büyük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bir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kitap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mı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okunması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zor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64BA33C1-F48E-4C0D-A25A-AFBF3BF70F09}"/>
              </a:ext>
            </a:extLst>
          </p:cNvPr>
          <p:cNvSpPr/>
          <p:nvPr/>
        </p:nvSpPr>
        <p:spPr>
          <a:xfrm>
            <a:off x="2345415" y="4778314"/>
            <a:ext cx="2330172" cy="12677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WBP, </a:t>
            </a:r>
            <a:r>
              <a:rPr lang="en-US" sz="1200" dirty="0" err="1">
                <a:solidFill>
                  <a:schemeClr val="tx1"/>
                </a:solidFill>
              </a:rPr>
              <a:t>günde</a:t>
            </a:r>
            <a:r>
              <a:rPr lang="en-US" sz="1200" dirty="0">
                <a:solidFill>
                  <a:schemeClr val="tx1"/>
                </a:solidFill>
              </a:rPr>
              <a:t> 5 </a:t>
            </a:r>
            <a:r>
              <a:rPr lang="en-US" sz="1200" dirty="0" err="1">
                <a:solidFill>
                  <a:schemeClr val="tx1"/>
                </a:solidFill>
              </a:rPr>
              <a:t>dakikadan</a:t>
            </a:r>
            <a:r>
              <a:rPr lang="en-US" sz="1200" dirty="0">
                <a:solidFill>
                  <a:schemeClr val="tx1"/>
                </a:solidFill>
              </a:rPr>
              <a:t> 60 </a:t>
            </a:r>
            <a:r>
              <a:rPr lang="en-US" sz="1200" dirty="0" err="1">
                <a:solidFill>
                  <a:schemeClr val="tx1"/>
                </a:solidFill>
              </a:rPr>
              <a:t>dakikaya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kadar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veya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haftada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herhangi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bir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gün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taahhüdü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destekleyen</a:t>
            </a:r>
            <a:r>
              <a:rPr lang="en-US" sz="1200" dirty="0">
                <a:solidFill>
                  <a:schemeClr val="tx1"/>
                </a:solidFill>
              </a:rPr>
              <a:t> ÜCRETSİZ </a:t>
            </a:r>
            <a:r>
              <a:rPr lang="en-US" sz="1200" dirty="0" err="1">
                <a:solidFill>
                  <a:schemeClr val="tx1"/>
                </a:solidFill>
              </a:rPr>
              <a:t>İncil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okuma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planlarına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sahip</a:t>
            </a:r>
            <a:r>
              <a:rPr lang="en-US" sz="1200" dirty="0">
                <a:solidFill>
                  <a:schemeClr val="tx1"/>
                </a:solidFill>
              </a:rPr>
              <a:t>.</a:t>
            </a:r>
            <a:endParaRPr lang="en-US" sz="1200" dirty="0"/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2838D246-A886-4460-98BF-0FD5523AA22F}"/>
              </a:ext>
            </a:extLst>
          </p:cNvPr>
          <p:cNvCxnSpPr>
            <a:stCxn id="31" idx="3"/>
            <a:endCxn id="45" idx="1"/>
          </p:cNvCxnSpPr>
          <p:nvPr/>
        </p:nvCxnSpPr>
        <p:spPr>
          <a:xfrm>
            <a:off x="4035637" y="2749641"/>
            <a:ext cx="405497" cy="20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>
            <a:extLst>
              <a:ext uri="{FF2B5EF4-FFF2-40B4-BE49-F238E27FC236}">
                <a16:creationId xmlns:a16="http://schemas.microsoft.com/office/drawing/2014/main" id="{8A8C0B91-4541-4320-B481-3EA157A2CEF4}"/>
              </a:ext>
            </a:extLst>
          </p:cNvPr>
          <p:cNvSpPr/>
          <p:nvPr/>
        </p:nvSpPr>
        <p:spPr>
          <a:xfrm>
            <a:off x="4728786" y="4775869"/>
            <a:ext cx="2607098" cy="127074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WBP, </a:t>
            </a:r>
            <a:r>
              <a:rPr lang="en-US" sz="1200" dirty="0" err="1">
                <a:solidFill>
                  <a:schemeClr val="tx1"/>
                </a:solidFill>
              </a:rPr>
              <a:t>kolay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okunabilir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çevirilerde</a:t>
            </a:r>
            <a:r>
              <a:rPr lang="en-US" sz="1200" dirty="0">
                <a:solidFill>
                  <a:schemeClr val="tx1"/>
                </a:solidFill>
              </a:rPr>
              <a:t> ÜCRETSİZ </a:t>
            </a:r>
            <a:r>
              <a:rPr lang="en-US" sz="1200" dirty="0" err="1">
                <a:solidFill>
                  <a:schemeClr val="tx1"/>
                </a:solidFill>
              </a:rPr>
              <a:t>planlar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sunar</a:t>
            </a:r>
            <a:r>
              <a:rPr lang="en-US" sz="1200" dirty="0">
                <a:solidFill>
                  <a:schemeClr val="tx1"/>
                </a:solidFill>
              </a:rPr>
              <a:t>.  En </a:t>
            </a:r>
            <a:r>
              <a:rPr lang="en-US" sz="1200" dirty="0" err="1">
                <a:solidFill>
                  <a:schemeClr val="tx1"/>
                </a:solidFill>
              </a:rPr>
              <a:t>büyük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görevler</a:t>
            </a:r>
            <a:r>
              <a:rPr lang="en-US" sz="1200" dirty="0">
                <a:solidFill>
                  <a:schemeClr val="tx1"/>
                </a:solidFill>
              </a:rPr>
              <a:t> bile </a:t>
            </a:r>
            <a:r>
              <a:rPr lang="en-US" sz="1200" dirty="0" err="1">
                <a:solidFill>
                  <a:schemeClr val="tx1"/>
                </a:solidFill>
              </a:rPr>
              <a:t>küçük</a:t>
            </a:r>
            <a:r>
              <a:rPr lang="en-US" sz="1200" dirty="0">
                <a:solidFill>
                  <a:schemeClr val="tx1"/>
                </a:solidFill>
              </a:rPr>
              <a:t>, </a:t>
            </a:r>
            <a:r>
              <a:rPr lang="en-US" sz="1200" dirty="0" err="1">
                <a:solidFill>
                  <a:schemeClr val="tx1"/>
                </a:solidFill>
              </a:rPr>
              <a:t>kolay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yönetilebilir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adımlara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bölündüğünde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yapılabilir</a:t>
            </a:r>
            <a:r>
              <a:rPr lang="en-US" sz="1200" dirty="0">
                <a:solidFill>
                  <a:schemeClr val="tx1"/>
                </a:solidFill>
              </a:rPr>
              <a:t> hale </a:t>
            </a:r>
            <a:r>
              <a:rPr lang="en-US" sz="1200" dirty="0" err="1">
                <a:solidFill>
                  <a:schemeClr val="tx1"/>
                </a:solidFill>
              </a:rPr>
              <a:t>gelir</a:t>
            </a:r>
            <a:r>
              <a:rPr lang="en-US" sz="12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C3D87B91-0B85-4841-9DFC-B6B8F6ACE59D}"/>
              </a:ext>
            </a:extLst>
          </p:cNvPr>
          <p:cNvSpPr/>
          <p:nvPr/>
        </p:nvSpPr>
        <p:spPr>
          <a:xfrm>
            <a:off x="10033063" y="1916961"/>
            <a:ext cx="580094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Evet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4E0C07D2-CBF0-4CCE-80BC-A7242AD03156}"/>
              </a:ext>
            </a:extLst>
          </p:cNvPr>
          <p:cNvSpPr/>
          <p:nvPr/>
        </p:nvSpPr>
        <p:spPr>
          <a:xfrm>
            <a:off x="8678246" y="2419568"/>
            <a:ext cx="1498335" cy="9740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Okuma </a:t>
            </a:r>
            <a:r>
              <a:rPr lang="en-US" sz="1200" dirty="0" err="1">
                <a:solidFill>
                  <a:schemeClr val="tx1"/>
                </a:solidFill>
              </a:rPr>
              <a:t>planı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görevi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daha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yönetilebilir</a:t>
            </a:r>
            <a:r>
              <a:rPr lang="en-US" sz="1200" dirty="0">
                <a:solidFill>
                  <a:schemeClr val="tx1"/>
                </a:solidFill>
              </a:rPr>
              <a:t> hale </a:t>
            </a:r>
            <a:r>
              <a:rPr lang="en-US" sz="1200" dirty="0" err="1">
                <a:solidFill>
                  <a:schemeClr val="tx1"/>
                </a:solidFill>
              </a:rPr>
              <a:t>getirdi</a:t>
            </a:r>
            <a:r>
              <a:rPr lang="en-US" sz="1200" dirty="0">
                <a:solidFill>
                  <a:schemeClr val="tx1"/>
                </a:solidFill>
              </a:rPr>
              <a:t> mi?</a:t>
            </a:r>
            <a:endParaRPr lang="en-US" sz="1200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F91485DB-6D8D-4E04-8560-554A749E3BD7}"/>
              </a:ext>
            </a:extLst>
          </p:cNvPr>
          <p:cNvSpPr/>
          <p:nvPr/>
        </p:nvSpPr>
        <p:spPr>
          <a:xfrm>
            <a:off x="10587137" y="2412113"/>
            <a:ext cx="1505741" cy="107613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Özel </a:t>
            </a:r>
            <a:r>
              <a:rPr lang="en-US" sz="1200" dirty="0" err="1">
                <a:solidFill>
                  <a:schemeClr val="tx1"/>
                </a:solidFill>
              </a:rPr>
              <a:t>hazırlanmış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bir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okuma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planı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bu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işi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daha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yönetilebilir</a:t>
            </a:r>
            <a:r>
              <a:rPr lang="en-US" sz="1200" dirty="0">
                <a:solidFill>
                  <a:schemeClr val="tx1"/>
                </a:solidFill>
              </a:rPr>
              <a:t> hale </a:t>
            </a:r>
            <a:r>
              <a:rPr lang="en-US" sz="1200" dirty="0" err="1">
                <a:solidFill>
                  <a:schemeClr val="tx1"/>
                </a:solidFill>
              </a:rPr>
              <a:t>getirir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miydi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  <a:endParaRPr lang="en-US" sz="1200" dirty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ABC027EA-F218-4D89-A019-EE9DB8C396A1}"/>
              </a:ext>
            </a:extLst>
          </p:cNvPr>
          <p:cNvSpPr/>
          <p:nvPr/>
        </p:nvSpPr>
        <p:spPr>
          <a:xfrm>
            <a:off x="10038947" y="2622932"/>
            <a:ext cx="624833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Hayır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752EF3B8-D25A-4A2E-8535-46E8ECB9DBDD}"/>
              </a:ext>
            </a:extLst>
          </p:cNvPr>
          <p:cNvSpPr/>
          <p:nvPr/>
        </p:nvSpPr>
        <p:spPr>
          <a:xfrm>
            <a:off x="7413916" y="4778314"/>
            <a:ext cx="2039615" cy="12628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WBP </a:t>
            </a:r>
            <a:r>
              <a:rPr lang="en-US" sz="1200" dirty="0" err="1">
                <a:solidFill>
                  <a:schemeClr val="tx1"/>
                </a:solidFill>
              </a:rPr>
              <a:t>olarak</a:t>
            </a:r>
            <a:r>
              <a:rPr lang="en-US" sz="1200" dirty="0">
                <a:solidFill>
                  <a:schemeClr val="tx1"/>
                </a:solidFill>
              </a:rPr>
              <a:t>, </a:t>
            </a:r>
            <a:r>
              <a:rPr lang="en-US" sz="1200" dirty="0" err="1">
                <a:solidFill>
                  <a:schemeClr val="tx1"/>
                </a:solidFill>
              </a:rPr>
              <a:t>İncil'i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okumanın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hepimizin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hayatına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büyük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fayda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sağladığına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inanıyoruz</a:t>
            </a:r>
            <a:r>
              <a:rPr lang="en-US" sz="1200" dirty="0">
                <a:solidFill>
                  <a:schemeClr val="tx1"/>
                </a:solidFill>
              </a:rPr>
              <a:t>.</a:t>
            </a:r>
            <a:endParaRPr lang="en-US" sz="1200" dirty="0"/>
          </a:p>
        </p:txBody>
      </p:sp>
      <p:cxnSp>
        <p:nvCxnSpPr>
          <p:cNvPr id="69" name="Connector: Elbow 68">
            <a:extLst>
              <a:ext uri="{FF2B5EF4-FFF2-40B4-BE49-F238E27FC236}">
                <a16:creationId xmlns:a16="http://schemas.microsoft.com/office/drawing/2014/main" id="{9FCE411F-8773-4396-B030-1621DA3BDFCA}"/>
              </a:ext>
            </a:extLst>
          </p:cNvPr>
          <p:cNvCxnSpPr>
            <a:cxnSpLocks/>
            <a:stCxn id="17" idx="2"/>
            <a:endCxn id="66" idx="0"/>
          </p:cNvCxnSpPr>
          <p:nvPr/>
        </p:nvCxnSpPr>
        <p:spPr>
          <a:xfrm rot="16200000" flipH="1">
            <a:off x="7207393" y="3551982"/>
            <a:ext cx="1459719" cy="99294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tangle 69">
            <a:extLst>
              <a:ext uri="{FF2B5EF4-FFF2-40B4-BE49-F238E27FC236}">
                <a16:creationId xmlns:a16="http://schemas.microsoft.com/office/drawing/2014/main" id="{9C445FB0-3DF6-4678-A282-F7F06CF367C9}"/>
              </a:ext>
            </a:extLst>
          </p:cNvPr>
          <p:cNvSpPr/>
          <p:nvPr/>
        </p:nvSpPr>
        <p:spPr>
          <a:xfrm>
            <a:off x="9585588" y="4775870"/>
            <a:ext cx="1483801" cy="12620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Hangi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planı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kullandınız</a:t>
            </a:r>
            <a:r>
              <a:rPr lang="en-US" sz="1200" dirty="0">
                <a:solidFill>
                  <a:schemeClr val="tx1"/>
                </a:solidFill>
              </a:rPr>
              <a:t>?  WBP </a:t>
            </a:r>
            <a:r>
              <a:rPr lang="en-US" sz="1200" dirty="0" err="1">
                <a:solidFill>
                  <a:schemeClr val="tx1"/>
                </a:solidFill>
              </a:rPr>
              <a:t>çok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çeşitli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seçeneklere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sahip</a:t>
            </a:r>
            <a:r>
              <a:rPr lang="en-US" sz="1200" dirty="0">
                <a:solidFill>
                  <a:schemeClr val="tx1"/>
                </a:solidFill>
              </a:rPr>
              <a:t>.</a:t>
            </a:r>
            <a:endParaRPr lang="en-US" sz="1200" dirty="0"/>
          </a:p>
        </p:txBody>
      </p:sp>
      <p:cxnSp>
        <p:nvCxnSpPr>
          <p:cNvPr id="71" name="Connector: Elbow 70">
            <a:extLst>
              <a:ext uri="{FF2B5EF4-FFF2-40B4-BE49-F238E27FC236}">
                <a16:creationId xmlns:a16="http://schemas.microsoft.com/office/drawing/2014/main" id="{B8B1E9C3-B803-4EC5-B4B2-6583F01A87F3}"/>
              </a:ext>
            </a:extLst>
          </p:cNvPr>
          <p:cNvCxnSpPr>
            <a:cxnSpLocks/>
            <a:stCxn id="55" idx="2"/>
            <a:endCxn id="70" idx="0"/>
          </p:cNvCxnSpPr>
          <p:nvPr/>
        </p:nvCxnSpPr>
        <p:spPr>
          <a:xfrm rot="16200000" flipH="1">
            <a:off x="9186303" y="3634683"/>
            <a:ext cx="1382297" cy="900075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73">
            <a:extLst>
              <a:ext uri="{FF2B5EF4-FFF2-40B4-BE49-F238E27FC236}">
                <a16:creationId xmlns:a16="http://schemas.microsoft.com/office/drawing/2014/main" id="{3CDCAD7D-CDDB-4A48-9057-12EDBADBCB30}"/>
              </a:ext>
            </a:extLst>
          </p:cNvPr>
          <p:cNvSpPr/>
          <p:nvPr/>
        </p:nvSpPr>
        <p:spPr>
          <a:xfrm>
            <a:off x="11174286" y="4778975"/>
            <a:ext cx="823913" cy="125829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WBP'de</a:t>
            </a:r>
            <a:r>
              <a:rPr lang="en-US" sz="1200" dirty="0">
                <a:solidFill>
                  <a:schemeClr val="tx1"/>
                </a:solidFill>
              </a:rPr>
              <a:t> ÜCRETSİZ </a:t>
            </a:r>
            <a:r>
              <a:rPr lang="en-US" sz="1200" dirty="0" err="1">
                <a:solidFill>
                  <a:schemeClr val="tx1"/>
                </a:solidFill>
              </a:rPr>
              <a:t>bir</a:t>
            </a:r>
            <a:r>
              <a:rPr lang="en-US" sz="1200" dirty="0">
                <a:solidFill>
                  <a:schemeClr val="tx1"/>
                </a:solidFill>
              </a:rPr>
              <a:t> plan </a:t>
            </a:r>
            <a:r>
              <a:rPr lang="en-US" sz="1200" dirty="0" err="1">
                <a:solidFill>
                  <a:schemeClr val="tx1"/>
                </a:solidFill>
              </a:rPr>
              <a:t>deneyin</a:t>
            </a:r>
            <a:endParaRPr lang="en-US" sz="1200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FF266FCB-EE27-4D5F-B6CD-DE1596012606}"/>
              </a:ext>
            </a:extLst>
          </p:cNvPr>
          <p:cNvSpPr/>
          <p:nvPr/>
        </p:nvSpPr>
        <p:spPr>
          <a:xfrm>
            <a:off x="11376265" y="3560210"/>
            <a:ext cx="621933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Evet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4E82EE45-9E43-4C22-B186-F1516775F646}"/>
              </a:ext>
            </a:extLst>
          </p:cNvPr>
          <p:cNvSpPr/>
          <p:nvPr/>
        </p:nvSpPr>
        <p:spPr>
          <a:xfrm>
            <a:off x="9598460" y="3737417"/>
            <a:ext cx="566827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Evet</a:t>
            </a: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DE889FA4-85D2-4EEA-B3FC-DE545BE30252}"/>
              </a:ext>
            </a:extLst>
          </p:cNvPr>
          <p:cNvSpPr/>
          <p:nvPr/>
        </p:nvSpPr>
        <p:spPr>
          <a:xfrm>
            <a:off x="11379375" y="3809890"/>
            <a:ext cx="553431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Hayır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0C0DD4B1-EFBD-4271-9763-3B54FD6F5087}"/>
              </a:ext>
            </a:extLst>
          </p:cNvPr>
          <p:cNvSpPr/>
          <p:nvPr/>
        </p:nvSpPr>
        <p:spPr>
          <a:xfrm>
            <a:off x="93133" y="4775869"/>
            <a:ext cx="2166425" cy="126580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WBP, </a:t>
            </a:r>
            <a:r>
              <a:rPr lang="en-US" sz="1200" dirty="0" err="1">
                <a:solidFill>
                  <a:schemeClr val="tx1"/>
                </a:solidFill>
              </a:rPr>
              <a:t>çeşitlilik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katmak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için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Kronolojik</a:t>
            </a:r>
            <a:r>
              <a:rPr lang="en-US" sz="1200" dirty="0">
                <a:solidFill>
                  <a:schemeClr val="tx1"/>
                </a:solidFill>
              </a:rPr>
              <a:t>, M'Cheyne </a:t>
            </a:r>
            <a:r>
              <a:rPr lang="en-US" sz="1200" dirty="0" err="1">
                <a:solidFill>
                  <a:schemeClr val="tx1"/>
                </a:solidFill>
              </a:rPr>
              <a:t>gibi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birden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fazla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temalı</a:t>
            </a:r>
            <a:r>
              <a:rPr lang="en-US" sz="1200" dirty="0">
                <a:solidFill>
                  <a:schemeClr val="tx1"/>
                </a:solidFill>
              </a:rPr>
              <a:t> ÜCRETSİZ </a:t>
            </a:r>
            <a:r>
              <a:rPr lang="en-US" sz="1200" dirty="0" err="1">
                <a:solidFill>
                  <a:schemeClr val="tx1"/>
                </a:solidFill>
              </a:rPr>
              <a:t>planlar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sunuyor</a:t>
            </a:r>
            <a:endParaRPr lang="en-US" sz="1200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7904846B-A7C0-4C13-9BEE-44C0F1EC7F48}"/>
              </a:ext>
            </a:extLst>
          </p:cNvPr>
          <p:cNvSpPr/>
          <p:nvPr/>
        </p:nvSpPr>
        <p:spPr>
          <a:xfrm>
            <a:off x="206087" y="2412577"/>
            <a:ext cx="1691939" cy="6643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Çok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sıkıcı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mı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08395BF-2372-4C75-84AD-F054CD05BDAE}"/>
              </a:ext>
            </a:extLst>
          </p:cNvPr>
          <p:cNvCxnSpPr>
            <a:stCxn id="31" idx="1"/>
            <a:endCxn id="57" idx="3"/>
          </p:cNvCxnSpPr>
          <p:nvPr/>
        </p:nvCxnSpPr>
        <p:spPr>
          <a:xfrm flipH="1" flipV="1">
            <a:off x="1898026" y="2744734"/>
            <a:ext cx="445672" cy="49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or: Elbow 33">
            <a:extLst>
              <a:ext uri="{FF2B5EF4-FFF2-40B4-BE49-F238E27FC236}">
                <a16:creationId xmlns:a16="http://schemas.microsoft.com/office/drawing/2014/main" id="{23D704D2-4C65-49EC-8C66-5B25E1F521D3}"/>
              </a:ext>
            </a:extLst>
          </p:cNvPr>
          <p:cNvCxnSpPr>
            <a:cxnSpLocks/>
            <a:stCxn id="59" idx="2"/>
            <a:endCxn id="74" idx="0"/>
          </p:cNvCxnSpPr>
          <p:nvPr/>
        </p:nvCxnSpPr>
        <p:spPr>
          <a:xfrm rot="16200000" flipH="1">
            <a:off x="10817762" y="4010493"/>
            <a:ext cx="1290727" cy="24623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or: Elbow 37">
            <a:extLst>
              <a:ext uri="{FF2B5EF4-FFF2-40B4-BE49-F238E27FC236}">
                <a16:creationId xmlns:a16="http://schemas.microsoft.com/office/drawing/2014/main" id="{B3F1FE61-A883-4467-9A0D-0F66C1FA9F5D}"/>
              </a:ext>
            </a:extLst>
          </p:cNvPr>
          <p:cNvCxnSpPr>
            <a:cxnSpLocks/>
            <a:stCxn id="45" idx="2"/>
            <a:endCxn id="50" idx="0"/>
          </p:cNvCxnSpPr>
          <p:nvPr/>
        </p:nvCxnSpPr>
        <p:spPr>
          <a:xfrm rot="16200000" flipH="1">
            <a:off x="4813725" y="3557259"/>
            <a:ext cx="1691988" cy="74523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Rectangle 76">
            <a:extLst>
              <a:ext uri="{FF2B5EF4-FFF2-40B4-BE49-F238E27FC236}">
                <a16:creationId xmlns:a16="http://schemas.microsoft.com/office/drawing/2014/main" id="{E0CA2629-5E03-4504-BE1E-E6AA50570946}"/>
              </a:ext>
            </a:extLst>
          </p:cNvPr>
          <p:cNvSpPr/>
          <p:nvPr/>
        </p:nvSpPr>
        <p:spPr>
          <a:xfrm>
            <a:off x="94581" y="6099155"/>
            <a:ext cx="11903617" cy="7172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err="1">
                <a:solidFill>
                  <a:schemeClr val="tx1"/>
                </a:solidFill>
              </a:rPr>
              <a:t>İncil'i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okumayı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denediyseniz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ve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başaramadıysanız</a:t>
            </a:r>
            <a:r>
              <a:rPr lang="en-US" sz="1100" dirty="0">
                <a:solidFill>
                  <a:schemeClr val="tx1"/>
                </a:solidFill>
              </a:rPr>
              <a:t>, </a:t>
            </a:r>
            <a:r>
              <a:rPr lang="en-US" sz="1100" u="sng" dirty="0">
                <a:solidFill>
                  <a:srgbClr val="0070C0"/>
                </a:solidFill>
              </a:rPr>
              <a:t>https://worldbibleplans.com/languages/turkish/index.html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adresimizi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ziyaret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edin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ve</a:t>
            </a:r>
            <a:r>
              <a:rPr lang="en-US" sz="1100" dirty="0">
                <a:solidFill>
                  <a:schemeClr val="tx1"/>
                </a:solidFill>
              </a:rPr>
              <a:t> ÜCRETSİZ </a:t>
            </a:r>
            <a:r>
              <a:rPr lang="en-US" sz="1100" dirty="0" err="1">
                <a:solidFill>
                  <a:schemeClr val="tx1"/>
                </a:solidFill>
              </a:rPr>
              <a:t>özel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bir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İncil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okuma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planı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oluşturun</a:t>
            </a:r>
            <a:r>
              <a:rPr lang="en-US" sz="1100" dirty="0">
                <a:solidFill>
                  <a:schemeClr val="tx1"/>
                </a:solidFill>
              </a:rPr>
              <a:t>.  </a:t>
            </a:r>
            <a:r>
              <a:rPr lang="en-US" sz="1100" dirty="0" err="1">
                <a:solidFill>
                  <a:schemeClr val="tx1"/>
                </a:solidFill>
              </a:rPr>
              <a:t>Çeşitli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dillerden</a:t>
            </a:r>
            <a:r>
              <a:rPr lang="en-US" sz="1100" dirty="0">
                <a:solidFill>
                  <a:schemeClr val="tx1"/>
                </a:solidFill>
              </a:rPr>
              <a:t>, </a:t>
            </a:r>
            <a:r>
              <a:rPr lang="en-US" sz="1100" dirty="0" err="1">
                <a:solidFill>
                  <a:schemeClr val="tx1"/>
                </a:solidFill>
              </a:rPr>
              <a:t>çevirilerden</a:t>
            </a:r>
            <a:r>
              <a:rPr lang="en-US" sz="1100" dirty="0">
                <a:solidFill>
                  <a:schemeClr val="tx1"/>
                </a:solidFill>
              </a:rPr>
              <a:t>, zaman </a:t>
            </a:r>
            <a:r>
              <a:rPr lang="en-US" sz="1100" dirty="0" err="1">
                <a:solidFill>
                  <a:schemeClr val="tx1"/>
                </a:solidFill>
              </a:rPr>
              <a:t>taahhütlerinden</a:t>
            </a:r>
            <a:r>
              <a:rPr lang="en-US" sz="1100" dirty="0">
                <a:solidFill>
                  <a:schemeClr val="tx1"/>
                </a:solidFill>
              </a:rPr>
              <a:t>, </a:t>
            </a:r>
            <a:r>
              <a:rPr lang="en-US" sz="1100" dirty="0" err="1">
                <a:solidFill>
                  <a:schemeClr val="tx1"/>
                </a:solidFill>
              </a:rPr>
              <a:t>temalardan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ve</a:t>
            </a:r>
            <a:r>
              <a:rPr lang="en-US" sz="1100" dirty="0">
                <a:solidFill>
                  <a:schemeClr val="tx1"/>
                </a:solidFill>
              </a:rPr>
              <a:t> e-</a:t>
            </a:r>
            <a:r>
              <a:rPr lang="en-US" sz="1100" dirty="0" err="1">
                <a:solidFill>
                  <a:schemeClr val="tx1"/>
                </a:solidFill>
              </a:rPr>
              <a:t>kitap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formatlarından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seçim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yapabilirsiniz</a:t>
            </a:r>
            <a:r>
              <a:rPr lang="en-US" sz="1100" dirty="0">
                <a:solidFill>
                  <a:schemeClr val="tx1"/>
                </a:solidFill>
              </a:rPr>
              <a:t>.  Bu </a:t>
            </a:r>
            <a:r>
              <a:rPr lang="en-US" sz="1100" dirty="0" err="1">
                <a:solidFill>
                  <a:schemeClr val="tx1"/>
                </a:solidFill>
              </a:rPr>
              <a:t>kadar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basit</a:t>
            </a:r>
            <a:r>
              <a:rPr lang="en-US" sz="1100" dirty="0">
                <a:solidFill>
                  <a:schemeClr val="tx1"/>
                </a:solidFill>
              </a:rPr>
              <a:t>.  Bir plan </a:t>
            </a:r>
            <a:r>
              <a:rPr lang="en-US" sz="1100" dirty="0" err="1">
                <a:solidFill>
                  <a:schemeClr val="tx1"/>
                </a:solidFill>
              </a:rPr>
              <a:t>oluşturun</a:t>
            </a:r>
            <a:r>
              <a:rPr lang="en-US" sz="1100" dirty="0">
                <a:solidFill>
                  <a:schemeClr val="tx1"/>
                </a:solidFill>
              </a:rPr>
              <a:t>, WBP </a:t>
            </a:r>
            <a:r>
              <a:rPr lang="en-US" sz="1100" dirty="0" err="1">
                <a:solidFill>
                  <a:schemeClr val="tx1"/>
                </a:solidFill>
              </a:rPr>
              <a:t>onu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oluşturuyor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ve</a:t>
            </a:r>
            <a:r>
              <a:rPr lang="en-US" sz="1100" dirty="0">
                <a:solidFill>
                  <a:schemeClr val="tx1"/>
                </a:solidFill>
              </a:rPr>
              <a:t> 1 </a:t>
            </a:r>
            <a:r>
              <a:rPr lang="en-US" sz="1100" dirty="0" err="1">
                <a:solidFill>
                  <a:schemeClr val="tx1"/>
                </a:solidFill>
              </a:rPr>
              <a:t>günden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kısa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sürede</a:t>
            </a:r>
            <a:r>
              <a:rPr lang="en-US" sz="1100" dirty="0">
                <a:solidFill>
                  <a:schemeClr val="tx1"/>
                </a:solidFill>
              </a:rPr>
              <a:t>, </a:t>
            </a:r>
            <a:r>
              <a:rPr lang="en-US" sz="1100" dirty="0" err="1">
                <a:solidFill>
                  <a:schemeClr val="tx1"/>
                </a:solidFill>
              </a:rPr>
              <a:t>kutsal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yazılarla</a:t>
            </a:r>
            <a:r>
              <a:rPr lang="en-US" sz="1100" dirty="0">
                <a:solidFill>
                  <a:schemeClr val="tx1"/>
                </a:solidFill>
              </a:rPr>
              <a:t> ya da </a:t>
            </a:r>
            <a:r>
              <a:rPr lang="en-US" sz="1100" dirty="0" err="1">
                <a:solidFill>
                  <a:schemeClr val="tx1"/>
                </a:solidFill>
              </a:rPr>
              <a:t>kutsal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kitap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olmadan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özel</a:t>
            </a:r>
            <a:r>
              <a:rPr lang="en-US" sz="1100" dirty="0">
                <a:solidFill>
                  <a:schemeClr val="tx1"/>
                </a:solidFill>
              </a:rPr>
              <a:t> ÜCRETSİZ </a:t>
            </a:r>
            <a:r>
              <a:rPr lang="en-US" sz="1100" dirty="0" err="1">
                <a:solidFill>
                  <a:schemeClr val="tx1"/>
                </a:solidFill>
              </a:rPr>
              <a:t>hazırlanmış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İncil</a:t>
            </a:r>
            <a:r>
              <a:rPr lang="en-US" sz="1100" dirty="0">
                <a:solidFill>
                  <a:schemeClr val="tx1"/>
                </a:solidFill>
              </a:rPr>
              <a:t> Okuma </a:t>
            </a:r>
            <a:r>
              <a:rPr lang="en-US" sz="1100" dirty="0" err="1">
                <a:solidFill>
                  <a:schemeClr val="tx1"/>
                </a:solidFill>
              </a:rPr>
              <a:t>Planınızı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indirebileceğiniz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bir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bağlantı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elde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ediyorsunuz</a:t>
            </a:r>
            <a:r>
              <a:rPr lang="en-US" sz="1100" dirty="0">
                <a:solidFill>
                  <a:schemeClr val="tx1"/>
                </a:solidFill>
              </a:rPr>
              <a:t>.  Her </a:t>
            </a:r>
            <a:r>
              <a:rPr lang="en-US" sz="1100" dirty="0" err="1">
                <a:solidFill>
                  <a:schemeClr val="tx1"/>
                </a:solidFill>
              </a:rPr>
              <a:t>şeyin</a:t>
            </a:r>
            <a:r>
              <a:rPr lang="en-US" sz="1100" dirty="0">
                <a:solidFill>
                  <a:schemeClr val="tx1"/>
                </a:solidFill>
              </a:rPr>
              <a:t> ÜCRETSİ </a:t>
            </a:r>
            <a:r>
              <a:rPr lang="en-US" sz="1100" dirty="0" err="1">
                <a:solidFill>
                  <a:schemeClr val="tx1"/>
                </a:solidFill>
              </a:rPr>
              <a:t>olduğunu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söylemiş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miydik</a:t>
            </a:r>
            <a:r>
              <a:rPr lang="en-US" sz="1100" dirty="0">
                <a:solidFill>
                  <a:schemeClr val="tx1"/>
                </a:solidFill>
              </a:rPr>
              <a:t>!</a:t>
            </a:r>
            <a:endParaRPr lang="en-US" sz="1100" dirty="0"/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90756889-93FF-4700-82A3-156AC089886A}"/>
              </a:ext>
            </a:extLst>
          </p:cNvPr>
          <p:cNvCxnSpPr>
            <a:cxnSpLocks/>
            <a:endCxn id="26" idx="1"/>
          </p:cNvCxnSpPr>
          <p:nvPr/>
        </p:nvCxnSpPr>
        <p:spPr>
          <a:xfrm>
            <a:off x="9372720" y="1626606"/>
            <a:ext cx="1186419" cy="145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Connector: Elbow 96">
            <a:extLst>
              <a:ext uri="{FF2B5EF4-FFF2-40B4-BE49-F238E27FC236}">
                <a16:creationId xmlns:a16="http://schemas.microsoft.com/office/drawing/2014/main" id="{600C5535-D3CC-4A26-8CF9-A8C4506CFC20}"/>
              </a:ext>
            </a:extLst>
          </p:cNvPr>
          <p:cNvCxnSpPr>
            <a:cxnSpLocks/>
          </p:cNvCxnSpPr>
          <p:nvPr/>
        </p:nvCxnSpPr>
        <p:spPr>
          <a:xfrm>
            <a:off x="10176581" y="2897240"/>
            <a:ext cx="410556" cy="2494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Rectangle 99">
            <a:extLst>
              <a:ext uri="{FF2B5EF4-FFF2-40B4-BE49-F238E27FC236}">
                <a16:creationId xmlns:a16="http://schemas.microsoft.com/office/drawing/2014/main" id="{B85A545C-B14F-4D8A-8DAB-C1C3E2714541}"/>
              </a:ext>
            </a:extLst>
          </p:cNvPr>
          <p:cNvSpPr/>
          <p:nvPr/>
        </p:nvSpPr>
        <p:spPr>
          <a:xfrm>
            <a:off x="1066803" y="3500367"/>
            <a:ext cx="546844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Evet</a:t>
            </a: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73F05AE0-844E-48C4-83E1-45C7E6040743}"/>
              </a:ext>
            </a:extLst>
          </p:cNvPr>
          <p:cNvSpPr/>
          <p:nvPr/>
        </p:nvSpPr>
        <p:spPr>
          <a:xfrm>
            <a:off x="5340221" y="3537685"/>
            <a:ext cx="566827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Evet</a:t>
            </a: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E8D90312-74C4-43BA-9E14-D5A31174EEAC}"/>
              </a:ext>
            </a:extLst>
          </p:cNvPr>
          <p:cNvSpPr/>
          <p:nvPr/>
        </p:nvSpPr>
        <p:spPr>
          <a:xfrm>
            <a:off x="3253753" y="4240862"/>
            <a:ext cx="565278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Evet</a:t>
            </a:r>
          </a:p>
        </p:txBody>
      </p:sp>
      <p:cxnSp>
        <p:nvCxnSpPr>
          <p:cNvPr id="107" name="Connector: Elbow 106">
            <a:extLst>
              <a:ext uri="{FF2B5EF4-FFF2-40B4-BE49-F238E27FC236}">
                <a16:creationId xmlns:a16="http://schemas.microsoft.com/office/drawing/2014/main" id="{FC16EE73-F35C-49B3-B5B6-02AA810616D3}"/>
              </a:ext>
            </a:extLst>
          </p:cNvPr>
          <p:cNvCxnSpPr>
            <a:cxnSpLocks/>
            <a:stCxn id="57" idx="2"/>
          </p:cNvCxnSpPr>
          <p:nvPr/>
        </p:nvCxnSpPr>
        <p:spPr>
          <a:xfrm rot="16200000" flipH="1">
            <a:off x="642672" y="3486275"/>
            <a:ext cx="1664741" cy="84597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Connector: Elbow 113">
            <a:extLst>
              <a:ext uri="{FF2B5EF4-FFF2-40B4-BE49-F238E27FC236}">
                <a16:creationId xmlns:a16="http://schemas.microsoft.com/office/drawing/2014/main" id="{2FED51BE-3B38-49F1-8C2E-F3E10969A789}"/>
              </a:ext>
            </a:extLst>
          </p:cNvPr>
          <p:cNvCxnSpPr>
            <a:cxnSpLocks/>
            <a:stCxn id="36" idx="2"/>
            <a:endCxn id="46" idx="0"/>
          </p:cNvCxnSpPr>
          <p:nvPr/>
        </p:nvCxnSpPr>
        <p:spPr>
          <a:xfrm rot="16200000" flipH="1">
            <a:off x="2869280" y="4137093"/>
            <a:ext cx="537452" cy="74499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Connector: Elbow 121">
            <a:extLst>
              <a:ext uri="{FF2B5EF4-FFF2-40B4-BE49-F238E27FC236}">
                <a16:creationId xmlns:a16="http://schemas.microsoft.com/office/drawing/2014/main" id="{D74091AA-53CB-4DBC-9EF4-C97775319DAB}"/>
              </a:ext>
            </a:extLst>
          </p:cNvPr>
          <p:cNvCxnSpPr>
            <a:cxnSpLocks/>
            <a:stCxn id="10" idx="2"/>
            <a:endCxn id="17" idx="0"/>
          </p:cNvCxnSpPr>
          <p:nvPr/>
        </p:nvCxnSpPr>
        <p:spPr>
          <a:xfrm rot="5400000">
            <a:off x="7731758" y="1704332"/>
            <a:ext cx="410592" cy="99254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Connector: Elbow 123">
            <a:extLst>
              <a:ext uri="{FF2B5EF4-FFF2-40B4-BE49-F238E27FC236}">
                <a16:creationId xmlns:a16="http://schemas.microsoft.com/office/drawing/2014/main" id="{784EA9DD-0787-4C8C-B210-4443E0CB625E}"/>
              </a:ext>
            </a:extLst>
          </p:cNvPr>
          <p:cNvCxnSpPr>
            <a:stCxn id="26" idx="2"/>
            <a:endCxn id="55" idx="0"/>
          </p:cNvCxnSpPr>
          <p:nvPr/>
        </p:nvCxnSpPr>
        <p:spPr>
          <a:xfrm rot="5400000">
            <a:off x="10155406" y="1281896"/>
            <a:ext cx="409680" cy="186566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Connector: Elbow 127">
            <a:extLst>
              <a:ext uri="{FF2B5EF4-FFF2-40B4-BE49-F238E27FC236}">
                <a16:creationId xmlns:a16="http://schemas.microsoft.com/office/drawing/2014/main" id="{DA598EC9-8546-48ED-AFF0-6334D14D4F58}"/>
              </a:ext>
            </a:extLst>
          </p:cNvPr>
          <p:cNvCxnSpPr>
            <a:stCxn id="26" idx="2"/>
            <a:endCxn id="59" idx="0"/>
          </p:cNvCxnSpPr>
          <p:nvPr/>
        </p:nvCxnSpPr>
        <p:spPr>
          <a:xfrm rot="16200000" flipH="1">
            <a:off x="11115431" y="2187535"/>
            <a:ext cx="402225" cy="4693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Rectangle 128">
            <a:extLst>
              <a:ext uri="{FF2B5EF4-FFF2-40B4-BE49-F238E27FC236}">
                <a16:creationId xmlns:a16="http://schemas.microsoft.com/office/drawing/2014/main" id="{A43284D4-899B-49F1-B420-96E58200646D}"/>
              </a:ext>
            </a:extLst>
          </p:cNvPr>
          <p:cNvSpPr/>
          <p:nvPr/>
        </p:nvSpPr>
        <p:spPr>
          <a:xfrm>
            <a:off x="11307916" y="2038213"/>
            <a:ext cx="566001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Hayır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A22B5532-94EC-4A66-8531-002BF01C3015}"/>
              </a:ext>
            </a:extLst>
          </p:cNvPr>
          <p:cNvSpPr/>
          <p:nvPr/>
        </p:nvSpPr>
        <p:spPr>
          <a:xfrm>
            <a:off x="7460839" y="3730845"/>
            <a:ext cx="566827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Evet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84378D6A-7323-430F-AB72-CE4A9AB97E3E}"/>
              </a:ext>
            </a:extLst>
          </p:cNvPr>
          <p:cNvSpPr/>
          <p:nvPr/>
        </p:nvSpPr>
        <p:spPr>
          <a:xfrm>
            <a:off x="3584657" y="3507810"/>
            <a:ext cx="1383585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Kutsal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metinleri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içeren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planlar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çok</a:t>
            </a:r>
            <a:r>
              <a:rPr lang="en-US" sz="1200" dirty="0">
                <a:solidFill>
                  <a:schemeClr val="tx1"/>
                </a:solidFill>
              </a:rPr>
              <a:t> mu </a:t>
            </a:r>
            <a:r>
              <a:rPr lang="en-US" sz="1200" dirty="0" err="1">
                <a:solidFill>
                  <a:schemeClr val="tx1"/>
                </a:solidFill>
              </a:rPr>
              <a:t>pahalı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</a:p>
        </p:txBody>
      </p: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52647C22-3073-4AE4-AD2C-C258DAE360F1}"/>
              </a:ext>
            </a:extLst>
          </p:cNvPr>
          <p:cNvCxnSpPr>
            <a:cxnSpLocks/>
            <a:stCxn id="31" idx="2"/>
            <a:endCxn id="36" idx="0"/>
          </p:cNvCxnSpPr>
          <p:nvPr/>
        </p:nvCxnSpPr>
        <p:spPr>
          <a:xfrm rot="5400000">
            <a:off x="2764779" y="3078571"/>
            <a:ext cx="425622" cy="42415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837C6AF1-E662-4051-AF3C-5D305AE64699}"/>
              </a:ext>
            </a:extLst>
          </p:cNvPr>
          <p:cNvCxnSpPr>
            <a:cxnSpLocks/>
            <a:stCxn id="31" idx="2"/>
            <a:endCxn id="63" idx="0"/>
          </p:cNvCxnSpPr>
          <p:nvPr/>
        </p:nvCxnSpPr>
        <p:spPr>
          <a:xfrm rot="16200000" flipH="1">
            <a:off x="3518073" y="2749433"/>
            <a:ext cx="429972" cy="108678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or: Elbow 41">
            <a:extLst>
              <a:ext uri="{FF2B5EF4-FFF2-40B4-BE49-F238E27FC236}">
                <a16:creationId xmlns:a16="http://schemas.microsoft.com/office/drawing/2014/main" id="{D077B12A-0562-44FF-9312-125339C9B57B}"/>
              </a:ext>
            </a:extLst>
          </p:cNvPr>
          <p:cNvCxnSpPr>
            <a:cxnSpLocks/>
            <a:stCxn id="63" idx="2"/>
            <a:endCxn id="46" idx="0"/>
          </p:cNvCxnSpPr>
          <p:nvPr/>
        </p:nvCxnSpPr>
        <p:spPr>
          <a:xfrm rot="5400000">
            <a:off x="3626925" y="4128789"/>
            <a:ext cx="533102" cy="765949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81564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Temalar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8760" y="944890"/>
            <a:ext cx="8915400" cy="5616170"/>
          </a:xfrm>
        </p:spPr>
        <p:txBody>
          <a:bodyPr>
            <a:normAutofit fontScale="62500" lnSpcReduction="20000"/>
          </a:bodyPr>
          <a:lstStyle/>
          <a:p>
            <a:r>
              <a:rPr lang="en-US" sz="2400" dirty="0" err="1"/>
              <a:t>Temalar</a:t>
            </a:r>
            <a:r>
              <a:rPr lang="en-US" sz="2400" dirty="0"/>
              <a:t> </a:t>
            </a:r>
            <a:r>
              <a:rPr lang="en-US" sz="2400" dirty="0" err="1"/>
              <a:t>kutsal</a:t>
            </a:r>
            <a:r>
              <a:rPr lang="en-US" sz="2400" dirty="0"/>
              <a:t> </a:t>
            </a:r>
            <a:r>
              <a:rPr lang="en-US" sz="2400" dirty="0" err="1"/>
              <a:t>metinleri</a:t>
            </a:r>
            <a:r>
              <a:rPr lang="en-US" sz="2400" dirty="0"/>
              <a:t> </a:t>
            </a:r>
            <a:r>
              <a:rPr lang="en-US" sz="2400" dirty="0" err="1"/>
              <a:t>okumak</a:t>
            </a:r>
            <a:r>
              <a:rPr lang="en-US" sz="2400" dirty="0"/>
              <a:t> </a:t>
            </a:r>
            <a:r>
              <a:rPr lang="en-US" sz="2400" dirty="0" err="1"/>
              <a:t>için</a:t>
            </a:r>
            <a:r>
              <a:rPr lang="en-US" sz="2400" dirty="0"/>
              <a:t> </a:t>
            </a:r>
            <a:r>
              <a:rPr lang="en-US" sz="2400" dirty="0" err="1"/>
              <a:t>farklı</a:t>
            </a:r>
            <a:r>
              <a:rPr lang="en-US" sz="2400" dirty="0"/>
              <a:t> </a:t>
            </a:r>
            <a:r>
              <a:rPr lang="en-US" sz="2400" dirty="0" err="1"/>
              <a:t>yollar</a:t>
            </a:r>
            <a:r>
              <a:rPr lang="en-US" sz="2400" dirty="0"/>
              <a:t> </a:t>
            </a:r>
            <a:r>
              <a:rPr lang="en-US" sz="2400" dirty="0" err="1"/>
              <a:t>sunar</a:t>
            </a:r>
            <a:r>
              <a:rPr lang="en-US" sz="2400" dirty="0"/>
              <a:t>.</a:t>
            </a:r>
          </a:p>
          <a:p>
            <a:pPr lvl="1"/>
            <a:r>
              <a:rPr lang="en-US" sz="2200" dirty="0" err="1"/>
              <a:t>Bazı</a:t>
            </a:r>
            <a:r>
              <a:rPr lang="en-US" sz="2200" dirty="0"/>
              <a:t> </a:t>
            </a:r>
            <a:r>
              <a:rPr lang="en-US" sz="2200" dirty="0" err="1"/>
              <a:t>temalar</a:t>
            </a:r>
            <a:r>
              <a:rPr lang="en-US" sz="2200" dirty="0"/>
              <a:t> </a:t>
            </a:r>
            <a:r>
              <a:rPr lang="en-US" sz="2200" dirty="0" err="1"/>
              <a:t>okuma</a:t>
            </a:r>
            <a:r>
              <a:rPr lang="en-US" sz="2200" dirty="0"/>
              <a:t> </a:t>
            </a:r>
            <a:r>
              <a:rPr lang="en-US" sz="2200" dirty="0" err="1"/>
              <a:t>sırası</a:t>
            </a:r>
            <a:r>
              <a:rPr lang="en-US" sz="2200" dirty="0"/>
              <a:t> </a:t>
            </a:r>
            <a:r>
              <a:rPr lang="en-US" sz="2200" dirty="0" err="1"/>
              <a:t>sağlar</a:t>
            </a:r>
            <a:r>
              <a:rPr lang="en-US" sz="2200" dirty="0"/>
              <a:t>.</a:t>
            </a:r>
          </a:p>
          <a:p>
            <a:pPr lvl="2"/>
            <a:r>
              <a:rPr lang="en-US" sz="2000" dirty="0" err="1"/>
              <a:t>Örnekler</a:t>
            </a:r>
            <a:r>
              <a:rPr lang="en-US" sz="2000" dirty="0"/>
              <a:t>:</a:t>
            </a:r>
          </a:p>
          <a:p>
            <a:pPr lvl="3"/>
            <a:r>
              <a:rPr lang="en-US" sz="1800" dirty="0"/>
              <a:t>Straight (</a:t>
            </a:r>
            <a:r>
              <a:rPr lang="en-US" sz="1800" dirty="0" err="1"/>
              <a:t>Yaratılış'tan</a:t>
            </a:r>
            <a:r>
              <a:rPr lang="en-US" sz="1800" dirty="0"/>
              <a:t> </a:t>
            </a:r>
            <a:r>
              <a:rPr lang="en-US" sz="1800" dirty="0" err="1"/>
              <a:t>Vahiy'e</a:t>
            </a:r>
            <a:r>
              <a:rPr lang="en-US" sz="1800" dirty="0"/>
              <a:t>). 
</a:t>
            </a:r>
            <a:r>
              <a:rPr lang="en-US" sz="1800" dirty="0" err="1"/>
              <a:t>Kronolojik</a:t>
            </a:r>
            <a:r>
              <a:rPr lang="en-US" sz="1800" dirty="0"/>
              <a:t> </a:t>
            </a:r>
            <a:r>
              <a:rPr lang="en-US" sz="1800" dirty="0" err="1"/>
              <a:t>Sırayla</a:t>
            </a:r>
            <a:r>
              <a:rPr lang="en-US" sz="1800" dirty="0"/>
              <a:t>.</a:t>
            </a:r>
            <a:endParaRPr lang="en-US" sz="1600" dirty="0"/>
          </a:p>
          <a:p>
            <a:pPr lvl="1"/>
            <a:r>
              <a:rPr lang="en-US" sz="2200" dirty="0" err="1"/>
              <a:t>Diğer</a:t>
            </a:r>
            <a:r>
              <a:rPr lang="en-US" sz="2200" dirty="0"/>
              <a:t> </a:t>
            </a:r>
            <a:r>
              <a:rPr lang="en-US" sz="2200" dirty="0" err="1"/>
              <a:t>temalar</a:t>
            </a:r>
            <a:r>
              <a:rPr lang="en-US" sz="2200" dirty="0"/>
              <a:t> </a:t>
            </a:r>
            <a:r>
              <a:rPr lang="en-US" sz="2200" dirty="0" err="1"/>
              <a:t>ise</a:t>
            </a:r>
            <a:r>
              <a:rPr lang="en-US" sz="2200" dirty="0"/>
              <a:t> </a:t>
            </a:r>
            <a:r>
              <a:rPr lang="en-US" sz="2200" dirty="0" err="1"/>
              <a:t>sizi</a:t>
            </a:r>
            <a:r>
              <a:rPr lang="en-US" sz="2200" dirty="0"/>
              <a:t> </a:t>
            </a:r>
            <a:r>
              <a:rPr lang="en-US" sz="2200" dirty="0" err="1"/>
              <a:t>tek</a:t>
            </a:r>
            <a:r>
              <a:rPr lang="en-US" sz="2200" dirty="0"/>
              <a:t> </a:t>
            </a:r>
            <a:r>
              <a:rPr lang="en-US" sz="2200" dirty="0" err="1"/>
              <a:t>bir</a:t>
            </a:r>
            <a:r>
              <a:rPr lang="en-US" sz="2200" dirty="0"/>
              <a:t> </a:t>
            </a:r>
            <a:r>
              <a:rPr lang="en-US" sz="2200" dirty="0" err="1"/>
              <a:t>fikre</a:t>
            </a:r>
            <a:r>
              <a:rPr lang="en-US" sz="2200" dirty="0"/>
              <a:t> </a:t>
            </a:r>
            <a:r>
              <a:rPr lang="en-US" sz="2200" dirty="0" err="1"/>
              <a:t>odaklamaya</a:t>
            </a:r>
            <a:r>
              <a:rPr lang="en-US" sz="2200" dirty="0"/>
              <a:t> </a:t>
            </a:r>
            <a:r>
              <a:rPr lang="en-US" sz="2200" dirty="0" err="1"/>
              <a:t>veya</a:t>
            </a:r>
            <a:r>
              <a:rPr lang="en-US" sz="2200" dirty="0"/>
              <a:t> </a:t>
            </a:r>
            <a:r>
              <a:rPr lang="en-US" sz="2200" dirty="0" err="1"/>
              <a:t>kutsal</a:t>
            </a:r>
            <a:r>
              <a:rPr lang="en-US" sz="2200" dirty="0"/>
              <a:t> </a:t>
            </a:r>
            <a:r>
              <a:rPr lang="en-US" sz="2200" dirty="0" err="1"/>
              <a:t>metinleri</a:t>
            </a:r>
            <a:r>
              <a:rPr lang="en-US" sz="2200" dirty="0"/>
              <a:t> </a:t>
            </a:r>
            <a:r>
              <a:rPr lang="en-US" sz="2200" dirty="0" err="1"/>
              <a:t>anlamlı</a:t>
            </a:r>
            <a:r>
              <a:rPr lang="en-US" sz="2200" dirty="0"/>
              <a:t> </a:t>
            </a:r>
            <a:r>
              <a:rPr lang="en-US" sz="2200" dirty="0" err="1"/>
              <a:t>bir</a:t>
            </a:r>
            <a:r>
              <a:rPr lang="en-US" sz="2200" dirty="0"/>
              <a:t> </a:t>
            </a:r>
            <a:r>
              <a:rPr lang="en-US" sz="2200" dirty="0" err="1"/>
              <a:t>şekilde</a:t>
            </a:r>
            <a:r>
              <a:rPr lang="en-US" sz="2200" dirty="0"/>
              <a:t> </a:t>
            </a:r>
            <a:r>
              <a:rPr lang="en-US" sz="2200" dirty="0" err="1"/>
              <a:t>sunmanıza</a:t>
            </a:r>
            <a:r>
              <a:rPr lang="en-US" sz="2200" dirty="0"/>
              <a:t> </a:t>
            </a:r>
            <a:r>
              <a:rPr lang="en-US" sz="2200" dirty="0" err="1"/>
              <a:t>yardımcı</a:t>
            </a:r>
            <a:r>
              <a:rPr lang="en-US" sz="2200" dirty="0"/>
              <a:t> </a:t>
            </a:r>
            <a:r>
              <a:rPr lang="en-US" sz="2200" dirty="0" err="1"/>
              <a:t>olur</a:t>
            </a:r>
            <a:r>
              <a:rPr lang="en-US" sz="2200" dirty="0"/>
              <a:t>.</a:t>
            </a:r>
          </a:p>
          <a:p>
            <a:pPr lvl="2"/>
            <a:r>
              <a:rPr lang="en-US" sz="2000" dirty="0" err="1"/>
              <a:t>Örnekler</a:t>
            </a:r>
            <a:r>
              <a:rPr lang="en-US" sz="2200" dirty="0"/>
              <a:t>:</a:t>
            </a:r>
          </a:p>
          <a:p>
            <a:pPr lvl="3"/>
            <a:r>
              <a:rPr lang="en-US" sz="1800" dirty="0" err="1"/>
              <a:t>Tür</a:t>
            </a:r>
            <a:r>
              <a:rPr lang="en-US" sz="1800" dirty="0"/>
              <a:t> </a:t>
            </a:r>
            <a:r>
              <a:rPr lang="en-US" sz="1800" dirty="0" err="1"/>
              <a:t>bazlı</a:t>
            </a:r>
            <a:r>
              <a:rPr lang="en-US" sz="1800" dirty="0"/>
              <a:t>. 
M'Cheyne.</a:t>
            </a:r>
          </a:p>
          <a:p>
            <a:pPr lvl="1"/>
            <a:r>
              <a:rPr lang="en-US" sz="2200" dirty="0" err="1"/>
              <a:t>Bazı</a:t>
            </a:r>
            <a:r>
              <a:rPr lang="en-US" sz="2200" dirty="0"/>
              <a:t> </a:t>
            </a:r>
            <a:r>
              <a:rPr lang="en-US" sz="2200" dirty="0" err="1"/>
              <a:t>temalar</a:t>
            </a:r>
            <a:r>
              <a:rPr lang="en-US" sz="2200" dirty="0"/>
              <a:t> </a:t>
            </a:r>
            <a:r>
              <a:rPr lang="en-US" sz="2200" dirty="0" err="1"/>
              <a:t>tek</a:t>
            </a:r>
            <a:r>
              <a:rPr lang="en-US" sz="2200" dirty="0"/>
              <a:t> </a:t>
            </a:r>
            <a:r>
              <a:rPr lang="en-US" sz="2200" dirty="0" err="1"/>
              <a:t>bir</a:t>
            </a:r>
            <a:r>
              <a:rPr lang="en-US" sz="2200" dirty="0"/>
              <a:t> </a:t>
            </a:r>
            <a:r>
              <a:rPr lang="en-US" sz="2200" dirty="0" err="1"/>
              <a:t>kitaba</a:t>
            </a:r>
            <a:r>
              <a:rPr lang="en-US" sz="2200" dirty="0"/>
              <a:t> ya da </a:t>
            </a:r>
            <a:r>
              <a:rPr lang="en-US" sz="2200" dirty="0" err="1"/>
              <a:t>bir</a:t>
            </a:r>
            <a:r>
              <a:rPr lang="en-US" sz="2200" dirty="0"/>
              <a:t> </a:t>
            </a:r>
            <a:r>
              <a:rPr lang="en-US" sz="2200" dirty="0" err="1"/>
              <a:t>seçilmiş</a:t>
            </a:r>
            <a:r>
              <a:rPr lang="en-US" sz="2200" dirty="0"/>
              <a:t> </a:t>
            </a:r>
            <a:r>
              <a:rPr lang="en-US" sz="2200" dirty="0" err="1"/>
              <a:t>kitap</a:t>
            </a:r>
            <a:r>
              <a:rPr lang="en-US" sz="2200" dirty="0"/>
              <a:t> </a:t>
            </a:r>
            <a:r>
              <a:rPr lang="en-US" sz="2200" dirty="0" err="1"/>
              <a:t>seçmesine</a:t>
            </a:r>
            <a:r>
              <a:rPr lang="en-US" sz="2200" dirty="0"/>
              <a:t> </a:t>
            </a:r>
            <a:r>
              <a:rPr lang="en-US" sz="2200" dirty="0" err="1"/>
              <a:t>odaklanmanızı</a:t>
            </a:r>
            <a:r>
              <a:rPr lang="en-US" sz="2200" dirty="0"/>
              <a:t> </a:t>
            </a:r>
            <a:r>
              <a:rPr lang="en-US" sz="2200" dirty="0" err="1"/>
              <a:t>gerektiriyor</a:t>
            </a:r>
            <a:r>
              <a:rPr lang="en-US" sz="2200" dirty="0"/>
              <a:t>.</a:t>
            </a:r>
          </a:p>
          <a:p>
            <a:pPr lvl="2"/>
            <a:r>
              <a:rPr lang="en-US" sz="2000" dirty="0" err="1"/>
              <a:t>Örnekler</a:t>
            </a:r>
            <a:r>
              <a:rPr lang="en-US" sz="2000" dirty="0"/>
              <a:t>:</a:t>
            </a:r>
          </a:p>
          <a:p>
            <a:pPr lvl="3"/>
            <a:r>
              <a:rPr lang="en-US" sz="1800" dirty="0"/>
              <a:t>1 </a:t>
            </a:r>
            <a:r>
              <a:rPr lang="en-US" sz="1800" dirty="0" err="1"/>
              <a:t>Kitap</a:t>
            </a:r>
            <a:r>
              <a:rPr lang="en-US" sz="1800" dirty="0"/>
              <a:t> </a:t>
            </a:r>
            <a:r>
              <a:rPr lang="en-US" sz="1800" dirty="0" err="1"/>
              <a:t>Derin</a:t>
            </a:r>
            <a:r>
              <a:rPr lang="en-US" sz="1800" dirty="0"/>
              <a:t> </a:t>
            </a:r>
            <a:r>
              <a:rPr lang="en-US" sz="1800" dirty="0" err="1"/>
              <a:t>Dalış</a:t>
            </a:r>
            <a:r>
              <a:rPr lang="en-US" sz="1800" dirty="0"/>
              <a:t>. 
</a:t>
            </a:r>
            <a:r>
              <a:rPr lang="en-US" sz="1800" dirty="0" err="1"/>
              <a:t>Havariler</a:t>
            </a:r>
            <a:r>
              <a:rPr lang="en-US" sz="1800" dirty="0"/>
              <a:t> </a:t>
            </a:r>
            <a:r>
              <a:rPr lang="en-US" sz="1800" dirty="0" err="1"/>
              <a:t>ve</a:t>
            </a:r>
            <a:r>
              <a:rPr lang="en-US" sz="1800" dirty="0"/>
              <a:t> </a:t>
            </a:r>
            <a:r>
              <a:rPr lang="en-US" sz="1800" dirty="0" err="1"/>
              <a:t>Pavlus</a:t>
            </a:r>
            <a:r>
              <a:rPr lang="en-US" sz="1800" dirty="0"/>
              <a:t>.</a:t>
            </a:r>
          </a:p>
          <a:p>
            <a:pPr lvl="2"/>
            <a:endParaRPr lang="en-US" sz="2000" dirty="0"/>
          </a:p>
          <a:p>
            <a:pPr marL="0" indent="0">
              <a:buNone/>
            </a:pPr>
            <a:r>
              <a:rPr lang="en-US" sz="2400" dirty="0" err="1"/>
              <a:t>Tüm</a:t>
            </a:r>
            <a:r>
              <a:rPr lang="en-US" sz="2400" dirty="0"/>
              <a:t> </a:t>
            </a:r>
            <a:r>
              <a:rPr lang="en-US" sz="2400" dirty="0" err="1"/>
              <a:t>temalar</a:t>
            </a:r>
            <a:r>
              <a:rPr lang="en-US" sz="2400" dirty="0"/>
              <a:t>, </a:t>
            </a:r>
            <a:r>
              <a:rPr lang="en-US" sz="2400" dirty="0" err="1"/>
              <a:t>menüden</a:t>
            </a:r>
            <a:r>
              <a:rPr lang="en-US" sz="2400" dirty="0"/>
              <a:t> </a:t>
            </a:r>
            <a:r>
              <a:rPr lang="en-US" sz="2400" dirty="0" err="1"/>
              <a:t>erişilen</a:t>
            </a:r>
            <a:r>
              <a:rPr lang="en-US" sz="2400" dirty="0"/>
              <a:t> Okuma </a:t>
            </a:r>
            <a:r>
              <a:rPr lang="en-US" sz="2400" dirty="0" err="1"/>
              <a:t>Planları</a:t>
            </a:r>
            <a:r>
              <a:rPr lang="en-US" sz="2400" dirty="0"/>
              <a:t> </a:t>
            </a:r>
            <a:r>
              <a:rPr lang="en-US" sz="2400" dirty="0" err="1"/>
              <a:t>sayfasında</a:t>
            </a:r>
            <a:r>
              <a:rPr lang="en-US" sz="2400" dirty="0"/>
              <a:t> </a:t>
            </a:r>
            <a:r>
              <a:rPr lang="en-US" sz="2400" dirty="0" err="1"/>
              <a:t>ayrıntılı</a:t>
            </a:r>
            <a:r>
              <a:rPr lang="en-US" sz="2400" dirty="0"/>
              <a:t> </a:t>
            </a:r>
            <a:r>
              <a:rPr lang="en-US" sz="2400" dirty="0" err="1"/>
              <a:t>olarak</a:t>
            </a:r>
            <a:r>
              <a:rPr lang="en-US" sz="2400" dirty="0"/>
              <a:t> </a:t>
            </a:r>
            <a:r>
              <a:rPr lang="en-US" sz="2400" dirty="0" err="1"/>
              <a:t>açıklanmıştır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Size en </a:t>
            </a:r>
            <a:r>
              <a:rPr lang="en-US" sz="2400" dirty="0" err="1"/>
              <a:t>uygun</a:t>
            </a:r>
            <a:r>
              <a:rPr lang="en-US" sz="2400" dirty="0"/>
              <a:t> </a:t>
            </a:r>
            <a:r>
              <a:rPr lang="en-US" sz="2400" dirty="0" err="1"/>
              <a:t>temayı</a:t>
            </a:r>
            <a:r>
              <a:rPr lang="en-US" sz="2400" dirty="0"/>
              <a:t> </a:t>
            </a:r>
            <a:r>
              <a:rPr lang="en-US" sz="2400" dirty="0" err="1"/>
              <a:t>keşfedin</a:t>
            </a:r>
            <a:r>
              <a:rPr lang="en-US" sz="2400" dirty="0"/>
              <a:t>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164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Temalar</a:t>
            </a:r>
            <a:r>
              <a:rPr lang="en-US" dirty="0"/>
              <a:t> </a:t>
            </a:r>
            <a:r>
              <a:rPr lang="en-US" dirty="0" err="1"/>
              <a:t>Devam</a:t>
            </a:r>
            <a:r>
              <a:rPr lang="en-US" dirty="0"/>
              <a:t> </a:t>
            </a:r>
            <a:r>
              <a:rPr lang="en-US" dirty="0" err="1"/>
              <a:t>Ediyor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1125415"/>
            <a:ext cx="10034953" cy="1277816"/>
          </a:xfrm>
        </p:spPr>
        <p:txBody>
          <a:bodyPr>
            <a:normAutofit/>
          </a:bodyPr>
          <a:lstStyle/>
          <a:p>
            <a:r>
              <a:rPr lang="en-US" dirty="0" err="1"/>
              <a:t>Temalar</a:t>
            </a:r>
            <a:r>
              <a:rPr lang="en-US" dirty="0"/>
              <a:t>, </a:t>
            </a:r>
            <a:r>
              <a:rPr lang="en-US" dirty="0" err="1"/>
              <a:t>sürenin</a:t>
            </a:r>
            <a:r>
              <a:rPr lang="en-US" dirty="0"/>
              <a:t> </a:t>
            </a:r>
            <a:r>
              <a:rPr lang="en-US" dirty="0" err="1"/>
              <a:t>esnekliğine</a:t>
            </a:r>
            <a:r>
              <a:rPr lang="en-US" dirty="0"/>
              <a:t> (</a:t>
            </a:r>
            <a:r>
              <a:rPr lang="en-US" dirty="0" err="1"/>
              <a:t>okuma</a:t>
            </a:r>
            <a:r>
              <a:rPr lang="en-US" dirty="0"/>
              <a:t> </a:t>
            </a:r>
            <a:r>
              <a:rPr lang="en-US" dirty="0" err="1"/>
              <a:t>süresi</a:t>
            </a:r>
            <a:r>
              <a:rPr lang="en-US" dirty="0"/>
              <a:t>)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sıklığa</a:t>
            </a:r>
            <a:r>
              <a:rPr lang="en-US" dirty="0"/>
              <a:t> (</a:t>
            </a:r>
            <a:r>
              <a:rPr lang="en-US" dirty="0" err="1"/>
              <a:t>haftada</a:t>
            </a:r>
            <a:r>
              <a:rPr lang="en-US" dirty="0"/>
              <a:t> </a:t>
            </a:r>
            <a:r>
              <a:rPr lang="en-US" dirty="0" err="1"/>
              <a:t>kaç</a:t>
            </a:r>
            <a:r>
              <a:rPr lang="en-US" dirty="0"/>
              <a:t> </a:t>
            </a:r>
            <a:r>
              <a:rPr lang="en-US" dirty="0" err="1"/>
              <a:t>gün</a:t>
            </a:r>
            <a:r>
              <a:rPr lang="en-US" dirty="0"/>
              <a:t> </a:t>
            </a:r>
            <a:r>
              <a:rPr lang="en-US" dirty="0" err="1"/>
              <a:t>okuduğunuz</a:t>
            </a:r>
            <a:r>
              <a:rPr lang="en-US" dirty="0"/>
              <a:t> zaman)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dört</a:t>
            </a:r>
            <a:r>
              <a:rPr lang="en-US" dirty="0"/>
              <a:t> </a:t>
            </a:r>
            <a:r>
              <a:rPr lang="en-US" dirty="0" err="1"/>
              <a:t>gruba</a:t>
            </a:r>
            <a:r>
              <a:rPr lang="en-US" dirty="0"/>
              <a:t> </a:t>
            </a:r>
            <a:r>
              <a:rPr lang="en-US" dirty="0" err="1"/>
              <a:t>ayrılır</a:t>
            </a:r>
            <a:r>
              <a:rPr lang="en-US" dirty="0"/>
              <a:t>..</a:t>
            </a:r>
          </a:p>
          <a:p>
            <a:pPr lvl="1"/>
            <a:r>
              <a:rPr lang="en-US" dirty="0" err="1"/>
              <a:t>Grup</a:t>
            </a:r>
            <a:r>
              <a:rPr lang="en-US" dirty="0"/>
              <a:t> 1 - Bu ilk </a:t>
            </a:r>
            <a:r>
              <a:rPr lang="en-US" dirty="0" err="1"/>
              <a:t>grup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Zaman (30 </a:t>
            </a:r>
            <a:r>
              <a:rPr lang="en-US" dirty="0" err="1"/>
              <a:t>gün</a:t>
            </a:r>
            <a:r>
              <a:rPr lang="en-US" dirty="0"/>
              <a:t>, 12 ay vb.)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günde</a:t>
            </a:r>
            <a:r>
              <a:rPr lang="en-US" dirty="0"/>
              <a:t> 1-6 </a:t>
            </a:r>
            <a:r>
              <a:rPr lang="en-US" dirty="0" err="1"/>
              <a:t>Bölüm</a:t>
            </a:r>
            <a:r>
              <a:rPr lang="en-US" dirty="0"/>
              <a:t> </a:t>
            </a:r>
            <a:r>
              <a:rPr lang="en-US" dirty="0" err="1"/>
              <a:t>okuma</a:t>
            </a:r>
            <a:r>
              <a:rPr lang="en-US" dirty="0"/>
              <a:t> </a:t>
            </a:r>
            <a:r>
              <a:rPr lang="en-US" dirty="0" err="1"/>
              <a:t>günü</a:t>
            </a:r>
            <a:r>
              <a:rPr lang="en-US" dirty="0"/>
              <a:t> </a:t>
            </a:r>
            <a:r>
              <a:rPr lang="en-US" dirty="0" err="1"/>
              <a:t>sürelerini</a:t>
            </a:r>
            <a:r>
              <a:rPr lang="en-US" dirty="0"/>
              <a:t> </a:t>
            </a:r>
            <a:r>
              <a:rPr lang="en-US" dirty="0" err="1"/>
              <a:t>seçebilirsiniz</a:t>
            </a:r>
            <a:r>
              <a:rPr lang="en-US" dirty="0"/>
              <a:t>.</a:t>
            </a:r>
            <a:endParaRPr lang="en-US" sz="2000" dirty="0"/>
          </a:p>
          <a:p>
            <a:pPr lvl="1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2286002" y="6154615"/>
            <a:ext cx="9522068" cy="49823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/>
              <a:t>Yorumlar sadece bu tema grubunda ve sadece bir bölüm süresi seçerseniz erişilebilir.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9A3515A-AEF8-4E87-868D-67A93F5984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430" r="47285" b="10897"/>
          <a:stretch/>
        </p:blipFill>
        <p:spPr>
          <a:xfrm>
            <a:off x="2898563" y="2500008"/>
            <a:ext cx="3708379" cy="3654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7088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/>
          </a:bodyPr>
          <a:lstStyle/>
          <a:p>
            <a:r>
              <a:rPr lang="en-US"/>
              <a:t>Temalar Devam Ediyor</a:t>
            </a: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923192"/>
            <a:ext cx="10034953" cy="1116623"/>
          </a:xfrm>
        </p:spPr>
        <p:txBody>
          <a:bodyPr>
            <a:normAutofit/>
          </a:bodyPr>
          <a:lstStyle/>
          <a:p>
            <a:r>
              <a:rPr lang="en-US" dirty="0" err="1"/>
              <a:t>Grup</a:t>
            </a:r>
            <a:r>
              <a:rPr lang="en-US" dirty="0"/>
              <a:t> 2 - </a:t>
            </a:r>
            <a:r>
              <a:rPr lang="en-US" dirty="0" err="1"/>
              <a:t>İkinci</a:t>
            </a:r>
            <a:r>
              <a:rPr lang="en-US" dirty="0"/>
              <a:t> </a:t>
            </a:r>
            <a:r>
              <a:rPr lang="en-US" dirty="0" err="1"/>
              <a:t>grup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sadece</a:t>
            </a:r>
            <a:r>
              <a:rPr lang="en-US" dirty="0"/>
              <a:t> Zaman (30 </a:t>
            </a:r>
            <a:r>
              <a:rPr lang="en-US" dirty="0" err="1"/>
              <a:t>gün</a:t>
            </a:r>
            <a:r>
              <a:rPr lang="en-US" dirty="0"/>
              <a:t>, 12 ay vb.) </a:t>
            </a:r>
            <a:r>
              <a:rPr lang="en-US" dirty="0" err="1"/>
              <a:t>süreleri</a:t>
            </a:r>
            <a:r>
              <a:rPr lang="en-US" dirty="0"/>
              <a:t> </a:t>
            </a:r>
            <a:r>
              <a:rPr lang="en-US" dirty="0" err="1"/>
              <a:t>kabul</a:t>
            </a:r>
            <a:r>
              <a:rPr lang="en-US" dirty="0"/>
              <a:t> </a:t>
            </a:r>
            <a:r>
              <a:rPr lang="en-US" dirty="0" err="1"/>
              <a:t>edilir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Bölüm</a:t>
            </a:r>
            <a:r>
              <a:rPr lang="en-US" dirty="0"/>
              <a:t> </a:t>
            </a:r>
            <a:r>
              <a:rPr lang="en-US" dirty="0" err="1"/>
              <a:t>süreleri</a:t>
            </a:r>
            <a:r>
              <a:rPr lang="en-US" dirty="0"/>
              <a:t> </a:t>
            </a:r>
            <a:r>
              <a:rPr lang="en-US" dirty="0" err="1"/>
              <a:t>gri</a:t>
            </a:r>
            <a:r>
              <a:rPr lang="en-US" dirty="0"/>
              <a:t> </a:t>
            </a:r>
            <a:r>
              <a:rPr lang="en-US" dirty="0" err="1"/>
              <a:t>olacak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seçilemez</a:t>
            </a:r>
            <a:r>
              <a:rPr lang="en-US" dirty="0"/>
              <a:t> </a:t>
            </a:r>
            <a:r>
              <a:rPr lang="en-US" dirty="0" err="1"/>
              <a:t>olacak</a:t>
            </a:r>
            <a:r>
              <a:rPr lang="en-US" sz="2000" dirty="0"/>
              <a:t>.</a:t>
            </a:r>
          </a:p>
          <a:p>
            <a:pPr lvl="1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2286002" y="6154615"/>
            <a:ext cx="7631722" cy="49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/>
              <a:t>Bu grupta yorumlar mevcut değildir.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A539C93-1F55-4C44-BEED-36F543BAD5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525" r="43709" b="9429"/>
          <a:stretch/>
        </p:blipFill>
        <p:spPr>
          <a:xfrm>
            <a:off x="2687197" y="1917328"/>
            <a:ext cx="4679540" cy="4017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3183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/>
          </a:bodyPr>
          <a:lstStyle/>
          <a:p>
            <a:r>
              <a:rPr lang="en-US"/>
              <a:t>Temalar Devam Ediyor</a:t>
            </a: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1125415"/>
            <a:ext cx="10034953" cy="996462"/>
          </a:xfrm>
        </p:spPr>
        <p:txBody>
          <a:bodyPr>
            <a:normAutofit/>
          </a:bodyPr>
          <a:lstStyle/>
          <a:p>
            <a:r>
              <a:rPr lang="en-US" dirty="0" err="1"/>
              <a:t>Grup</a:t>
            </a:r>
            <a:r>
              <a:rPr lang="en-US" dirty="0"/>
              <a:t> 3 - </a:t>
            </a:r>
            <a:r>
              <a:rPr lang="en-US" dirty="0" err="1"/>
              <a:t>Üçüncü</a:t>
            </a:r>
            <a:r>
              <a:rPr lang="en-US" dirty="0"/>
              <a:t> </a:t>
            </a:r>
            <a:r>
              <a:rPr lang="en-US" dirty="0" err="1"/>
              <a:t>grup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sadece</a:t>
            </a:r>
            <a:r>
              <a:rPr lang="en-US" dirty="0"/>
              <a:t> 1-6 </a:t>
            </a:r>
            <a:r>
              <a:rPr lang="en-US" dirty="0" err="1"/>
              <a:t>Bölüm</a:t>
            </a:r>
            <a:r>
              <a:rPr lang="en-US" dirty="0"/>
              <a:t> </a:t>
            </a:r>
            <a:r>
              <a:rPr lang="en-US" dirty="0" err="1"/>
              <a:t>süresi</a:t>
            </a:r>
            <a:r>
              <a:rPr lang="en-US" dirty="0"/>
              <a:t> </a:t>
            </a:r>
            <a:r>
              <a:rPr lang="en-US" dirty="0" err="1"/>
              <a:t>mevcuttur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Zaman </a:t>
            </a:r>
            <a:r>
              <a:rPr lang="en-US" dirty="0" err="1"/>
              <a:t>süreleri</a:t>
            </a:r>
            <a:r>
              <a:rPr lang="en-US" dirty="0"/>
              <a:t> </a:t>
            </a:r>
            <a:r>
              <a:rPr lang="en-US" dirty="0" err="1"/>
              <a:t>gri</a:t>
            </a:r>
            <a:r>
              <a:rPr lang="en-US" dirty="0"/>
              <a:t> </a:t>
            </a:r>
            <a:r>
              <a:rPr lang="en-US" dirty="0" err="1"/>
              <a:t>olacak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seçilemez</a:t>
            </a:r>
            <a:r>
              <a:rPr lang="en-US" dirty="0"/>
              <a:t> </a:t>
            </a:r>
            <a:r>
              <a:rPr lang="en-US" dirty="0" err="1"/>
              <a:t>olacak</a:t>
            </a:r>
            <a:r>
              <a:rPr lang="en-US" dirty="0"/>
              <a:t>.</a:t>
            </a:r>
            <a:endParaRPr lang="en-US" sz="2000" dirty="0"/>
          </a:p>
          <a:p>
            <a:pPr lvl="1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2286001" y="6154615"/>
            <a:ext cx="7420707" cy="49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/>
              <a:t>Bu grupta yorumlar mevcut değildir.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F09E572-777B-4AE4-AE7F-BCA694C0AF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93" t="56309" r="37207" b="30054"/>
          <a:stretch/>
        </p:blipFill>
        <p:spPr>
          <a:xfrm>
            <a:off x="2130358" y="2302401"/>
            <a:ext cx="8212554" cy="1326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6519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/>
          </a:bodyPr>
          <a:lstStyle/>
          <a:p>
            <a:r>
              <a:rPr lang="en-US"/>
              <a:t>Temalar Devam Ediyor</a:t>
            </a: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949570"/>
            <a:ext cx="10034953" cy="1277816"/>
          </a:xfrm>
        </p:spPr>
        <p:txBody>
          <a:bodyPr>
            <a:normAutofit/>
          </a:bodyPr>
          <a:lstStyle/>
          <a:p>
            <a:r>
              <a:rPr lang="en-US" dirty="0" err="1"/>
              <a:t>Grup</a:t>
            </a:r>
            <a:r>
              <a:rPr lang="en-US" dirty="0"/>
              <a:t> 4 - </a:t>
            </a:r>
            <a:r>
              <a:rPr lang="en-US" dirty="0" err="1"/>
              <a:t>Dördüncü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son </a:t>
            </a:r>
            <a:r>
              <a:rPr lang="en-US" dirty="0" err="1"/>
              <a:t>grubun</a:t>
            </a:r>
            <a:r>
              <a:rPr lang="en-US" dirty="0"/>
              <a:t> </a:t>
            </a:r>
            <a:r>
              <a:rPr lang="en-US" dirty="0" err="1"/>
              <a:t>önceden</a:t>
            </a:r>
            <a:r>
              <a:rPr lang="en-US" dirty="0"/>
              <a:t> </a:t>
            </a:r>
            <a:r>
              <a:rPr lang="en-US" dirty="0" err="1"/>
              <a:t>belirlenmiş</a:t>
            </a:r>
            <a:r>
              <a:rPr lang="en-US" dirty="0"/>
              <a:t> </a:t>
            </a:r>
            <a:r>
              <a:rPr lang="en-US" dirty="0" err="1"/>
              <a:t>süreleri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frekansları</a:t>
            </a:r>
            <a:r>
              <a:rPr lang="en-US" dirty="0"/>
              <a:t> </a:t>
            </a:r>
            <a:r>
              <a:rPr lang="en-US" dirty="0" err="1"/>
              <a:t>vardır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Bu </a:t>
            </a:r>
            <a:r>
              <a:rPr lang="en-US" dirty="0" err="1"/>
              <a:t>temalar</a:t>
            </a:r>
            <a:r>
              <a:rPr lang="en-US" dirty="0"/>
              <a:t> her </a:t>
            </a:r>
            <a:r>
              <a:rPr lang="en-US" dirty="0" err="1"/>
              <a:t>gün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sıklıkta</a:t>
            </a:r>
            <a:r>
              <a:rPr lang="en-US" dirty="0"/>
              <a:t> </a:t>
            </a:r>
            <a:r>
              <a:rPr lang="en-US" dirty="0" err="1"/>
              <a:t>olur</a:t>
            </a:r>
            <a:r>
              <a:rPr lang="en-US" dirty="0"/>
              <a:t>, </a:t>
            </a:r>
            <a:r>
              <a:rPr lang="en-US" dirty="0" err="1"/>
              <a:t>aksi</a:t>
            </a:r>
            <a:r>
              <a:rPr lang="en-US" dirty="0"/>
              <a:t> </a:t>
            </a:r>
            <a:r>
              <a:rPr lang="en-US" dirty="0" err="1"/>
              <a:t>belirtilmedikçe</a:t>
            </a:r>
            <a:r>
              <a:rPr lang="en-US" dirty="0"/>
              <a:t>. 
Bu </a:t>
            </a:r>
            <a:r>
              <a:rPr lang="en-US" dirty="0" err="1"/>
              <a:t>temalar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süre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frekans</a:t>
            </a:r>
            <a:r>
              <a:rPr lang="en-US" dirty="0"/>
              <a:t> </a:t>
            </a:r>
            <a:r>
              <a:rPr lang="en-US" dirty="0" err="1"/>
              <a:t>seçimleri</a:t>
            </a:r>
            <a:r>
              <a:rPr lang="en-US" dirty="0"/>
              <a:t> </a:t>
            </a:r>
            <a:r>
              <a:rPr lang="en-US" dirty="0" err="1"/>
              <a:t>gri</a:t>
            </a:r>
            <a:r>
              <a:rPr lang="en-US" dirty="0"/>
              <a:t> </a:t>
            </a:r>
            <a:r>
              <a:rPr lang="en-US" dirty="0" err="1"/>
              <a:t>olacak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seçilemez</a:t>
            </a:r>
            <a:r>
              <a:rPr lang="en-US" dirty="0"/>
              <a:t> </a:t>
            </a:r>
            <a:r>
              <a:rPr lang="en-US" dirty="0" err="1"/>
              <a:t>olacak</a:t>
            </a:r>
            <a:r>
              <a:rPr lang="en-US" sz="2000" dirty="0"/>
              <a:t>. </a:t>
            </a:r>
          </a:p>
          <a:p>
            <a:pPr lvl="1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2286001" y="6260122"/>
            <a:ext cx="7244861" cy="49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Clr>
                <a:srgbClr val="A53010"/>
              </a:buClr>
              <a:buNone/>
              <a:defRPr/>
            </a:pPr>
            <a:r>
              <a:rPr lang="en-US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Bu </a:t>
            </a:r>
            <a:r>
              <a:rPr lang="en-US" b="1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grupta</a:t>
            </a:r>
            <a:r>
              <a:rPr lang="en-US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b="1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yorumlar</a:t>
            </a:r>
            <a:r>
              <a:rPr lang="en-US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b="1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mevcut</a:t>
            </a:r>
            <a:r>
              <a:rPr lang="en-US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b="1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değildir</a:t>
            </a:r>
            <a:r>
              <a:rPr lang="en-US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Char char="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ED04A91-4F5E-42AA-8489-2C8B635239C8}"/>
              </a:ext>
            </a:extLst>
          </p:cNvPr>
          <p:cNvSpPr txBox="1">
            <a:spLocks/>
          </p:cNvSpPr>
          <p:nvPr/>
        </p:nvSpPr>
        <p:spPr>
          <a:xfrm>
            <a:off x="7756217" y="3429000"/>
            <a:ext cx="3028243" cy="580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Bu </a:t>
            </a:r>
            <a:r>
              <a:rPr lang="en-US" dirty="0" err="1"/>
              <a:t>sadece</a:t>
            </a:r>
            <a:r>
              <a:rPr lang="en-US" dirty="0"/>
              <a:t> </a:t>
            </a:r>
            <a:r>
              <a:rPr lang="en-US" dirty="0" err="1"/>
              <a:t>kısmi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liste</a:t>
            </a:r>
            <a:r>
              <a:rPr lang="en-US" dirty="0"/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75075DB-EC2F-44C9-BBC1-177868AD2A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430" r="32348" b="7504"/>
          <a:stretch/>
        </p:blipFill>
        <p:spPr>
          <a:xfrm>
            <a:off x="2921661" y="2227385"/>
            <a:ext cx="4296261" cy="3984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7283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14805"/>
            <a:ext cx="8911687" cy="869413"/>
          </a:xfrm>
        </p:spPr>
        <p:txBody>
          <a:bodyPr>
            <a:normAutofit/>
          </a:bodyPr>
          <a:lstStyle/>
          <a:p>
            <a:r>
              <a:rPr lang="en-US" sz="2200"/>
              <a:t>Eğer 1 Kitaplık Derin Dalış temasını seçtiyseniz, bir kitap seçin. Aksi takdirde, bu seçenek kilitli olur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00951-F20E-4DE1-A3FD-DD98F17B2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5216434"/>
            <a:ext cx="8915400" cy="1547781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Sadece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kitap</a:t>
            </a:r>
            <a:r>
              <a:rPr lang="en-US" dirty="0"/>
              <a:t> </a:t>
            </a:r>
            <a:r>
              <a:rPr lang="en-US" dirty="0" err="1"/>
              <a:t>seçilebilir</a:t>
            </a:r>
            <a:r>
              <a:rPr lang="en-US" dirty="0"/>
              <a:t>. 
</a:t>
            </a:r>
            <a:r>
              <a:rPr lang="en-US" dirty="0" err="1"/>
              <a:t>Mevcut</a:t>
            </a:r>
            <a:r>
              <a:rPr lang="en-US" dirty="0"/>
              <a:t> </a:t>
            </a:r>
            <a:r>
              <a:rPr lang="en-US" dirty="0" err="1"/>
              <a:t>kitaplar</a:t>
            </a:r>
            <a:r>
              <a:rPr lang="en-US" dirty="0"/>
              <a:t> </a:t>
            </a:r>
            <a:r>
              <a:rPr lang="en-US" dirty="0" err="1"/>
              <a:t>sizin</a:t>
            </a:r>
            <a:r>
              <a:rPr lang="en-US" dirty="0"/>
              <a:t> </a:t>
            </a:r>
            <a:r>
              <a:rPr lang="en-US" dirty="0" err="1"/>
              <a:t>versiyonunuza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değişir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Ekran</a:t>
            </a:r>
            <a:r>
              <a:rPr lang="en-US" dirty="0"/>
              <a:t>, her </a:t>
            </a:r>
            <a:r>
              <a:rPr lang="en-US" dirty="0" err="1"/>
              <a:t>versiyonda</a:t>
            </a:r>
            <a:r>
              <a:rPr lang="en-US" dirty="0"/>
              <a:t> </a:t>
            </a:r>
            <a:r>
              <a:rPr lang="en-US" dirty="0" err="1"/>
              <a:t>bulunan</a:t>
            </a:r>
            <a:r>
              <a:rPr lang="en-US" dirty="0"/>
              <a:t> </a:t>
            </a:r>
            <a:r>
              <a:rPr lang="en-US" dirty="0" err="1"/>
              <a:t>kitapları</a:t>
            </a:r>
            <a:r>
              <a:rPr lang="en-US" dirty="0"/>
              <a:t> </a:t>
            </a:r>
            <a:r>
              <a:rPr lang="en-US" dirty="0" err="1"/>
              <a:t>tanıyacak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akıllı</a:t>
            </a:r>
            <a:r>
              <a:rPr lang="en-US" dirty="0"/>
              <a:t> </a:t>
            </a:r>
            <a:r>
              <a:rPr lang="en-US" dirty="0" err="1"/>
              <a:t>değil</a:t>
            </a:r>
            <a:r>
              <a:rPr lang="en-US" dirty="0"/>
              <a:t>.   
</a:t>
            </a:r>
            <a:r>
              <a:rPr lang="en-US" dirty="0" err="1"/>
              <a:t>Seçtiğiniz</a:t>
            </a:r>
            <a:r>
              <a:rPr lang="en-US" dirty="0"/>
              <a:t> </a:t>
            </a:r>
            <a:r>
              <a:rPr lang="en-US" dirty="0" err="1"/>
              <a:t>versiyonda</a:t>
            </a:r>
            <a:r>
              <a:rPr lang="en-US" dirty="0"/>
              <a:t> </a:t>
            </a:r>
            <a:r>
              <a:rPr lang="en-US" dirty="0" err="1"/>
              <a:t>mevcut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kitabı</a:t>
            </a:r>
            <a:r>
              <a:rPr lang="en-US" dirty="0"/>
              <a:t> </a:t>
            </a:r>
            <a:r>
              <a:rPr lang="en-US" dirty="0" err="1"/>
              <a:t>seçmek</a:t>
            </a:r>
            <a:r>
              <a:rPr lang="en-US" dirty="0"/>
              <a:t> size </a:t>
            </a:r>
            <a:r>
              <a:rPr lang="en-US" dirty="0" err="1"/>
              <a:t>kalır</a:t>
            </a:r>
            <a:r>
              <a:rPr lang="en-US" dirty="0"/>
              <a:t>.</a:t>
            </a:r>
          </a:p>
          <a:p>
            <a:pPr lvl="2"/>
            <a:r>
              <a:rPr lang="en-US" dirty="0" err="1"/>
              <a:t>Örneğin</a:t>
            </a:r>
            <a:r>
              <a:rPr lang="en-US" dirty="0"/>
              <a:t>, </a:t>
            </a:r>
            <a:r>
              <a:rPr lang="en-US" dirty="0" err="1"/>
              <a:t>sadece</a:t>
            </a:r>
            <a:r>
              <a:rPr lang="en-US" dirty="0"/>
              <a:t> Yeni </a:t>
            </a:r>
            <a:r>
              <a:rPr lang="en-US" dirty="0" err="1"/>
              <a:t>Ahit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versiyon</a:t>
            </a:r>
            <a:r>
              <a:rPr lang="en-US" dirty="0"/>
              <a:t> </a:t>
            </a:r>
            <a:r>
              <a:rPr lang="en-US" dirty="0" err="1"/>
              <a:t>seçtiyseniz</a:t>
            </a:r>
            <a:r>
              <a:rPr lang="en-US" dirty="0"/>
              <a:t>, </a:t>
            </a:r>
            <a:r>
              <a:rPr lang="en-US" dirty="0" err="1"/>
              <a:t>burada</a:t>
            </a:r>
            <a:r>
              <a:rPr lang="en-US" dirty="0"/>
              <a:t> </a:t>
            </a:r>
            <a:r>
              <a:rPr lang="en-US" dirty="0" err="1"/>
              <a:t>Yaratılış'ı</a:t>
            </a:r>
            <a:r>
              <a:rPr lang="en-US" dirty="0"/>
              <a:t> </a:t>
            </a:r>
            <a:r>
              <a:rPr lang="en-US" dirty="0" err="1"/>
              <a:t>seçmeyin</a:t>
            </a:r>
            <a:r>
              <a:rPr lang="en-US" dirty="0"/>
              <a:t>.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CB284F3-DBAB-4358-AF38-5565AEF07F16}"/>
              </a:ext>
            </a:extLst>
          </p:cNvPr>
          <p:cNvSpPr txBox="1">
            <a:spLocks/>
          </p:cNvSpPr>
          <p:nvPr/>
        </p:nvSpPr>
        <p:spPr>
          <a:xfrm>
            <a:off x="7324662" y="2715619"/>
            <a:ext cx="3563817" cy="86941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>
              <a:buNone/>
            </a:pPr>
            <a:r>
              <a:rPr lang="en-US"/>
              <a:t>Listede apokrifik kitaplar yer almıyor. Sadece Yaratılış'tan Vahiy'e kadar.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0CEF360-07CB-43C5-B2EA-74D88C4642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585" t="27808" r="18298" b="22724"/>
          <a:stretch/>
        </p:blipFill>
        <p:spPr>
          <a:xfrm>
            <a:off x="2704289" y="1040833"/>
            <a:ext cx="4565129" cy="390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3011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35E37-5732-41C2-A34D-AFFD37073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08299"/>
            <a:ext cx="8911687" cy="735763"/>
          </a:xfrm>
        </p:spPr>
        <p:txBody>
          <a:bodyPr>
            <a:normAutofit/>
          </a:bodyPr>
          <a:lstStyle/>
          <a:p>
            <a:r>
              <a:rPr lang="en-US" sz="3200"/>
              <a:t>Kutsal Yazıları Dahil Et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DE5B5F-EFDA-4249-8997-06E21586E6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3429000"/>
            <a:ext cx="8915400" cy="2855226"/>
          </a:xfrm>
        </p:spPr>
        <p:txBody>
          <a:bodyPr>
            <a:normAutofit/>
          </a:bodyPr>
          <a:lstStyle/>
          <a:p>
            <a:r>
              <a:rPr lang="en-US" dirty="0"/>
              <a:t>Bu </a:t>
            </a:r>
            <a:r>
              <a:rPr lang="en-US" dirty="0" err="1"/>
              <a:t>seçim</a:t>
            </a:r>
            <a:r>
              <a:rPr lang="en-US" dirty="0"/>
              <a:t> </a:t>
            </a:r>
            <a:r>
              <a:rPr lang="en-US" dirty="0" err="1"/>
              <a:t>yalnızca</a:t>
            </a:r>
            <a:r>
              <a:rPr lang="en-US" dirty="0"/>
              <a:t> </a:t>
            </a:r>
            <a:r>
              <a:rPr lang="en-US" dirty="0" err="1"/>
              <a:t>telif</a:t>
            </a:r>
            <a:r>
              <a:rPr lang="en-US" dirty="0"/>
              <a:t> </a:t>
            </a:r>
            <a:r>
              <a:rPr lang="en-US" dirty="0" err="1"/>
              <a:t>hakkı</a:t>
            </a:r>
            <a:r>
              <a:rPr lang="en-US" dirty="0"/>
              <a:t> </a:t>
            </a:r>
            <a:r>
              <a:rPr lang="en-US" dirty="0" err="1"/>
              <a:t>olmayan</a:t>
            </a:r>
            <a:r>
              <a:rPr lang="en-US" dirty="0"/>
              <a:t> </a:t>
            </a:r>
            <a:r>
              <a:rPr lang="en-US" dirty="0" err="1"/>
              <a:t>versiyonlar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geçerlidir</a:t>
            </a:r>
            <a:r>
              <a:rPr lang="en-US" dirty="0"/>
              <a:t>. 
</a:t>
            </a:r>
            <a:r>
              <a:rPr lang="en-US" dirty="0" err="1"/>
              <a:t>Seçim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Evet. </a:t>
            </a:r>
            <a:r>
              <a:rPr lang="en-US" dirty="0" err="1"/>
              <a:t>Kutsal</a:t>
            </a:r>
            <a:r>
              <a:rPr lang="en-US" dirty="0"/>
              <a:t> </a:t>
            </a:r>
            <a:r>
              <a:rPr lang="en-US" dirty="0" err="1"/>
              <a:t>Yazılar</a:t>
            </a:r>
            <a:r>
              <a:rPr lang="en-US" dirty="0"/>
              <a:t> </a:t>
            </a:r>
            <a:r>
              <a:rPr lang="en-US" dirty="0" err="1"/>
              <a:t>Sağla</a:t>
            </a:r>
            <a:r>
              <a:rPr lang="en-US" dirty="0"/>
              <a:t> – </a:t>
            </a:r>
            <a:r>
              <a:rPr lang="en-US" dirty="0" err="1"/>
              <a:t>Kutsal</a:t>
            </a:r>
            <a:r>
              <a:rPr lang="en-US" dirty="0"/>
              <a:t> </a:t>
            </a:r>
            <a:r>
              <a:rPr lang="en-US" dirty="0" err="1"/>
              <a:t>Metinleri</a:t>
            </a:r>
            <a:r>
              <a:rPr lang="en-US" dirty="0"/>
              <a:t> </a:t>
            </a:r>
            <a:r>
              <a:rPr lang="en-US" dirty="0" err="1"/>
              <a:t>okuma</a:t>
            </a:r>
            <a:r>
              <a:rPr lang="en-US" dirty="0"/>
              <a:t> </a:t>
            </a:r>
            <a:r>
              <a:rPr lang="en-US" dirty="0" err="1"/>
              <a:t>planınıza</a:t>
            </a:r>
            <a:r>
              <a:rPr lang="en-US" dirty="0"/>
              <a:t> </a:t>
            </a:r>
            <a:r>
              <a:rPr lang="en-US" dirty="0" err="1"/>
              <a:t>dahil</a:t>
            </a:r>
            <a:r>
              <a:rPr lang="en-US" dirty="0"/>
              <a:t> </a:t>
            </a:r>
            <a:r>
              <a:rPr lang="en-US" dirty="0" err="1"/>
              <a:t>edin</a:t>
            </a:r>
            <a:r>
              <a:rPr lang="en-US" dirty="0"/>
              <a:t>. 
</a:t>
            </a:r>
            <a:r>
              <a:rPr lang="en-US" dirty="0" err="1"/>
              <a:t>Hayır</a:t>
            </a:r>
            <a:r>
              <a:rPr lang="en-US" dirty="0"/>
              <a:t>. </a:t>
            </a:r>
            <a:r>
              <a:rPr lang="en-US" dirty="0" err="1"/>
              <a:t>Sadece</a:t>
            </a:r>
            <a:r>
              <a:rPr lang="en-US" dirty="0"/>
              <a:t> </a:t>
            </a:r>
            <a:r>
              <a:rPr lang="en-US" dirty="0" err="1"/>
              <a:t>Rehber</a:t>
            </a:r>
            <a:r>
              <a:rPr lang="en-US" dirty="0"/>
              <a:t> </a:t>
            </a:r>
            <a:r>
              <a:rPr lang="en-US" dirty="0" err="1"/>
              <a:t>Sağla</a:t>
            </a:r>
            <a:r>
              <a:rPr lang="en-US" dirty="0"/>
              <a:t> – </a:t>
            </a:r>
            <a:r>
              <a:rPr lang="en-US" dirty="0" err="1"/>
              <a:t>Kutsal</a:t>
            </a:r>
            <a:r>
              <a:rPr lang="en-US" dirty="0"/>
              <a:t> </a:t>
            </a:r>
            <a:r>
              <a:rPr lang="en-US" dirty="0" err="1"/>
              <a:t>Metinleri</a:t>
            </a:r>
            <a:r>
              <a:rPr lang="en-US" dirty="0"/>
              <a:t> </a:t>
            </a:r>
            <a:r>
              <a:rPr lang="en-US" dirty="0" err="1"/>
              <a:t>dahil</a:t>
            </a:r>
            <a:r>
              <a:rPr lang="en-US" dirty="0"/>
              <a:t> </a:t>
            </a:r>
            <a:r>
              <a:rPr lang="en-US" dirty="0" err="1"/>
              <a:t>etme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Bu </a:t>
            </a:r>
            <a:r>
              <a:rPr lang="en-US" dirty="0" err="1"/>
              <a:t>seçenek</a:t>
            </a:r>
            <a:r>
              <a:rPr lang="en-US" dirty="0"/>
              <a:t> </a:t>
            </a:r>
            <a:r>
              <a:rPr lang="en-US" dirty="0" err="1"/>
              <a:t>yalnızca</a:t>
            </a:r>
            <a:r>
              <a:rPr lang="en-US" dirty="0"/>
              <a:t> </a:t>
            </a:r>
            <a:r>
              <a:rPr lang="en-US" dirty="0" err="1"/>
              <a:t>günlük</a:t>
            </a:r>
            <a:r>
              <a:rPr lang="en-US" dirty="0"/>
              <a:t> </a:t>
            </a:r>
            <a:r>
              <a:rPr lang="en-US" dirty="0" err="1"/>
              <a:t>başlıkları</a:t>
            </a:r>
            <a:r>
              <a:rPr lang="en-US" dirty="0"/>
              <a:t> </a:t>
            </a:r>
            <a:r>
              <a:rPr lang="en-US" dirty="0" err="1"/>
              <a:t>içerir</a:t>
            </a:r>
            <a:r>
              <a:rPr lang="en-US" dirty="0"/>
              <a:t> (pdf </a:t>
            </a:r>
            <a:r>
              <a:rPr lang="en-US" dirty="0" err="1"/>
              <a:t>grafik</a:t>
            </a:r>
            <a:r>
              <a:rPr lang="en-US" dirty="0"/>
              <a:t> </a:t>
            </a:r>
            <a:r>
              <a:rPr lang="en-US" dirty="0" err="1"/>
              <a:t>formatında</a:t>
            </a:r>
            <a:r>
              <a:rPr lang="en-US" dirty="0"/>
              <a:t> </a:t>
            </a:r>
            <a:r>
              <a:rPr lang="en-US" dirty="0" err="1"/>
              <a:t>mevcuttur</a:t>
            </a:r>
            <a:r>
              <a:rPr lang="en-US" dirty="0"/>
              <a:t>). 
Bu </a:t>
            </a:r>
            <a:r>
              <a:rPr lang="en-US" dirty="0" err="1"/>
              <a:t>seçenek</a:t>
            </a:r>
            <a:r>
              <a:rPr lang="en-US" dirty="0"/>
              <a:t>, </a:t>
            </a:r>
            <a:r>
              <a:rPr lang="en-US" dirty="0" err="1"/>
              <a:t>kendi</a:t>
            </a:r>
            <a:r>
              <a:rPr lang="en-US" dirty="0"/>
              <a:t> </a:t>
            </a:r>
            <a:r>
              <a:rPr lang="en-US" dirty="0" err="1"/>
              <a:t>basılı</a:t>
            </a:r>
            <a:r>
              <a:rPr lang="en-US" dirty="0"/>
              <a:t> </a:t>
            </a:r>
            <a:r>
              <a:rPr lang="en-US" dirty="0" err="1"/>
              <a:t>İncil'ini</a:t>
            </a:r>
            <a:r>
              <a:rPr lang="en-US" dirty="0"/>
              <a:t> </a:t>
            </a:r>
            <a:r>
              <a:rPr lang="en-US" dirty="0" err="1"/>
              <a:t>kullanmak</a:t>
            </a:r>
            <a:r>
              <a:rPr lang="en-US" dirty="0"/>
              <a:t> </a:t>
            </a:r>
            <a:r>
              <a:rPr lang="en-US" dirty="0" err="1"/>
              <a:t>isteyenler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mevcut</a:t>
            </a:r>
            <a:r>
              <a:rPr lang="en-US" dirty="0"/>
              <a:t> </a:t>
            </a:r>
            <a:r>
              <a:rPr lang="en-US" dirty="0" err="1"/>
              <a:t>telif</a:t>
            </a:r>
            <a:r>
              <a:rPr lang="en-US" dirty="0"/>
              <a:t> </a:t>
            </a:r>
            <a:r>
              <a:rPr lang="en-US" dirty="0" err="1"/>
              <a:t>hakkı</a:t>
            </a:r>
            <a:r>
              <a:rPr lang="en-US" dirty="0"/>
              <a:t> </a:t>
            </a:r>
            <a:r>
              <a:rPr lang="en-US" dirty="0" err="1"/>
              <a:t>altında</a:t>
            </a:r>
            <a:r>
              <a:rPr lang="en-US" dirty="0"/>
              <a:t> </a:t>
            </a:r>
            <a:r>
              <a:rPr lang="en-US" dirty="0" err="1"/>
              <a:t>İncil</a:t>
            </a:r>
            <a:r>
              <a:rPr lang="en-US" dirty="0"/>
              <a:t> </a:t>
            </a:r>
            <a:r>
              <a:rPr lang="en-US" dirty="0" err="1"/>
              <a:t>versiyonları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uygundur</a:t>
            </a:r>
            <a:r>
              <a:rPr lang="en-US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FBF830F-9859-4C83-A480-11D917CE35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995" t="28105" r="60585" b="53191"/>
          <a:stretch/>
        </p:blipFill>
        <p:spPr>
          <a:xfrm>
            <a:off x="2589212" y="844062"/>
            <a:ext cx="4712655" cy="2113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9710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9139" y="214805"/>
            <a:ext cx="8739554" cy="577675"/>
          </a:xfrm>
        </p:spPr>
        <p:txBody>
          <a:bodyPr>
            <a:normAutofit/>
          </a:bodyPr>
          <a:lstStyle/>
          <a:p>
            <a:r>
              <a:rPr lang="en-US" sz="2000"/>
              <a:t>İstehsal olarak Çapraz Referansları eklemeyi seçebilirsiniz</a:t>
            </a: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00951-F20E-4DE1-A3FD-DD98F17B2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5269" y="3798277"/>
            <a:ext cx="10946423" cy="2083772"/>
          </a:xfrm>
        </p:spPr>
        <p:txBody>
          <a:bodyPr>
            <a:normAutofit fontScale="77500" lnSpcReduction="20000"/>
          </a:bodyPr>
          <a:lstStyle/>
          <a:p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Kısaltmalar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ile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kutsal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metinsel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çapraz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referanslar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arasında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seçim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yapın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676768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lvl="1"/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Tam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ayet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metni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için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WBP,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Eski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Ahit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ayetleri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için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Yeni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Ahit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referansları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sunar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ve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tersi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de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geçerlidir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 
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Kısaltmalar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için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, WBP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Eski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Ahit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ayetleri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için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tüm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çapraz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referanslar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veya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Yeni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Ahit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referansları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sunar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ve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tam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tersi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676768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Telif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hakkı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korumalı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sürümler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için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çapraz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referanslar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mevcut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değildir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 
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Kutsal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Yazıları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dahil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etmek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Evet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olmalı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 
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Çapraz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Referanslar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seçerseniz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,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Paragraf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/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Ayet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seçimi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kilitlenir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</a:p>
          <a:p>
            <a:pPr lvl="1"/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Sadece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şiir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formatında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çalışır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  <a:r>
              <a:rPr kumimoji="0" lang="en-US" altLang="en-US" sz="8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2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AF7647AF-2FDE-49D2-A1C1-92F4B814EA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15416"/>
            <a:ext cx="184731" cy="230832"/>
          </a:xfrm>
          <a:prstGeom prst="rect">
            <a:avLst/>
          </a:prstGeom>
          <a:solidFill>
            <a:srgbClr val="F5EB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rgbClr val="676768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732A3F-51B9-4388-9197-E1AB5D1221D3}"/>
              </a:ext>
            </a:extLst>
          </p:cNvPr>
          <p:cNvSpPr txBox="1"/>
          <p:nvPr/>
        </p:nvSpPr>
        <p:spPr>
          <a:xfrm>
            <a:off x="1242979" y="5934786"/>
            <a:ext cx="932863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Google AI - İncil çapraz referansı, okuyucuyu ilgili bir tema, kelime veya fikirle ilgili başka bir ayet veya pasaj üzerine yönlendiren bir nottur; bu not, kutsal metinlerin farklı bölümlerini birbirine bağlamaya ve anlayışı geliştirmeye yardımcı olur. Bu referanslar, ilgili kavramları, kehanetleri ve olayları birbirine bağlayarak bir pasajın diğerine ışık tutmasını sağlar.</a:t>
            </a:r>
            <a:endParaRPr lang="en-US" sz="110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8042888-61FB-4D0A-B3AC-B7EBC9AC039A}"/>
              </a:ext>
            </a:extLst>
          </p:cNvPr>
          <p:cNvSpPr txBox="1">
            <a:spLocks/>
          </p:cNvSpPr>
          <p:nvPr/>
        </p:nvSpPr>
        <p:spPr>
          <a:xfrm>
            <a:off x="6268916" y="1301101"/>
            <a:ext cx="3883269" cy="7738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/>
              <a:t>Örnekler için aşağıdaki sayfalara bakınız.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4F619E5-2546-40EF-ADAF-32B9A8E04A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654" t="27363" r="40399" b="28105"/>
          <a:stretch/>
        </p:blipFill>
        <p:spPr>
          <a:xfrm>
            <a:off x="3494839" y="690664"/>
            <a:ext cx="2431915" cy="291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765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0591" y="214805"/>
            <a:ext cx="5952393" cy="577675"/>
          </a:xfrm>
        </p:spPr>
        <p:txBody>
          <a:bodyPr>
            <a:normAutofit/>
          </a:bodyPr>
          <a:lstStyle/>
          <a:p>
            <a:r>
              <a:rPr lang="en-US" sz="2000"/>
              <a:t>Çapraz Referans – Kısaltma Örnekleri Ekleyin</a:t>
            </a:r>
            <a:endParaRPr lang="en-US" sz="20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E046278-0949-4DAC-9686-503F269A1929}"/>
              </a:ext>
            </a:extLst>
          </p:cNvPr>
          <p:cNvSpPr txBox="1">
            <a:spLocks/>
          </p:cNvSpPr>
          <p:nvPr/>
        </p:nvSpPr>
        <p:spPr>
          <a:xfrm>
            <a:off x="6985910" y="1545486"/>
            <a:ext cx="3560884" cy="7318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200"/>
              <a:t>Örnek 2 – Sadece karşı Ahit'in kısaltması. Bu örnekte sadece Eski Ahit referansları vardır.</a:t>
            </a:r>
            <a:endParaRPr lang="en-US" sz="120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55F138B-EC13-496F-96C0-9F6128177968}"/>
              </a:ext>
            </a:extLst>
          </p:cNvPr>
          <p:cNvSpPr txBox="1">
            <a:spLocks/>
          </p:cNvSpPr>
          <p:nvPr/>
        </p:nvSpPr>
        <p:spPr>
          <a:xfrm>
            <a:off x="1645207" y="1492931"/>
            <a:ext cx="3560884" cy="7318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200"/>
              <a:t>Örnek 1 – Tüm Kısaltmalar. Bu örnekte, Eski Ahit ve Yeni Ahit referansları vardır.</a:t>
            </a:r>
            <a:endParaRPr lang="en-US" sz="1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AABC60-EE1C-4D43-9654-5680FF04CA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92" t="10513" r="3320" b="15000"/>
          <a:stretch/>
        </p:blipFill>
        <p:spPr>
          <a:xfrm>
            <a:off x="389455" y="2409202"/>
            <a:ext cx="4816636" cy="38178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37E9DE9-3634-43C2-9348-F58DCEB8DB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89" t="12322" r="4288" b="20384"/>
          <a:stretch/>
        </p:blipFill>
        <p:spPr>
          <a:xfrm>
            <a:off x="5864468" y="2413037"/>
            <a:ext cx="5442439" cy="3813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7514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3877" y="214805"/>
            <a:ext cx="6471138" cy="577675"/>
          </a:xfrm>
        </p:spPr>
        <p:txBody>
          <a:bodyPr>
            <a:normAutofit/>
          </a:bodyPr>
          <a:lstStyle/>
          <a:p>
            <a:r>
              <a:rPr lang="sv-SE" sz="2000"/>
              <a:t>Çapraz Referans Ekleyin – Tam Metin Örnekleri</a:t>
            </a:r>
            <a:endParaRPr lang="en-US" sz="20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E046278-0949-4DAC-9686-503F269A1929}"/>
              </a:ext>
            </a:extLst>
          </p:cNvPr>
          <p:cNvSpPr txBox="1">
            <a:spLocks/>
          </p:cNvSpPr>
          <p:nvPr/>
        </p:nvSpPr>
        <p:spPr>
          <a:xfrm>
            <a:off x="6985910" y="1272926"/>
            <a:ext cx="3560884" cy="7318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200" dirty="0" err="1"/>
              <a:t>Örnek</a:t>
            </a:r>
            <a:r>
              <a:rPr lang="en-US" sz="1200" dirty="0"/>
              <a:t> 4 – Tam </a:t>
            </a:r>
            <a:r>
              <a:rPr lang="en-US" sz="1200" dirty="0" err="1"/>
              <a:t>ayet</a:t>
            </a:r>
            <a:r>
              <a:rPr lang="en-US" sz="1200" dirty="0"/>
              <a:t> </a:t>
            </a:r>
            <a:r>
              <a:rPr lang="en-US" sz="1200" dirty="0" err="1"/>
              <a:t>çapraz</a:t>
            </a:r>
            <a:r>
              <a:rPr lang="en-US" sz="1200" dirty="0"/>
              <a:t> </a:t>
            </a:r>
            <a:r>
              <a:rPr lang="en-US" sz="1200" dirty="0" err="1"/>
              <a:t>referansları</a:t>
            </a:r>
            <a:r>
              <a:rPr lang="en-US" sz="1200" dirty="0"/>
              <a:t>. Bu </a:t>
            </a:r>
            <a:r>
              <a:rPr lang="en-US" sz="1200" dirty="0" err="1"/>
              <a:t>örnekte</a:t>
            </a:r>
            <a:r>
              <a:rPr lang="en-US" sz="1200" dirty="0"/>
              <a:t>, </a:t>
            </a:r>
            <a:r>
              <a:rPr lang="en-US" sz="1200" dirty="0" err="1"/>
              <a:t>yalnızca</a:t>
            </a:r>
            <a:r>
              <a:rPr lang="en-US" sz="1200" dirty="0"/>
              <a:t> </a:t>
            </a:r>
            <a:r>
              <a:rPr lang="en-US" sz="1200" dirty="0" err="1"/>
              <a:t>Eski</a:t>
            </a:r>
            <a:r>
              <a:rPr lang="en-US" sz="1200" dirty="0"/>
              <a:t> </a:t>
            </a:r>
            <a:r>
              <a:rPr lang="en-US" sz="1200" dirty="0" err="1"/>
              <a:t>Ahit</a:t>
            </a:r>
            <a:r>
              <a:rPr lang="en-US" sz="1200" dirty="0"/>
              <a:t> </a:t>
            </a:r>
            <a:r>
              <a:rPr lang="en-US" sz="1200" dirty="0" err="1"/>
              <a:t>referansları</a:t>
            </a:r>
            <a:r>
              <a:rPr lang="en-US" sz="1200" dirty="0"/>
              <a:t> </a:t>
            </a:r>
            <a:r>
              <a:rPr lang="en-US" sz="1200" dirty="0" err="1"/>
              <a:t>ayet</a:t>
            </a:r>
            <a:r>
              <a:rPr lang="en-US" sz="1200" dirty="0"/>
              <a:t> </a:t>
            </a:r>
            <a:r>
              <a:rPr lang="en-US" sz="1200" dirty="0" err="1"/>
              <a:t>formatında</a:t>
            </a:r>
            <a:r>
              <a:rPr lang="en-US" sz="1200" dirty="0"/>
              <a:t> </a:t>
            </a:r>
            <a:r>
              <a:rPr lang="en-US" sz="1200" dirty="0" err="1"/>
              <a:t>bulunmaktadır</a:t>
            </a:r>
            <a:r>
              <a:rPr lang="en-US" sz="1200" dirty="0"/>
              <a:t>.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55F138B-EC13-496F-96C0-9F6128177968}"/>
              </a:ext>
            </a:extLst>
          </p:cNvPr>
          <p:cNvSpPr txBox="1">
            <a:spLocks/>
          </p:cNvSpPr>
          <p:nvPr/>
        </p:nvSpPr>
        <p:spPr>
          <a:xfrm>
            <a:off x="1645207" y="1220371"/>
            <a:ext cx="3560884" cy="7318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200" dirty="0" err="1"/>
              <a:t>Örnek</a:t>
            </a:r>
            <a:r>
              <a:rPr lang="en-US" sz="1200" dirty="0"/>
              <a:t> 3 – Tam </a:t>
            </a:r>
            <a:r>
              <a:rPr lang="en-US" sz="1200" dirty="0" err="1"/>
              <a:t>ayet</a:t>
            </a:r>
            <a:r>
              <a:rPr lang="en-US" sz="1200" dirty="0"/>
              <a:t> </a:t>
            </a:r>
            <a:r>
              <a:rPr lang="en-US" sz="1200" dirty="0" err="1"/>
              <a:t>çapraz</a:t>
            </a:r>
            <a:r>
              <a:rPr lang="en-US" sz="1200" dirty="0"/>
              <a:t> </a:t>
            </a:r>
            <a:r>
              <a:rPr lang="en-US" sz="1200" dirty="0" err="1"/>
              <a:t>referanslar</a:t>
            </a:r>
            <a:r>
              <a:rPr lang="en-US" sz="1200" dirty="0"/>
              <a:t>. Bu </a:t>
            </a:r>
            <a:r>
              <a:rPr lang="en-US" sz="1200" dirty="0" err="1"/>
              <a:t>örnekte</a:t>
            </a:r>
            <a:r>
              <a:rPr lang="en-US" sz="1200" dirty="0"/>
              <a:t>, </a:t>
            </a:r>
            <a:r>
              <a:rPr lang="en-US" sz="1200" dirty="0" err="1"/>
              <a:t>paragraf</a:t>
            </a:r>
            <a:r>
              <a:rPr lang="en-US" sz="1200" dirty="0"/>
              <a:t> </a:t>
            </a:r>
            <a:r>
              <a:rPr lang="en-US" sz="1200" dirty="0" err="1"/>
              <a:t>formatında</a:t>
            </a:r>
            <a:r>
              <a:rPr lang="en-US" sz="1200" dirty="0"/>
              <a:t> </a:t>
            </a:r>
            <a:r>
              <a:rPr lang="en-US" sz="1200" dirty="0" err="1"/>
              <a:t>yalnızca</a:t>
            </a:r>
            <a:r>
              <a:rPr lang="en-US" sz="1200" dirty="0"/>
              <a:t> </a:t>
            </a:r>
            <a:r>
              <a:rPr lang="en-US" sz="1200" dirty="0" err="1"/>
              <a:t>Eski</a:t>
            </a:r>
            <a:r>
              <a:rPr lang="en-US" sz="1200" dirty="0"/>
              <a:t> </a:t>
            </a:r>
            <a:r>
              <a:rPr lang="en-US" sz="1200" dirty="0" err="1"/>
              <a:t>Ahit</a:t>
            </a:r>
            <a:r>
              <a:rPr lang="en-US" sz="1200" dirty="0"/>
              <a:t> </a:t>
            </a:r>
            <a:r>
              <a:rPr lang="en-US" sz="1200" dirty="0" err="1"/>
              <a:t>referansları</a:t>
            </a:r>
            <a:r>
              <a:rPr lang="en-US" sz="1200" dirty="0"/>
              <a:t> </a:t>
            </a:r>
            <a:r>
              <a:rPr lang="en-US" sz="1200" dirty="0" err="1"/>
              <a:t>vardır</a:t>
            </a:r>
            <a:r>
              <a:rPr lang="en-US" sz="1200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83FE0B-7622-4064-A313-C5E0795010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7" t="12225" r="3268" b="11848"/>
          <a:stretch/>
        </p:blipFill>
        <p:spPr>
          <a:xfrm>
            <a:off x="527537" y="2057512"/>
            <a:ext cx="5134707" cy="398478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158A536-ECA5-446C-A772-57332A419D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556" b="10513"/>
          <a:stretch/>
        </p:blipFill>
        <p:spPr>
          <a:xfrm>
            <a:off x="6783398" y="2110067"/>
            <a:ext cx="4585058" cy="3927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766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5A4FD-0E46-4D5B-96A9-B13B65F52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Dünya İncil Planları'na hoş geldiniz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00F949-F3AD-4789-ABFA-5D7D3668A4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Adım adım takip etmek için talimatları slayt formatında takip etmek kolay, böylece özel İncil Okuma Planınızı oluşturabilirsiniz.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61282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FB67859-01BF-4941-8655-A1EC3189F6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596" t="28105" r="18298" b="952"/>
          <a:stretch/>
        </p:blipFill>
        <p:spPr>
          <a:xfrm>
            <a:off x="8315277" y="909934"/>
            <a:ext cx="2852075" cy="540896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14805"/>
            <a:ext cx="8911687" cy="577675"/>
          </a:xfrm>
        </p:spPr>
        <p:txBody>
          <a:bodyPr>
            <a:noAutofit/>
          </a:bodyPr>
          <a:lstStyle/>
          <a:p>
            <a:r>
              <a:rPr lang="en-US" sz="3200" dirty="0"/>
              <a:t>Okuma </a:t>
            </a:r>
            <a:r>
              <a:rPr lang="en-US" sz="3200" dirty="0" err="1"/>
              <a:t>Süresi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00951-F20E-4DE1-A3FD-DD98F17B2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1308" y="1194135"/>
            <a:ext cx="7438292" cy="5449061"/>
          </a:xfrm>
        </p:spPr>
        <p:txBody>
          <a:bodyPr>
            <a:normAutofit/>
          </a:bodyPr>
          <a:lstStyle/>
          <a:p>
            <a:r>
              <a:rPr lang="en-US" dirty="0"/>
              <a:t>Zaman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Bölüm</a:t>
            </a:r>
            <a:r>
              <a:rPr lang="en-US" dirty="0"/>
              <a:t> </a:t>
            </a:r>
            <a:r>
              <a:rPr lang="en-US" dirty="0" err="1"/>
              <a:t>Süreleri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seçim</a:t>
            </a:r>
            <a:r>
              <a:rPr lang="en-US" dirty="0"/>
              <a:t> </a:t>
            </a:r>
            <a:r>
              <a:rPr lang="en-US" dirty="0" err="1"/>
              <a:t>yapın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30 </a:t>
            </a:r>
            <a:r>
              <a:rPr lang="en-US" dirty="0" err="1"/>
              <a:t>gün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kısa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3 </a:t>
            </a:r>
            <a:r>
              <a:rPr lang="en-US" dirty="0" err="1"/>
              <a:t>yıl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uzun</a:t>
            </a:r>
            <a:r>
              <a:rPr lang="en-US" dirty="0"/>
              <a:t> </a:t>
            </a:r>
            <a:r>
              <a:rPr lang="en-US" dirty="0" err="1"/>
              <a:t>süreleri</a:t>
            </a:r>
            <a:r>
              <a:rPr lang="en-US" dirty="0"/>
              <a:t> </a:t>
            </a:r>
            <a:r>
              <a:rPr lang="en-US" dirty="0" err="1"/>
              <a:t>seçin</a:t>
            </a:r>
            <a:r>
              <a:rPr lang="en-US" dirty="0"/>
              <a:t>. 
Ya da </a:t>
            </a:r>
            <a:r>
              <a:rPr lang="en-US" dirty="0" err="1"/>
              <a:t>günde</a:t>
            </a:r>
            <a:r>
              <a:rPr lang="en-US" dirty="0"/>
              <a:t> 1-6 </a:t>
            </a:r>
            <a:r>
              <a:rPr lang="en-US" dirty="0" err="1"/>
              <a:t>bölüm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seçim</a:t>
            </a:r>
            <a:r>
              <a:rPr lang="en-US" dirty="0"/>
              <a:t> </a:t>
            </a:r>
            <a:r>
              <a:rPr lang="en-US" dirty="0" err="1"/>
              <a:t>yapabilirsiniz</a:t>
            </a:r>
            <a:r>
              <a:rPr lang="en-US" dirty="0"/>
              <a:t>.</a:t>
            </a:r>
          </a:p>
          <a:p>
            <a:pPr lvl="2"/>
            <a:r>
              <a:rPr lang="en-US" dirty="0" err="1"/>
              <a:t>Bölümlerin</a:t>
            </a:r>
            <a:r>
              <a:rPr lang="en-US" dirty="0"/>
              <a:t> </a:t>
            </a:r>
            <a:r>
              <a:rPr lang="en-US" dirty="0" err="1"/>
              <a:t>süresi</a:t>
            </a:r>
            <a:r>
              <a:rPr lang="en-US" dirty="0"/>
              <a:t>, </a:t>
            </a:r>
            <a:r>
              <a:rPr lang="en-US" dirty="0" err="1"/>
              <a:t>seçtiğiniz</a:t>
            </a:r>
            <a:r>
              <a:rPr lang="en-US" dirty="0"/>
              <a:t> </a:t>
            </a:r>
            <a:r>
              <a:rPr lang="en-US" dirty="0" err="1"/>
              <a:t>çeviriye</a:t>
            </a:r>
            <a:r>
              <a:rPr lang="en-US" dirty="0"/>
              <a:t> </a:t>
            </a:r>
            <a:r>
              <a:rPr lang="en-US" dirty="0" err="1"/>
              <a:t>bağlıdır</a:t>
            </a:r>
            <a:r>
              <a:rPr lang="en-US" dirty="0"/>
              <a:t>. </a:t>
            </a:r>
            <a:r>
              <a:rPr lang="en-US" dirty="0" err="1"/>
              <a:t>Ortalama</a:t>
            </a:r>
            <a:r>
              <a:rPr lang="en-US" dirty="0"/>
              <a:t> 66 </a:t>
            </a:r>
            <a:r>
              <a:rPr lang="en-US" dirty="0" err="1"/>
              <a:t>kitaplık</a:t>
            </a:r>
            <a:r>
              <a:rPr lang="en-US" dirty="0"/>
              <a:t> </a:t>
            </a:r>
            <a:r>
              <a:rPr lang="en-US" dirty="0" err="1"/>
              <a:t>İncil'de</a:t>
            </a:r>
            <a:r>
              <a:rPr lang="en-US" dirty="0"/>
              <a:t> 1189 </a:t>
            </a:r>
            <a:r>
              <a:rPr lang="en-US" dirty="0" err="1"/>
              <a:t>bölüm</a:t>
            </a:r>
            <a:r>
              <a:rPr lang="en-US" dirty="0"/>
              <a:t> </a:t>
            </a:r>
            <a:r>
              <a:rPr lang="en-US" dirty="0" err="1"/>
              <a:t>vardır</a:t>
            </a:r>
            <a:r>
              <a:rPr lang="en-US" dirty="0"/>
              <a:t>.</a:t>
            </a:r>
          </a:p>
          <a:p>
            <a:pPr lvl="3"/>
            <a:r>
              <a:rPr lang="en-US" dirty="0" err="1"/>
              <a:t>Günde</a:t>
            </a:r>
            <a:r>
              <a:rPr lang="en-US" dirty="0"/>
              <a:t> 1 </a:t>
            </a:r>
            <a:r>
              <a:rPr lang="en-US" dirty="0" err="1"/>
              <a:t>bölüm</a:t>
            </a:r>
            <a:r>
              <a:rPr lang="en-US" dirty="0"/>
              <a:t> = 1189 </a:t>
            </a:r>
            <a:r>
              <a:rPr lang="en-US" dirty="0" err="1"/>
              <a:t>gün</a:t>
            </a:r>
            <a:r>
              <a:rPr lang="en-US" dirty="0"/>
              <a:t> = 3,27 </a:t>
            </a:r>
            <a:r>
              <a:rPr lang="en-US" dirty="0" err="1"/>
              <a:t>yıl</a:t>
            </a:r>
            <a:r>
              <a:rPr lang="en-US" dirty="0"/>
              <a:t> (3 </a:t>
            </a:r>
            <a:r>
              <a:rPr lang="en-US" dirty="0" err="1"/>
              <a:t>yıl</a:t>
            </a:r>
            <a:r>
              <a:rPr lang="en-US" dirty="0"/>
              <a:t>, 3 ay). 
</a:t>
            </a:r>
            <a:r>
              <a:rPr lang="en-US" dirty="0" err="1"/>
              <a:t>Günde</a:t>
            </a:r>
            <a:r>
              <a:rPr lang="en-US" dirty="0"/>
              <a:t> 2 </a:t>
            </a:r>
            <a:r>
              <a:rPr lang="en-US" dirty="0" err="1"/>
              <a:t>bölüm</a:t>
            </a:r>
            <a:r>
              <a:rPr lang="en-US" dirty="0"/>
              <a:t> = 595 </a:t>
            </a:r>
            <a:r>
              <a:rPr lang="en-US" dirty="0" err="1"/>
              <a:t>gün</a:t>
            </a:r>
            <a:r>
              <a:rPr lang="en-US" dirty="0"/>
              <a:t> = 1,63 </a:t>
            </a:r>
            <a:r>
              <a:rPr lang="en-US" dirty="0" err="1"/>
              <a:t>yıl</a:t>
            </a:r>
            <a:r>
              <a:rPr lang="en-US" dirty="0"/>
              <a:t> (1 </a:t>
            </a:r>
            <a:r>
              <a:rPr lang="en-US" dirty="0" err="1"/>
              <a:t>yıl</a:t>
            </a:r>
            <a:r>
              <a:rPr lang="en-US" dirty="0"/>
              <a:t>, 7 </a:t>
            </a:r>
            <a:r>
              <a:rPr lang="en-US" dirty="0" err="1"/>
              <a:t>buçuk</a:t>
            </a:r>
            <a:r>
              <a:rPr lang="en-US" dirty="0"/>
              <a:t> ay). 
</a:t>
            </a:r>
            <a:r>
              <a:rPr lang="en-US" dirty="0" err="1"/>
              <a:t>Günde</a:t>
            </a:r>
            <a:r>
              <a:rPr lang="en-US" dirty="0"/>
              <a:t> 3 </a:t>
            </a:r>
            <a:r>
              <a:rPr lang="en-US" dirty="0" err="1"/>
              <a:t>bölüm</a:t>
            </a:r>
            <a:r>
              <a:rPr lang="en-US" dirty="0"/>
              <a:t> = 396 </a:t>
            </a:r>
            <a:r>
              <a:rPr lang="en-US" dirty="0" err="1"/>
              <a:t>gün</a:t>
            </a:r>
            <a:r>
              <a:rPr lang="en-US" dirty="0"/>
              <a:t> = 1,1 </a:t>
            </a:r>
            <a:r>
              <a:rPr lang="en-US" dirty="0" err="1"/>
              <a:t>yıl</a:t>
            </a:r>
            <a:r>
              <a:rPr lang="en-US" dirty="0"/>
              <a:t> (1 </a:t>
            </a:r>
            <a:r>
              <a:rPr lang="en-US" dirty="0" err="1"/>
              <a:t>yıl</a:t>
            </a:r>
            <a:r>
              <a:rPr lang="en-US" dirty="0"/>
              <a:t>, 1 ay). 
</a:t>
            </a:r>
            <a:r>
              <a:rPr lang="en-US" dirty="0" err="1"/>
              <a:t>Günde</a:t>
            </a:r>
            <a:r>
              <a:rPr lang="en-US" dirty="0"/>
              <a:t> 4 </a:t>
            </a:r>
            <a:r>
              <a:rPr lang="en-US" dirty="0" err="1"/>
              <a:t>bölüm</a:t>
            </a:r>
            <a:r>
              <a:rPr lang="en-US" dirty="0"/>
              <a:t> = 297 </a:t>
            </a:r>
            <a:r>
              <a:rPr lang="en-US" dirty="0" err="1"/>
              <a:t>gün</a:t>
            </a:r>
            <a:r>
              <a:rPr lang="en-US" dirty="0"/>
              <a:t> = 0.81 </a:t>
            </a:r>
            <a:r>
              <a:rPr lang="en-US" dirty="0" err="1"/>
              <a:t>yıl</a:t>
            </a:r>
            <a:r>
              <a:rPr lang="en-US" dirty="0"/>
              <a:t> (10 ay). 
</a:t>
            </a:r>
            <a:r>
              <a:rPr lang="en-US" dirty="0" err="1"/>
              <a:t>Günde</a:t>
            </a:r>
            <a:r>
              <a:rPr lang="en-US" dirty="0"/>
              <a:t> 5 </a:t>
            </a:r>
            <a:r>
              <a:rPr lang="en-US" dirty="0" err="1"/>
              <a:t>bölüm</a:t>
            </a:r>
            <a:r>
              <a:rPr lang="en-US" dirty="0"/>
              <a:t> = 237 </a:t>
            </a:r>
            <a:r>
              <a:rPr lang="en-US" dirty="0" err="1"/>
              <a:t>gün</a:t>
            </a:r>
            <a:r>
              <a:rPr lang="en-US" dirty="0"/>
              <a:t> = 0,65 </a:t>
            </a:r>
            <a:r>
              <a:rPr lang="en-US" dirty="0" err="1"/>
              <a:t>yıl</a:t>
            </a:r>
            <a:r>
              <a:rPr lang="en-US" dirty="0"/>
              <a:t> (8 ay). 
</a:t>
            </a:r>
            <a:r>
              <a:rPr lang="en-US" dirty="0" err="1"/>
              <a:t>Günde</a:t>
            </a:r>
            <a:r>
              <a:rPr lang="en-US" dirty="0"/>
              <a:t> 6 </a:t>
            </a:r>
            <a:r>
              <a:rPr lang="en-US" dirty="0" err="1"/>
              <a:t>bölüm</a:t>
            </a:r>
            <a:r>
              <a:rPr lang="en-US" dirty="0"/>
              <a:t> = 198 </a:t>
            </a:r>
            <a:r>
              <a:rPr lang="en-US" dirty="0" err="1"/>
              <a:t>gün</a:t>
            </a:r>
            <a:r>
              <a:rPr lang="en-US" dirty="0"/>
              <a:t> = 0,54 </a:t>
            </a:r>
            <a:r>
              <a:rPr lang="en-US" dirty="0" err="1"/>
              <a:t>yıl</a:t>
            </a:r>
            <a:r>
              <a:rPr lang="en-US" dirty="0"/>
              <a:t> (6,5 </a:t>
            </a:r>
            <a:r>
              <a:rPr lang="en-US" dirty="0" err="1"/>
              <a:t>buçuk</a:t>
            </a:r>
            <a:r>
              <a:rPr lang="en-US" dirty="0"/>
              <a:t> ay).</a:t>
            </a:r>
          </a:p>
          <a:p>
            <a:pPr lvl="1"/>
            <a:r>
              <a:rPr lang="en-US" dirty="0"/>
              <a:t>Ya da </a:t>
            </a:r>
            <a:r>
              <a:rPr lang="en-US" dirty="0" err="1"/>
              <a:t>kendi</a:t>
            </a:r>
            <a:r>
              <a:rPr lang="en-US" dirty="0"/>
              <a:t> </a:t>
            </a:r>
            <a:r>
              <a:rPr lang="en-US" dirty="0" err="1"/>
              <a:t>başlangıç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bitiş</a:t>
            </a:r>
            <a:r>
              <a:rPr lang="en-US" dirty="0"/>
              <a:t> </a:t>
            </a:r>
            <a:r>
              <a:rPr lang="en-US" dirty="0" err="1"/>
              <a:t>tarihinizi</a:t>
            </a:r>
            <a:r>
              <a:rPr lang="en-US" dirty="0"/>
              <a:t> </a:t>
            </a:r>
            <a:r>
              <a:rPr lang="en-US" dirty="0" err="1"/>
              <a:t>seçmek</a:t>
            </a:r>
            <a:r>
              <a:rPr lang="en-US" dirty="0"/>
              <a:t> </a:t>
            </a:r>
            <a:r>
              <a:rPr lang="en-US" dirty="0" err="1"/>
              <a:t>istiyorsanız</a:t>
            </a:r>
            <a:r>
              <a:rPr lang="en-US" dirty="0"/>
              <a:t> </a:t>
            </a:r>
            <a:r>
              <a:rPr lang="en-US" dirty="0" err="1"/>
              <a:t>Özel'i</a:t>
            </a:r>
            <a:r>
              <a:rPr lang="en-US" dirty="0"/>
              <a:t> </a:t>
            </a:r>
            <a:r>
              <a:rPr lang="en-US" dirty="0" err="1"/>
              <a:t>seçin</a:t>
            </a:r>
            <a:r>
              <a:rPr lang="en-US" dirty="0"/>
              <a:t>.</a:t>
            </a:r>
          </a:p>
          <a:p>
            <a:pPr lvl="1"/>
            <a:endParaRPr lang="en-US" b="1" dirty="0"/>
          </a:p>
          <a:p>
            <a:pPr lvl="1"/>
            <a:r>
              <a:rPr lang="en-US" b="1" dirty="0" err="1"/>
              <a:t>Yorumlar</a:t>
            </a:r>
            <a:r>
              <a:rPr lang="en-US" b="1" dirty="0"/>
              <a:t> </a:t>
            </a:r>
            <a:r>
              <a:rPr lang="en-US" b="1" dirty="0" err="1"/>
              <a:t>sadece</a:t>
            </a:r>
            <a:r>
              <a:rPr lang="en-US" b="1" dirty="0"/>
              <a:t> </a:t>
            </a:r>
            <a:r>
              <a:rPr lang="en-US" b="1" dirty="0" err="1"/>
              <a:t>bölüm</a:t>
            </a:r>
            <a:r>
              <a:rPr lang="en-US" b="1" dirty="0"/>
              <a:t> </a:t>
            </a:r>
            <a:r>
              <a:rPr lang="en-US" b="1" dirty="0" err="1"/>
              <a:t>süreleriyle</a:t>
            </a:r>
            <a:r>
              <a:rPr lang="en-US" b="1" dirty="0"/>
              <a:t> </a:t>
            </a:r>
            <a:r>
              <a:rPr lang="en-US" b="1" dirty="0" err="1"/>
              <a:t>mevcuttur</a:t>
            </a:r>
            <a:r>
              <a:rPr lang="en-US" b="1" dirty="0"/>
              <a:t>. 
</a:t>
            </a:r>
            <a:r>
              <a:rPr lang="en-US" b="1" dirty="0" err="1"/>
              <a:t>Olası</a:t>
            </a:r>
            <a:r>
              <a:rPr lang="en-US" b="1" dirty="0"/>
              <a:t> </a:t>
            </a:r>
            <a:r>
              <a:rPr lang="en-US" b="1" dirty="0" err="1"/>
              <a:t>Süre</a:t>
            </a:r>
            <a:r>
              <a:rPr lang="en-US" b="1" dirty="0"/>
              <a:t> </a:t>
            </a:r>
            <a:r>
              <a:rPr lang="en-US" b="1" dirty="0" err="1"/>
              <a:t>seçimleri</a:t>
            </a:r>
            <a:r>
              <a:rPr lang="en-US" b="1" dirty="0"/>
              <a:t> </a:t>
            </a:r>
            <a:r>
              <a:rPr lang="en-US" b="1" dirty="0" err="1"/>
              <a:t>seçtiğiniz</a:t>
            </a:r>
            <a:r>
              <a:rPr lang="en-US" b="1" dirty="0"/>
              <a:t> </a:t>
            </a:r>
            <a:r>
              <a:rPr lang="en-US" b="1" dirty="0" err="1"/>
              <a:t>temaya</a:t>
            </a:r>
            <a:r>
              <a:rPr lang="en-US" b="1" dirty="0"/>
              <a:t> </a:t>
            </a:r>
            <a:r>
              <a:rPr lang="en-US" b="1" dirty="0" err="1"/>
              <a:t>bağlıdır</a:t>
            </a:r>
            <a:r>
              <a:rPr lang="en-US" b="1" dirty="0"/>
              <a:t>.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D1DF062-9E38-4EB0-94F1-3219FCAB8988}"/>
              </a:ext>
            </a:extLst>
          </p:cNvPr>
          <p:cNvCxnSpPr>
            <a:cxnSpLocks/>
          </p:cNvCxnSpPr>
          <p:nvPr/>
        </p:nvCxnSpPr>
        <p:spPr>
          <a:xfrm flipV="1">
            <a:off x="7908587" y="4220308"/>
            <a:ext cx="813382" cy="68243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42093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4F615-C87C-4B53-BC5C-A25526385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380471"/>
            <a:ext cx="8911687" cy="768391"/>
          </a:xfrm>
        </p:spPr>
        <p:txBody>
          <a:bodyPr>
            <a:normAutofit/>
          </a:bodyPr>
          <a:lstStyle/>
          <a:p>
            <a:r>
              <a:rPr lang="en-US" dirty="0"/>
              <a:t>Okuma </a:t>
            </a:r>
            <a:r>
              <a:rPr lang="en-US" dirty="0" err="1"/>
              <a:t>Frekansını</a:t>
            </a:r>
            <a:r>
              <a:rPr lang="en-US" dirty="0"/>
              <a:t> </a:t>
            </a:r>
            <a:r>
              <a:rPr lang="en-US" dirty="0" err="1"/>
              <a:t>Seç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03881-A077-495A-97C1-56B635146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267201"/>
            <a:ext cx="8915400" cy="2332892"/>
          </a:xfrm>
        </p:spPr>
        <p:txBody>
          <a:bodyPr/>
          <a:lstStyle/>
          <a:p>
            <a:r>
              <a:rPr lang="en-US" dirty="0" err="1"/>
              <a:t>Seçeneklerinden</a:t>
            </a:r>
            <a:r>
              <a:rPr lang="en-US" dirty="0"/>
              <a:t>:</a:t>
            </a:r>
          </a:p>
          <a:p>
            <a:pPr lvl="1"/>
            <a:r>
              <a:rPr lang="da-DK" dirty="0"/>
              <a:t>Her gün. 
Her iki günde bir. 
Haftada 1-6 Gün</a:t>
            </a:r>
            <a:r>
              <a:rPr lang="en-US" dirty="0"/>
              <a:t>.</a:t>
            </a:r>
          </a:p>
          <a:p>
            <a:pPr lvl="2"/>
            <a:r>
              <a:rPr lang="en-US" dirty="0" err="1"/>
              <a:t>Bunlar</a:t>
            </a:r>
            <a:r>
              <a:rPr lang="en-US" dirty="0"/>
              <a:t> </a:t>
            </a:r>
            <a:r>
              <a:rPr lang="en-US" dirty="0" err="1"/>
              <a:t>ardışık</a:t>
            </a:r>
            <a:r>
              <a:rPr lang="en-US" dirty="0"/>
              <a:t> </a:t>
            </a:r>
            <a:r>
              <a:rPr lang="en-US" dirty="0" err="1"/>
              <a:t>günler</a:t>
            </a:r>
            <a:r>
              <a:rPr lang="en-US" dirty="0"/>
              <a:t> </a:t>
            </a:r>
            <a:r>
              <a:rPr lang="en-US" dirty="0" err="1"/>
              <a:t>olacak</a:t>
            </a:r>
            <a:r>
              <a:rPr lang="en-US" dirty="0"/>
              <a:t>.</a:t>
            </a:r>
          </a:p>
          <a:p>
            <a:pPr lvl="3"/>
            <a:r>
              <a:rPr lang="en-US" dirty="0" err="1"/>
              <a:t>Haftada</a:t>
            </a:r>
            <a:r>
              <a:rPr lang="en-US" dirty="0"/>
              <a:t> 3 </a:t>
            </a:r>
            <a:r>
              <a:rPr lang="en-US" dirty="0" err="1"/>
              <a:t>gün</a:t>
            </a:r>
            <a:r>
              <a:rPr lang="en-US" dirty="0"/>
              <a:t> </a:t>
            </a:r>
            <a:r>
              <a:rPr lang="en-US" dirty="0" err="1"/>
              <a:t>seçerseniz</a:t>
            </a:r>
            <a:r>
              <a:rPr lang="en-US" dirty="0"/>
              <a:t>, </a:t>
            </a:r>
            <a:r>
              <a:rPr lang="en-US" dirty="0" err="1"/>
              <a:t>üç</a:t>
            </a:r>
            <a:r>
              <a:rPr lang="en-US" dirty="0"/>
              <a:t> </a:t>
            </a:r>
            <a:r>
              <a:rPr lang="en-US" dirty="0" err="1"/>
              <a:t>gün</a:t>
            </a:r>
            <a:r>
              <a:rPr lang="en-US" dirty="0"/>
              <a:t> </a:t>
            </a:r>
            <a:r>
              <a:rPr lang="en-US" dirty="0" err="1"/>
              <a:t>üst</a:t>
            </a:r>
            <a:r>
              <a:rPr lang="en-US" dirty="0"/>
              <a:t> </a:t>
            </a:r>
            <a:r>
              <a:rPr lang="en-US" dirty="0" err="1"/>
              <a:t>üste</a:t>
            </a:r>
            <a:r>
              <a:rPr lang="en-US" dirty="0"/>
              <a:t> </a:t>
            </a:r>
            <a:r>
              <a:rPr lang="en-US" dirty="0" err="1"/>
              <a:t>okur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4 </a:t>
            </a:r>
            <a:r>
              <a:rPr lang="en-US" dirty="0" err="1"/>
              <a:t>gün</a:t>
            </a:r>
            <a:r>
              <a:rPr lang="en-US" dirty="0"/>
              <a:t> </a:t>
            </a:r>
            <a:r>
              <a:rPr lang="en-US" dirty="0" err="1"/>
              <a:t>izin</a:t>
            </a:r>
            <a:r>
              <a:rPr lang="en-US" dirty="0"/>
              <a:t> </a:t>
            </a:r>
            <a:r>
              <a:rPr lang="en-US" dirty="0" err="1"/>
              <a:t>alırsınız</a:t>
            </a:r>
            <a:r>
              <a:rPr lang="en-US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1B99B55-475E-491F-8BC8-EF2B7C3667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473" t="28699" r="51569" b="33597"/>
          <a:stretch/>
        </p:blipFill>
        <p:spPr>
          <a:xfrm>
            <a:off x="2830748" y="1148862"/>
            <a:ext cx="4634662" cy="3034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5981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4F615-C87C-4B53-BC5C-A25526385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923336"/>
          </a:xfrm>
        </p:spPr>
        <p:txBody>
          <a:bodyPr>
            <a:normAutofit/>
          </a:bodyPr>
          <a:lstStyle/>
          <a:p>
            <a:r>
              <a:rPr lang="en-US"/>
              <a:t>Günlük Seçilmiş Okumalar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03881-A077-495A-97C1-56B635146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693707"/>
            <a:ext cx="8915400" cy="1550889"/>
          </a:xfrm>
        </p:spPr>
        <p:txBody>
          <a:bodyPr/>
          <a:lstStyle/>
          <a:p>
            <a:r>
              <a:rPr lang="en-US" dirty="0" err="1"/>
              <a:t>Seçeneklerinden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Günde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kez</a:t>
            </a:r>
            <a:r>
              <a:rPr lang="en-US" dirty="0"/>
              <a:t> (</a:t>
            </a:r>
            <a:r>
              <a:rPr lang="en-US" dirty="0" err="1"/>
              <a:t>sabah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öğleden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).</a:t>
            </a:r>
          </a:p>
          <a:p>
            <a:pPr lvl="1"/>
            <a:r>
              <a:rPr lang="en-US" dirty="0" err="1"/>
              <a:t>Günde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kez</a:t>
            </a:r>
            <a:r>
              <a:rPr lang="en-US" dirty="0"/>
              <a:t> (</a:t>
            </a:r>
            <a:r>
              <a:rPr lang="en-US" dirty="0" err="1"/>
              <a:t>sabah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öğle</a:t>
            </a:r>
            <a:r>
              <a:rPr lang="en-US" dirty="0"/>
              <a:t>).</a:t>
            </a:r>
          </a:p>
          <a:p>
            <a:pPr lvl="2"/>
            <a:r>
              <a:rPr lang="en-US" dirty="0" err="1"/>
              <a:t>Günlük</a:t>
            </a:r>
            <a:r>
              <a:rPr lang="en-US" dirty="0"/>
              <a:t> </a:t>
            </a:r>
            <a:r>
              <a:rPr lang="en-US" dirty="0" err="1"/>
              <a:t>ölçümler</a:t>
            </a:r>
            <a:r>
              <a:rPr lang="en-US" dirty="0"/>
              <a:t> </a:t>
            </a:r>
            <a:r>
              <a:rPr lang="en-US" dirty="0" err="1"/>
              <a:t>sabah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akşam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eşit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bölünecektir</a:t>
            </a:r>
            <a:r>
              <a:rPr lang="en-US" dirty="0"/>
              <a:t>.</a:t>
            </a:r>
          </a:p>
          <a:p>
            <a:pPr lvl="2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BA8DB1-0DE0-490D-8318-646C00BFC4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27808" r="18378" b="51855"/>
          <a:stretch/>
        </p:blipFill>
        <p:spPr>
          <a:xfrm>
            <a:off x="2686489" y="1391054"/>
            <a:ext cx="6191144" cy="2140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9175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DE63C-C33A-4E96-9159-2A91BC5A3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38216"/>
            <a:ext cx="8911687" cy="797087"/>
          </a:xfrm>
        </p:spPr>
        <p:txBody>
          <a:bodyPr>
            <a:normAutofit/>
          </a:bodyPr>
          <a:lstStyle/>
          <a:p>
            <a:r>
              <a:rPr lang="en-US" sz="3000" dirty="0" err="1"/>
              <a:t>Paragraf</a:t>
            </a:r>
            <a:r>
              <a:rPr lang="en-US" sz="3000" dirty="0"/>
              <a:t> </a:t>
            </a:r>
            <a:r>
              <a:rPr lang="en-US" sz="3000" dirty="0" err="1"/>
              <a:t>veya</a:t>
            </a:r>
            <a:r>
              <a:rPr lang="en-US" sz="3000" dirty="0"/>
              <a:t> </a:t>
            </a:r>
            <a:r>
              <a:rPr lang="en-US" sz="3000" dirty="0" err="1"/>
              <a:t>Kıta</a:t>
            </a:r>
            <a:r>
              <a:rPr lang="en-US" sz="3000" dirty="0"/>
              <a:t> </a:t>
            </a:r>
            <a:r>
              <a:rPr lang="en-US" sz="3000" dirty="0" err="1"/>
              <a:t>Formatını</a:t>
            </a:r>
            <a:r>
              <a:rPr lang="en-US" sz="3000" dirty="0"/>
              <a:t> </a:t>
            </a:r>
            <a:r>
              <a:rPr lang="en-US" sz="3000" dirty="0" err="1"/>
              <a:t>Seç</a:t>
            </a:r>
            <a:endParaRPr lang="en-US" sz="3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81072C-7EEC-4F56-A203-AF87A06FC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1428" y="3170804"/>
            <a:ext cx="3007255" cy="420729"/>
          </a:xfrm>
        </p:spPr>
        <p:txBody>
          <a:bodyPr/>
          <a:lstStyle/>
          <a:p>
            <a:r>
              <a:rPr lang="en-US"/>
              <a:t>Paragraf örneği.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3C2F557-CE3C-4584-8DE2-8E9F48DDB3D2}"/>
              </a:ext>
            </a:extLst>
          </p:cNvPr>
          <p:cNvSpPr txBox="1">
            <a:spLocks/>
          </p:cNvSpPr>
          <p:nvPr/>
        </p:nvSpPr>
        <p:spPr>
          <a:xfrm>
            <a:off x="7694614" y="3128859"/>
            <a:ext cx="3007255" cy="420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Şiir Örneği.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4B9629-4865-4DBA-B0F5-37DE80F0FA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96" t="25933" r="54066" b="51153"/>
          <a:stretch/>
        </p:blipFill>
        <p:spPr>
          <a:xfrm>
            <a:off x="6301723" y="3591533"/>
            <a:ext cx="5054038" cy="264101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430E6A1-2B0F-4769-8610-DB6742EBA2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430" t="29266" r="51407" b="45026"/>
          <a:stretch/>
        </p:blipFill>
        <p:spPr>
          <a:xfrm>
            <a:off x="585338" y="3633479"/>
            <a:ext cx="4961720" cy="2641018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C0CA882-3A68-43BF-833D-22222E6D9026}"/>
              </a:ext>
            </a:extLst>
          </p:cNvPr>
          <p:cNvSpPr txBox="1">
            <a:spLocks/>
          </p:cNvSpPr>
          <p:nvPr/>
        </p:nvSpPr>
        <p:spPr>
          <a:xfrm>
            <a:off x="1705213" y="6409419"/>
            <a:ext cx="9361372" cy="420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/>
              <a:t>Çapraz referanslar seçerseniz, şiir formatı otomatik olarak seçilir.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B5AE3C-5CDA-4C36-8A9F-C6BCD0F0B75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313" t="28254" r="51011" b="53120"/>
          <a:stretch/>
        </p:blipFill>
        <p:spPr>
          <a:xfrm>
            <a:off x="3089610" y="951739"/>
            <a:ext cx="5615027" cy="1774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3558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3FB47-F7CC-4F16-9E10-89169E56E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01597"/>
            <a:ext cx="8911687" cy="918311"/>
          </a:xfrm>
        </p:spPr>
        <p:txBody>
          <a:bodyPr>
            <a:noAutofit/>
          </a:bodyPr>
          <a:lstStyle/>
          <a:p>
            <a:r>
              <a:rPr lang="en-US" sz="2400"/>
              <a:t>Yorum Dahil Edin - Planınıza dahil edilecek bölüm bölüm yorum seçin.</a:t>
            </a:r>
            <a:endParaRPr lang="en-US" sz="240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1E5052C-8492-4E01-95BF-346D26E46D7B}"/>
              </a:ext>
            </a:extLst>
          </p:cNvPr>
          <p:cNvSpPr txBox="1">
            <a:spLocks/>
          </p:cNvSpPr>
          <p:nvPr/>
        </p:nvSpPr>
        <p:spPr>
          <a:xfrm>
            <a:off x="2741612" y="5222966"/>
            <a:ext cx="8915400" cy="14695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E65B3C-773B-4964-9409-E41C4EE6E8B7}"/>
              </a:ext>
            </a:extLst>
          </p:cNvPr>
          <p:cNvSpPr txBox="1"/>
          <p:nvPr/>
        </p:nvSpPr>
        <p:spPr>
          <a:xfrm>
            <a:off x="2718955" y="6139281"/>
            <a:ext cx="839129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/>
              <a:t>Bölüm bölüm yorumlar sadece ilk tema grubunda ve sadece bir bölüm süresi seçtiğinizde kullanılabilir.</a:t>
            </a:r>
            <a:endParaRPr lang="en-US" sz="1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BFD077-6688-46ED-9BFE-743A3281F5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214" t="5725" r="18643" b="50911"/>
          <a:stretch/>
        </p:blipFill>
        <p:spPr>
          <a:xfrm>
            <a:off x="2589212" y="1108529"/>
            <a:ext cx="7660777" cy="3518472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CB33CE9-9675-4D47-9DFC-2FDE7A168B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802937"/>
            <a:ext cx="8915400" cy="1244749"/>
          </a:xfrm>
        </p:spPr>
        <p:txBody>
          <a:bodyPr>
            <a:normAutofit/>
          </a:bodyPr>
          <a:lstStyle/>
          <a:p>
            <a:r>
              <a:rPr lang="en-US" dirty="0" err="1"/>
              <a:t>Yorumlar</a:t>
            </a:r>
            <a:r>
              <a:rPr lang="en-US" dirty="0"/>
              <a:t> </a:t>
            </a:r>
            <a:r>
              <a:rPr lang="en-US" dirty="0" err="1"/>
              <a:t>dile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alfabetik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gruplandırılır</a:t>
            </a:r>
            <a:r>
              <a:rPr lang="en-US" dirty="0"/>
              <a:t>. 
155 </a:t>
            </a:r>
            <a:r>
              <a:rPr lang="en-US" dirty="0" err="1"/>
              <a:t>dilde</a:t>
            </a:r>
            <a:r>
              <a:rPr lang="en-US" dirty="0"/>
              <a:t> 155 </a:t>
            </a:r>
            <a:r>
              <a:rPr lang="en-US" dirty="0" err="1"/>
              <a:t>yorum</a:t>
            </a:r>
            <a:r>
              <a:rPr lang="en-US" dirty="0"/>
              <a:t> </a:t>
            </a:r>
            <a:r>
              <a:rPr lang="en-US" dirty="0" err="1"/>
              <a:t>arasından</a:t>
            </a:r>
            <a:r>
              <a:rPr lang="en-US" dirty="0"/>
              <a:t> </a:t>
            </a:r>
            <a:r>
              <a:rPr lang="en-US" dirty="0" err="1"/>
              <a:t>seçilin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Bu </a:t>
            </a:r>
            <a:r>
              <a:rPr lang="en-US" dirty="0" err="1"/>
              <a:t>isteğe</a:t>
            </a:r>
            <a:r>
              <a:rPr lang="en-US" dirty="0"/>
              <a:t> </a:t>
            </a:r>
            <a:r>
              <a:rPr lang="en-US" dirty="0" err="1"/>
              <a:t>bağlı</a:t>
            </a:r>
            <a:r>
              <a:rPr lang="en-US" dirty="0"/>
              <a:t>. </a:t>
            </a:r>
            <a:r>
              <a:rPr lang="en-US" dirty="0" err="1"/>
              <a:t>Yorum</a:t>
            </a:r>
            <a:r>
              <a:rPr lang="en-US" dirty="0"/>
              <a:t> </a:t>
            </a:r>
            <a:r>
              <a:rPr lang="en-US" dirty="0" err="1"/>
              <a:t>istemiyorsanız</a:t>
            </a:r>
            <a:r>
              <a:rPr lang="en-US" dirty="0"/>
              <a:t>, Yok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bırakın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754164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3FB47-F7CC-4F16-9E10-89169E56E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17828"/>
          </a:xfrm>
        </p:spPr>
        <p:txBody>
          <a:bodyPr>
            <a:normAutofit/>
          </a:bodyPr>
          <a:lstStyle/>
          <a:p>
            <a:r>
              <a:rPr lang="en-US"/>
              <a:t>Güne, Tarihe veya Her İkisine Göre Seç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21D50-865D-421A-8CA7-E35BD43A00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138246"/>
            <a:ext cx="8915400" cy="2278529"/>
          </a:xfrm>
        </p:spPr>
        <p:txBody>
          <a:bodyPr/>
          <a:lstStyle/>
          <a:p>
            <a:r>
              <a:rPr lang="en-US"/>
              <a:t>Güne göre – Örnek – 1. gün, 2. gün vb. 
Tarihe göre – Örnek – 1 Ocak, 2 Ocak vb. 
Gün ve Tarihe göre – Başlık her ikisini de önce Gün ile gösterir. 
Tarih ve Güne göre - Başlık önce Tarih ile her ikisini de gösterir.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BD9DE57-3A20-4F14-9A2E-7411D64B96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713" t="39177" r="59548" b="36417"/>
          <a:stretch/>
        </p:blipFill>
        <p:spPr>
          <a:xfrm>
            <a:off x="2791838" y="1441938"/>
            <a:ext cx="4250988" cy="2452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3229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3FB47-F7CC-4F16-9E10-89169E56E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3172" y="219888"/>
            <a:ext cx="9096972" cy="739657"/>
          </a:xfrm>
        </p:spPr>
        <p:txBody>
          <a:bodyPr>
            <a:noAutofit/>
          </a:bodyPr>
          <a:lstStyle/>
          <a:p>
            <a:r>
              <a:rPr lang="en-US" sz="2000" dirty="0"/>
              <a:t>Bir </a:t>
            </a:r>
            <a:r>
              <a:rPr lang="en-US" sz="2000" dirty="0" err="1"/>
              <a:t>okuma</a:t>
            </a:r>
            <a:r>
              <a:rPr lang="en-US" sz="2000" dirty="0"/>
              <a:t> </a:t>
            </a:r>
            <a:r>
              <a:rPr lang="en-US" sz="2000" dirty="0" err="1"/>
              <a:t>başlangıç</a:t>
            </a:r>
            <a:r>
              <a:rPr lang="en-US" sz="2000" dirty="0"/>
              <a:t> </a:t>
            </a:r>
            <a:r>
              <a:rPr lang="en-US" sz="2000" dirty="0" err="1"/>
              <a:t>tarihi</a:t>
            </a:r>
            <a:r>
              <a:rPr lang="en-US" sz="2000" dirty="0"/>
              <a:t> </a:t>
            </a:r>
            <a:r>
              <a:rPr lang="en-US" sz="2000" dirty="0" err="1"/>
              <a:t>seçmek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takvime</a:t>
            </a:r>
            <a:r>
              <a:rPr lang="en-US" sz="2000" dirty="0"/>
              <a:t> </a:t>
            </a:r>
            <a:r>
              <a:rPr lang="en-US" sz="2000" dirty="0" err="1"/>
              <a:t>tıklayın</a:t>
            </a:r>
            <a:r>
              <a:rPr lang="en-US" sz="2000" dirty="0"/>
              <a:t>. Özel </a:t>
            </a:r>
            <a:r>
              <a:rPr lang="en-US" sz="2000" dirty="0" err="1"/>
              <a:t>Süre'yi</a:t>
            </a:r>
            <a:r>
              <a:rPr lang="en-US" sz="2000" dirty="0"/>
              <a:t> </a:t>
            </a:r>
            <a:r>
              <a:rPr lang="en-US" sz="2000" dirty="0" err="1"/>
              <a:t>seçtiyseniz</a:t>
            </a:r>
            <a:r>
              <a:rPr lang="en-US" sz="2000" dirty="0"/>
              <a:t>, </a:t>
            </a:r>
            <a:r>
              <a:rPr lang="en-US" sz="2000" dirty="0" err="1"/>
              <a:t>okuma</a:t>
            </a:r>
            <a:r>
              <a:rPr lang="en-US" sz="2000" dirty="0"/>
              <a:t> </a:t>
            </a:r>
            <a:r>
              <a:rPr lang="en-US" sz="2000" dirty="0" err="1"/>
              <a:t>bitiş</a:t>
            </a:r>
            <a:r>
              <a:rPr lang="en-US" sz="2000" dirty="0"/>
              <a:t> </a:t>
            </a:r>
            <a:r>
              <a:rPr lang="en-US" sz="2000" dirty="0" err="1"/>
              <a:t>tarihini</a:t>
            </a:r>
            <a:r>
              <a:rPr lang="en-US" sz="2000" dirty="0"/>
              <a:t> </a:t>
            </a:r>
            <a:r>
              <a:rPr lang="en-US" sz="2000" dirty="0" err="1"/>
              <a:t>seçin</a:t>
            </a:r>
            <a:endParaRPr lang="en-US" sz="2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101F5B3-D72C-44E6-9E43-62C137F747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642" t="51220" r="48786" b="21879"/>
          <a:stretch/>
        </p:blipFill>
        <p:spPr>
          <a:xfrm>
            <a:off x="1628500" y="2172466"/>
            <a:ext cx="2090058" cy="26319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7E54162-E69D-41C7-A70E-F9CFBCFE4A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571" t="51616" r="27314" b="21747"/>
          <a:stretch/>
        </p:blipFill>
        <p:spPr>
          <a:xfrm>
            <a:off x="6296310" y="2111499"/>
            <a:ext cx="2090058" cy="2713182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903F050-E089-4E2C-915E-50A9FD65D94E}"/>
              </a:ext>
            </a:extLst>
          </p:cNvPr>
          <p:cNvSpPr txBox="1">
            <a:spLocks/>
          </p:cNvSpPr>
          <p:nvPr/>
        </p:nvSpPr>
        <p:spPr>
          <a:xfrm>
            <a:off x="6353725" y="5012891"/>
            <a:ext cx="3964760" cy="6192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Sadece Özel Süre seçtiyseniz bir değer girin.</a:t>
            </a:r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3A74295-2B4D-40B0-8CFB-8934F75EBE26}"/>
              </a:ext>
            </a:extLst>
          </p:cNvPr>
          <p:cNvSpPr txBox="1">
            <a:spLocks/>
          </p:cNvSpPr>
          <p:nvPr/>
        </p:nvSpPr>
        <p:spPr>
          <a:xfrm>
            <a:off x="1619264" y="6026540"/>
            <a:ext cx="9096972" cy="7396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000"/>
              <a:t>Okuma Bitiş Tarihi seçilemez, Süre açılır menüsünde Özel Süre'yi seçmedikçe seçilmez.</a:t>
            </a:r>
            <a:endParaRPr lang="en-US" sz="2000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04D6D1A-CC10-444B-B61F-C8014AAA189D}"/>
              </a:ext>
            </a:extLst>
          </p:cNvPr>
          <p:cNvSpPr txBox="1">
            <a:spLocks/>
          </p:cNvSpPr>
          <p:nvPr/>
        </p:nvSpPr>
        <p:spPr>
          <a:xfrm>
            <a:off x="1583930" y="5012890"/>
            <a:ext cx="3964760" cy="6192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Başlangıç Tarihi zorunludur, bir Day başlığı seçseniz bile.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96D1C6-715E-4F78-BFD2-2D28744CBF3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936" t="37457" r="18697" b="51256"/>
          <a:stretch/>
        </p:blipFill>
        <p:spPr>
          <a:xfrm>
            <a:off x="1638720" y="979001"/>
            <a:ext cx="8910544" cy="1275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8206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F07BA-1D30-40CF-BC72-67A98422F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7063" y="223514"/>
            <a:ext cx="9517550" cy="698294"/>
          </a:xfrm>
        </p:spPr>
        <p:txBody>
          <a:bodyPr>
            <a:normAutofit/>
          </a:bodyPr>
          <a:lstStyle/>
          <a:p>
            <a:r>
              <a:rPr lang="en-US"/>
              <a:t>Seç e-Kitap Formatı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B1329-75F3-4D82-831E-48169A136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0346" y="3102237"/>
            <a:ext cx="9614266" cy="3333732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Yalnızca</a:t>
            </a:r>
            <a:r>
              <a:rPr lang="en-US" dirty="0"/>
              <a:t> </a:t>
            </a:r>
            <a:r>
              <a:rPr lang="en-US" dirty="0" err="1"/>
              <a:t>Kutsal</a:t>
            </a:r>
            <a:r>
              <a:rPr lang="en-US" dirty="0"/>
              <a:t> </a:t>
            </a:r>
            <a:r>
              <a:rPr lang="en-US" dirty="0" err="1"/>
              <a:t>Yazıları</a:t>
            </a:r>
            <a:r>
              <a:rPr lang="en-US" dirty="0"/>
              <a:t> Dahil </a:t>
            </a:r>
            <a:r>
              <a:rPr lang="en-US" dirty="0" err="1"/>
              <a:t>Etmek</a:t>
            </a:r>
            <a:r>
              <a:rPr lang="en-US" dirty="0"/>
              <a:t> Evet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seçilebilir</a:t>
            </a:r>
            <a:r>
              <a:rPr lang="en-US" dirty="0"/>
              <a:t>. 
</a:t>
            </a:r>
            <a:r>
              <a:rPr lang="en-US" dirty="0" err="1"/>
              <a:t>Seçiminiz</a:t>
            </a:r>
            <a:r>
              <a:rPr lang="en-US" dirty="0"/>
              <a:t>, </a:t>
            </a:r>
            <a:r>
              <a:rPr lang="en-US" dirty="0" err="1"/>
              <a:t>kullanmak</a:t>
            </a:r>
            <a:r>
              <a:rPr lang="en-US" dirty="0"/>
              <a:t> </a:t>
            </a:r>
            <a:r>
              <a:rPr lang="en-US" dirty="0" err="1"/>
              <a:t>istediğiniz</a:t>
            </a:r>
            <a:r>
              <a:rPr lang="en-US" dirty="0"/>
              <a:t> </a:t>
            </a:r>
            <a:r>
              <a:rPr lang="en-US" dirty="0" err="1"/>
              <a:t>eReader'e</a:t>
            </a:r>
            <a:r>
              <a:rPr lang="en-US" dirty="0"/>
              <a:t> </a:t>
            </a:r>
            <a:r>
              <a:rPr lang="en-US" dirty="0" err="1"/>
              <a:t>bağlıdır</a:t>
            </a:r>
            <a:r>
              <a:rPr lang="en-US" dirty="0"/>
              <a:t>.  </a:t>
            </a:r>
          </a:p>
          <a:p>
            <a:pPr lvl="1"/>
            <a:r>
              <a:rPr lang="en-US" dirty="0"/>
              <a:t>PDF – Web </a:t>
            </a:r>
            <a:r>
              <a:rPr lang="en-US" dirty="0" err="1"/>
              <a:t>tarayıcıları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çoğu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e-</a:t>
            </a:r>
            <a:r>
              <a:rPr lang="en-US" dirty="0" err="1"/>
              <a:t>okuyucu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kullanılan</a:t>
            </a:r>
            <a:r>
              <a:rPr lang="en-US" dirty="0"/>
              <a:t> </a:t>
            </a:r>
            <a:r>
              <a:rPr lang="en-US" dirty="0" err="1"/>
              <a:t>evrensel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format. 
EPUB – Bu </a:t>
            </a:r>
            <a:r>
              <a:rPr lang="en-US" dirty="0" err="1"/>
              <a:t>seçim</a:t>
            </a:r>
            <a:r>
              <a:rPr lang="en-US" dirty="0"/>
              <a:t> Barnes and Noble Nook </a:t>
            </a:r>
            <a:r>
              <a:rPr lang="en-US" dirty="0" err="1"/>
              <a:t>Uygulaması</a:t>
            </a:r>
            <a:r>
              <a:rPr lang="en-US" dirty="0"/>
              <a:t>, Amazon Kindle </a:t>
            </a:r>
            <a:r>
              <a:rPr lang="en-US" dirty="0" err="1"/>
              <a:t>Uygulaması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çoğu</a:t>
            </a:r>
            <a:r>
              <a:rPr lang="en-US" dirty="0"/>
              <a:t> e-</a:t>
            </a:r>
            <a:r>
              <a:rPr lang="en-US" dirty="0" err="1"/>
              <a:t>okuyucu</a:t>
            </a:r>
            <a:r>
              <a:rPr lang="en-US" dirty="0"/>
              <a:t> </a:t>
            </a:r>
            <a:r>
              <a:rPr lang="en-US" dirty="0" err="1"/>
              <a:t>uygulamasında</a:t>
            </a:r>
            <a:r>
              <a:rPr lang="en-US" dirty="0"/>
              <a:t> </a:t>
            </a:r>
            <a:r>
              <a:rPr lang="en-US" dirty="0" err="1"/>
              <a:t>kullanılır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EPUB e-</a:t>
            </a:r>
            <a:r>
              <a:rPr lang="en-US" dirty="0" err="1"/>
              <a:t>kitap</a:t>
            </a:r>
            <a:r>
              <a:rPr lang="en-US" dirty="0"/>
              <a:t> </a:t>
            </a:r>
            <a:r>
              <a:rPr lang="en-US" dirty="0" err="1"/>
              <a:t>dosyası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ölçüde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küçük</a:t>
            </a:r>
            <a:r>
              <a:rPr lang="en-US" dirty="0"/>
              <a:t> </a:t>
            </a:r>
            <a:r>
              <a:rPr lang="en-US" dirty="0" err="1"/>
              <a:t>boyutta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Bunlardan</a:t>
            </a:r>
            <a:r>
              <a:rPr lang="en-US" dirty="0"/>
              <a:t> </a:t>
            </a:r>
            <a:r>
              <a:rPr lang="en-US" dirty="0" err="1"/>
              <a:t>sadece</a:t>
            </a:r>
            <a:r>
              <a:rPr lang="en-US" dirty="0"/>
              <a:t> </a:t>
            </a:r>
            <a:r>
              <a:rPr lang="en-US" dirty="0" err="1"/>
              <a:t>birini</a:t>
            </a:r>
            <a:r>
              <a:rPr lang="en-US" dirty="0"/>
              <a:t> </a:t>
            </a:r>
            <a:r>
              <a:rPr lang="en-US" dirty="0" err="1"/>
              <a:t>seçebilirsiniz</a:t>
            </a:r>
            <a:r>
              <a:rPr lang="en-US" dirty="0"/>
              <a:t>. Okuma </a:t>
            </a:r>
            <a:r>
              <a:rPr lang="en-US" dirty="0" err="1"/>
              <a:t>planınızı</a:t>
            </a:r>
            <a:r>
              <a:rPr lang="en-US" dirty="0"/>
              <a:t> </a:t>
            </a:r>
            <a:r>
              <a:rPr lang="en-US" dirty="0" err="1"/>
              <a:t>başka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formatta</a:t>
            </a:r>
            <a:r>
              <a:rPr lang="en-US" dirty="0"/>
              <a:t> (</a:t>
            </a:r>
            <a:r>
              <a:rPr lang="en-US" dirty="0" err="1"/>
              <a:t>örneğin</a:t>
            </a:r>
            <a:r>
              <a:rPr lang="en-US" dirty="0"/>
              <a:t> txt, docx, mobi vb.) </a:t>
            </a:r>
            <a:r>
              <a:rPr lang="en-US" dirty="0" err="1"/>
              <a:t>isterseniz</a:t>
            </a:r>
            <a:r>
              <a:rPr lang="en-US" dirty="0"/>
              <a:t>, </a:t>
            </a:r>
            <a:r>
              <a:rPr lang="en-US" dirty="0" err="1"/>
              <a:t>Buraya</a:t>
            </a:r>
            <a:r>
              <a:rPr lang="en-US" dirty="0"/>
              <a:t> </a:t>
            </a:r>
            <a:r>
              <a:rPr lang="en-US" dirty="0" err="1"/>
              <a:t>Ek</a:t>
            </a:r>
            <a:r>
              <a:rPr lang="en-US" dirty="0"/>
              <a:t> </a:t>
            </a:r>
            <a:r>
              <a:rPr lang="en-US" dirty="0" err="1"/>
              <a:t>İstekleri</a:t>
            </a:r>
            <a:r>
              <a:rPr lang="en-US" dirty="0"/>
              <a:t> </a:t>
            </a:r>
            <a:r>
              <a:rPr lang="en-US" dirty="0" err="1"/>
              <a:t>Gir</a:t>
            </a:r>
            <a:r>
              <a:rPr lang="en-US" dirty="0"/>
              <a:t> </a:t>
            </a:r>
            <a:r>
              <a:rPr lang="en-US" dirty="0" err="1"/>
              <a:t>metin</a:t>
            </a:r>
            <a:r>
              <a:rPr lang="en-US" dirty="0"/>
              <a:t> </a:t>
            </a:r>
            <a:r>
              <a:rPr lang="en-US" dirty="0" err="1"/>
              <a:t>kutusuna</a:t>
            </a:r>
            <a:r>
              <a:rPr lang="en-US" dirty="0"/>
              <a:t> </a:t>
            </a:r>
            <a:r>
              <a:rPr lang="en-US" dirty="0" err="1"/>
              <a:t>bildirin</a:t>
            </a:r>
            <a:r>
              <a:rPr lang="en-US" dirty="0"/>
              <a:t>, biz de </a:t>
            </a:r>
            <a:r>
              <a:rPr lang="en-US" dirty="0" err="1"/>
              <a:t>uyum</a:t>
            </a:r>
            <a:r>
              <a:rPr lang="en-US" dirty="0"/>
              <a:t> </a:t>
            </a:r>
            <a:r>
              <a:rPr lang="en-US" dirty="0" err="1"/>
              <a:t>sağlamaya</a:t>
            </a:r>
            <a:r>
              <a:rPr lang="en-US" dirty="0"/>
              <a:t> </a:t>
            </a:r>
            <a:r>
              <a:rPr lang="en-US" dirty="0" err="1"/>
              <a:t>çalışalım</a:t>
            </a:r>
            <a:r>
              <a:rPr lang="en-US" dirty="0"/>
              <a:t>.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54D7C29-39C3-4D84-AD03-714B4C40B13D}"/>
              </a:ext>
            </a:extLst>
          </p:cNvPr>
          <p:cNvSpPr txBox="1">
            <a:spLocks/>
          </p:cNvSpPr>
          <p:nvPr/>
        </p:nvSpPr>
        <p:spPr>
          <a:xfrm>
            <a:off x="1987063" y="2406282"/>
            <a:ext cx="3049046" cy="530351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/>
              <a:t>Kutsal metinler de eklediyseniz, PDF ve Epub arasında seçim yapın.</a:t>
            </a:r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BBF671E-C4BE-46DC-B769-EC5263E0F0DF}"/>
              </a:ext>
            </a:extLst>
          </p:cNvPr>
          <p:cNvSpPr txBox="1">
            <a:spLocks/>
          </p:cNvSpPr>
          <p:nvPr/>
        </p:nvSpPr>
        <p:spPr>
          <a:xfrm>
            <a:off x="5369169" y="2406283"/>
            <a:ext cx="6135443" cy="69595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/>
              <a:t>Eğer sürümünüz telif hakkıyla korunuyorsa veya bir rehber seçtiyseniz, bu seçim kilitlenir ve varsayılan olarak PDF Chart olur.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4EFF37-9C9A-4CD8-899F-9EEABF1722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995" t="29144" r="62101" b="50000"/>
          <a:stretch/>
        </p:blipFill>
        <p:spPr>
          <a:xfrm>
            <a:off x="1909802" y="932310"/>
            <a:ext cx="2548647" cy="13667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89D9898-73F6-4E4E-848D-532C1AE6065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298" t="47541" r="50851" b="40425"/>
          <a:stretch/>
        </p:blipFill>
        <p:spPr>
          <a:xfrm>
            <a:off x="5259847" y="1087412"/>
            <a:ext cx="6153745" cy="1211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4405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F07BA-1D30-40CF-BC72-67A98422F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476057"/>
            <a:ext cx="8911687" cy="596605"/>
          </a:xfrm>
        </p:spPr>
        <p:txBody>
          <a:bodyPr>
            <a:normAutofit/>
          </a:bodyPr>
          <a:lstStyle/>
          <a:p>
            <a:r>
              <a:rPr lang="en-US" sz="2800"/>
              <a:t>İsa'nın konuştuğu ayetler için isteğe bağlı Font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B1329-75F3-4D82-831E-48169A136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654063"/>
            <a:ext cx="8915400" cy="1931376"/>
          </a:xfrm>
        </p:spPr>
        <p:txBody>
          <a:bodyPr>
            <a:normAutofit/>
          </a:bodyPr>
          <a:lstStyle/>
          <a:p>
            <a:r>
              <a:rPr lang="en-US" dirty="0" err="1"/>
              <a:t>İsa'nın</a:t>
            </a:r>
            <a:r>
              <a:rPr lang="en-US" dirty="0"/>
              <a:t> </a:t>
            </a:r>
            <a:r>
              <a:rPr lang="en-US" dirty="0" err="1"/>
              <a:t>konuştuğu</a:t>
            </a:r>
            <a:r>
              <a:rPr lang="en-US" dirty="0"/>
              <a:t> </a:t>
            </a:r>
            <a:r>
              <a:rPr lang="en-US" dirty="0" err="1"/>
              <a:t>tüm</a:t>
            </a:r>
            <a:r>
              <a:rPr lang="en-US" dirty="0"/>
              <a:t> </a:t>
            </a:r>
            <a:r>
              <a:rPr lang="en-US" dirty="0" err="1"/>
              <a:t>ayet</a:t>
            </a:r>
            <a:r>
              <a:rPr lang="en-US" dirty="0"/>
              <a:t> </a:t>
            </a:r>
            <a:r>
              <a:rPr lang="en-US" dirty="0" err="1"/>
              <a:t>isteğe</a:t>
            </a:r>
            <a:r>
              <a:rPr lang="en-US" dirty="0"/>
              <a:t> </a:t>
            </a:r>
            <a:r>
              <a:rPr lang="en-US" dirty="0" err="1"/>
              <a:t>bağlı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kırmızı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kalın</a:t>
            </a:r>
            <a:r>
              <a:rPr lang="en-US" dirty="0"/>
              <a:t> </a:t>
            </a:r>
            <a:r>
              <a:rPr lang="en-US" dirty="0" err="1"/>
              <a:t>yazı</a:t>
            </a:r>
            <a:r>
              <a:rPr lang="en-US" dirty="0"/>
              <a:t> </a:t>
            </a:r>
            <a:r>
              <a:rPr lang="en-US" dirty="0" err="1"/>
              <a:t>tipiyle</a:t>
            </a:r>
            <a:r>
              <a:rPr lang="en-US" dirty="0"/>
              <a:t> </a:t>
            </a:r>
            <a:r>
              <a:rPr lang="en-US" dirty="0" err="1"/>
              <a:t>italik</a:t>
            </a:r>
            <a:r>
              <a:rPr lang="en-US" dirty="0"/>
              <a:t> </a:t>
            </a:r>
            <a:r>
              <a:rPr lang="en-US" dirty="0" err="1"/>
              <a:t>yazılabilir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Bu </a:t>
            </a:r>
            <a:r>
              <a:rPr lang="en-US" dirty="0" err="1"/>
              <a:t>seçimi</a:t>
            </a:r>
            <a:r>
              <a:rPr lang="en-US" dirty="0"/>
              <a:t> </a:t>
            </a:r>
            <a:r>
              <a:rPr lang="en-US" dirty="0" err="1"/>
              <a:t>atlayın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varsayılan</a:t>
            </a:r>
            <a:r>
              <a:rPr lang="en-US" dirty="0"/>
              <a:t> </a:t>
            </a:r>
            <a:r>
              <a:rPr lang="en-US" dirty="0" err="1"/>
              <a:t>yazı</a:t>
            </a:r>
            <a:r>
              <a:rPr lang="en-US" dirty="0"/>
              <a:t> </a:t>
            </a:r>
            <a:r>
              <a:rPr lang="en-US" dirty="0" err="1"/>
              <a:t>tipini</a:t>
            </a:r>
            <a:r>
              <a:rPr lang="en-US" dirty="0"/>
              <a:t> </a:t>
            </a:r>
            <a:r>
              <a:rPr lang="en-US" dirty="0" err="1"/>
              <a:t>kullanmak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Hiç'i</a:t>
            </a:r>
            <a:r>
              <a:rPr lang="en-US" dirty="0"/>
              <a:t> </a:t>
            </a:r>
            <a:r>
              <a:rPr lang="en-US" dirty="0" err="1"/>
              <a:t>seçin</a:t>
            </a:r>
            <a:r>
              <a:rPr lang="en-US" dirty="0"/>
              <a:t>.</a:t>
            </a:r>
          </a:p>
          <a:p>
            <a:r>
              <a:rPr lang="en-US" dirty="0"/>
              <a:t>Bu </a:t>
            </a:r>
            <a:r>
              <a:rPr lang="en-US" dirty="0" err="1"/>
              <a:t>seçenek</a:t>
            </a:r>
            <a:r>
              <a:rPr lang="en-US" dirty="0"/>
              <a:t> </a:t>
            </a:r>
            <a:r>
              <a:rPr lang="en-US" dirty="0" err="1"/>
              <a:t>yalnızca</a:t>
            </a:r>
            <a:r>
              <a:rPr lang="en-US" dirty="0"/>
              <a:t> </a:t>
            </a:r>
            <a:r>
              <a:rPr lang="en-US" dirty="0" err="1"/>
              <a:t>Kutsal</a:t>
            </a:r>
            <a:r>
              <a:rPr lang="en-US" dirty="0"/>
              <a:t> </a:t>
            </a:r>
            <a:r>
              <a:rPr lang="en-US" dirty="0" err="1"/>
              <a:t>Metinleri</a:t>
            </a:r>
            <a:r>
              <a:rPr lang="en-US" dirty="0"/>
              <a:t> Dahil </a:t>
            </a:r>
            <a:r>
              <a:rPr lang="en-US" dirty="0" err="1"/>
              <a:t>Ederseniz</a:t>
            </a:r>
            <a:r>
              <a:rPr lang="en-US" dirty="0"/>
              <a:t> </a:t>
            </a:r>
            <a:r>
              <a:rPr lang="en-US" dirty="0" err="1"/>
              <a:t>kullanılabilir</a:t>
            </a:r>
            <a:r>
              <a:rPr lang="en-US" dirty="0"/>
              <a:t>.</a:t>
            </a:r>
          </a:p>
          <a:p>
            <a:r>
              <a:rPr lang="en-US" dirty="0" err="1"/>
              <a:t>Çapraz</a:t>
            </a:r>
            <a:r>
              <a:rPr lang="en-US" dirty="0"/>
              <a:t> </a:t>
            </a:r>
            <a:r>
              <a:rPr lang="en-US" dirty="0" err="1"/>
              <a:t>referans</a:t>
            </a:r>
            <a:r>
              <a:rPr lang="en-US" dirty="0"/>
              <a:t> </a:t>
            </a:r>
            <a:r>
              <a:rPr lang="en-US" dirty="0" err="1"/>
              <a:t>metni</a:t>
            </a:r>
            <a:r>
              <a:rPr lang="en-US" dirty="0"/>
              <a:t> </a:t>
            </a:r>
            <a:r>
              <a:rPr lang="en-US" dirty="0" err="1"/>
              <a:t>isteğe</a:t>
            </a:r>
            <a:r>
              <a:rPr lang="en-US" dirty="0"/>
              <a:t> </a:t>
            </a:r>
            <a:r>
              <a:rPr lang="en-US" dirty="0" err="1"/>
              <a:t>bağlı</a:t>
            </a:r>
            <a:r>
              <a:rPr lang="en-US" dirty="0"/>
              <a:t> </a:t>
            </a:r>
            <a:r>
              <a:rPr lang="en-US" dirty="0" err="1"/>
              <a:t>fontlardan</a:t>
            </a:r>
            <a:r>
              <a:rPr lang="en-US" dirty="0"/>
              <a:t> </a:t>
            </a:r>
            <a:r>
              <a:rPr lang="en-US" dirty="0" err="1"/>
              <a:t>hariç</a:t>
            </a:r>
            <a:r>
              <a:rPr lang="en-US" dirty="0"/>
              <a:t> </a:t>
            </a:r>
            <a:r>
              <a:rPr lang="en-US" dirty="0" err="1"/>
              <a:t>tutulur</a:t>
            </a:r>
            <a:r>
              <a:rPr lang="en-US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1F93D49-C233-47F2-BE23-E4946B3C6F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28402" r="18537" b="48293"/>
          <a:stretch/>
        </p:blipFill>
        <p:spPr>
          <a:xfrm>
            <a:off x="2589211" y="1177047"/>
            <a:ext cx="6034889" cy="2402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2724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9ECD5-FA2E-4825-9651-0ABFC4856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397676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en-US"/>
              <a:t>İsteğe bağlı: Gelecekte WBP'den e-posta almak istemiyorsanız Hayır seçeneğini seçin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911CBE-6B6A-4877-87FF-30C867EC80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14" t="38496" r="51888" b="41958"/>
          <a:stretch/>
        </p:blipFill>
        <p:spPr>
          <a:xfrm>
            <a:off x="2675106" y="1678566"/>
            <a:ext cx="6656946" cy="227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477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F8ECEEF-FA86-446C-9F7B-C0E4CCE7F1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55" t="14002" r="16942" b="56161"/>
          <a:stretch/>
        </p:blipFill>
        <p:spPr>
          <a:xfrm>
            <a:off x="505838" y="1586793"/>
            <a:ext cx="11040746" cy="217781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FE4F72B-BFE6-4A6A-BC07-2CE6F0EE3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1701" y="624110"/>
            <a:ext cx="9332912" cy="669669"/>
          </a:xfrm>
        </p:spPr>
        <p:txBody>
          <a:bodyPr/>
          <a:lstStyle/>
          <a:p>
            <a:r>
              <a:rPr lang="en-US" dirty="0"/>
              <a:t>e-</a:t>
            </a:r>
            <a:r>
              <a:rPr lang="en-US" dirty="0" err="1"/>
              <a:t>Kitap</a:t>
            </a:r>
            <a:r>
              <a:rPr lang="en-US" dirty="0"/>
              <a:t> </a:t>
            </a:r>
            <a:r>
              <a:rPr lang="en-US" dirty="0" err="1"/>
              <a:t>İsteği</a:t>
            </a:r>
            <a:r>
              <a:rPr lang="en-US" dirty="0"/>
              <a:t> </a:t>
            </a:r>
            <a:r>
              <a:rPr lang="en-US" dirty="0" err="1"/>
              <a:t>sayfasına</a:t>
            </a:r>
            <a:r>
              <a:rPr lang="en-US" dirty="0"/>
              <a:t> </a:t>
            </a:r>
            <a:r>
              <a:rPr lang="en-US" dirty="0" err="1"/>
              <a:t>geçin</a:t>
            </a:r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8D18B98-7141-46B5-929E-5842F180E65C}"/>
              </a:ext>
            </a:extLst>
          </p:cNvPr>
          <p:cNvSpPr/>
          <p:nvPr/>
        </p:nvSpPr>
        <p:spPr>
          <a:xfrm>
            <a:off x="6510328" y="1715053"/>
            <a:ext cx="911206" cy="56726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674D73E-EBEA-458D-BA8D-7E9FD2147537}"/>
              </a:ext>
            </a:extLst>
          </p:cNvPr>
          <p:cNvCxnSpPr>
            <a:cxnSpLocks/>
            <a:endCxn id="8" idx="7"/>
          </p:cNvCxnSpPr>
          <p:nvPr/>
        </p:nvCxnSpPr>
        <p:spPr>
          <a:xfrm flipH="1">
            <a:off x="7288091" y="1293779"/>
            <a:ext cx="289756" cy="5043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4283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9ECD5-FA2E-4825-9651-0ABFC4856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İsteğe bağlı: Ek talepleri buraya girin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29D08F-88B2-409A-BB6D-99586ECD67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3428999"/>
            <a:ext cx="8915400" cy="2936631"/>
          </a:xfrm>
        </p:spPr>
        <p:txBody>
          <a:bodyPr>
            <a:normAutofit/>
          </a:bodyPr>
          <a:lstStyle/>
          <a:p>
            <a:r>
              <a:rPr lang="en-US" dirty="0" err="1"/>
              <a:t>Ücretsiz</a:t>
            </a:r>
            <a:r>
              <a:rPr lang="en-US" dirty="0"/>
              <a:t> form </a:t>
            </a:r>
            <a:r>
              <a:rPr lang="en-US" dirty="0" err="1"/>
              <a:t>metin</a:t>
            </a:r>
            <a:r>
              <a:rPr lang="en-US" dirty="0"/>
              <a:t> </a:t>
            </a:r>
            <a:r>
              <a:rPr lang="en-US" dirty="0" err="1"/>
              <a:t>kutusunda</a:t>
            </a:r>
            <a:r>
              <a:rPr lang="en-US" dirty="0"/>
              <a:t> </a:t>
            </a:r>
            <a:r>
              <a:rPr lang="en-US" dirty="0" err="1"/>
              <a:t>herhangi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ek</a:t>
            </a:r>
            <a:r>
              <a:rPr lang="en-US" dirty="0"/>
              <a:t> </a:t>
            </a:r>
            <a:r>
              <a:rPr lang="en-US" dirty="0" err="1"/>
              <a:t>talebi</a:t>
            </a:r>
            <a:r>
              <a:rPr lang="en-US" dirty="0"/>
              <a:t> </a:t>
            </a:r>
            <a:r>
              <a:rPr lang="en-US" dirty="0" err="1"/>
              <a:t>yapabilirsiniz</a:t>
            </a:r>
            <a:r>
              <a:rPr lang="en-US" dirty="0"/>
              <a:t>.   
</a:t>
            </a:r>
            <a:r>
              <a:rPr lang="en-US" dirty="0" err="1"/>
              <a:t>Örneğin</a:t>
            </a:r>
            <a:r>
              <a:rPr lang="en-US" dirty="0"/>
              <a:t>, </a:t>
            </a:r>
            <a:r>
              <a:rPr lang="en-US" dirty="0" err="1"/>
              <a:t>okuma</a:t>
            </a:r>
            <a:r>
              <a:rPr lang="en-US" dirty="0"/>
              <a:t> </a:t>
            </a:r>
            <a:r>
              <a:rPr lang="en-US" dirty="0" err="1"/>
              <a:t>planınızı</a:t>
            </a:r>
            <a:r>
              <a:rPr lang="en-US" dirty="0"/>
              <a:t> </a:t>
            </a:r>
            <a:r>
              <a:rPr lang="en-US" dirty="0" err="1"/>
              <a:t>birden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en-US" dirty="0"/>
              <a:t> </a:t>
            </a:r>
            <a:r>
              <a:rPr lang="en-US" dirty="0" err="1"/>
              <a:t>formatta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listelenenlerden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formatta</a:t>
            </a:r>
            <a:r>
              <a:rPr lang="en-US" dirty="0"/>
              <a:t> </a:t>
            </a:r>
            <a:r>
              <a:rPr lang="en-US" dirty="0" err="1"/>
              <a:t>isteyebilirsiniz</a:t>
            </a:r>
            <a:r>
              <a:rPr lang="en-US" dirty="0"/>
              <a:t>. </a:t>
            </a:r>
            <a:r>
              <a:rPr lang="en-US" dirty="0" err="1"/>
              <a:t>Mümkünse</a:t>
            </a:r>
            <a:r>
              <a:rPr lang="en-US" dirty="0"/>
              <a:t> </a:t>
            </a:r>
            <a:r>
              <a:rPr lang="en-US" dirty="0" err="1"/>
              <a:t>herhangi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talebi</a:t>
            </a:r>
            <a:r>
              <a:rPr lang="en-US" dirty="0"/>
              <a:t> </a:t>
            </a:r>
            <a:r>
              <a:rPr lang="en-US" dirty="0" err="1"/>
              <a:t>karşılarız</a:t>
            </a:r>
            <a:r>
              <a:rPr lang="en-US" dirty="0"/>
              <a:t>.  
</a:t>
            </a:r>
            <a:r>
              <a:rPr lang="en-US" dirty="0" err="1"/>
              <a:t>Karıştırıp</a:t>
            </a:r>
            <a:r>
              <a:rPr lang="en-US" dirty="0"/>
              <a:t> </a:t>
            </a:r>
            <a:r>
              <a:rPr lang="en-US" dirty="0" err="1"/>
              <a:t>eşleştirmek</a:t>
            </a:r>
            <a:r>
              <a:rPr lang="en-US" dirty="0"/>
              <a:t> </a:t>
            </a:r>
            <a:r>
              <a:rPr lang="en-US" dirty="0" err="1"/>
              <a:t>isteyebilirsiniz</a:t>
            </a:r>
            <a:r>
              <a:rPr lang="en-US" dirty="0"/>
              <a:t>. </a:t>
            </a:r>
            <a:r>
              <a:rPr lang="en-US" dirty="0" err="1"/>
              <a:t>Örneğin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versiyondan</a:t>
            </a:r>
            <a:r>
              <a:rPr lang="en-US" dirty="0"/>
              <a:t> </a:t>
            </a:r>
            <a:r>
              <a:rPr lang="en-US" dirty="0" err="1"/>
              <a:t>Eski</a:t>
            </a:r>
            <a:r>
              <a:rPr lang="en-US" dirty="0"/>
              <a:t> </a:t>
            </a:r>
            <a:r>
              <a:rPr lang="en-US" dirty="0" err="1"/>
              <a:t>Ahit'i</a:t>
            </a:r>
            <a:r>
              <a:rPr lang="en-US" dirty="0"/>
              <a:t>, </a:t>
            </a:r>
            <a:r>
              <a:rPr lang="en-US" dirty="0" err="1"/>
              <a:t>diğerinden</a:t>
            </a:r>
            <a:r>
              <a:rPr lang="en-US" dirty="0"/>
              <a:t> Yeni </a:t>
            </a:r>
            <a:r>
              <a:rPr lang="en-US" dirty="0" err="1"/>
              <a:t>Ahit'i</a:t>
            </a:r>
            <a:r>
              <a:rPr lang="en-US" dirty="0"/>
              <a:t> </a:t>
            </a:r>
            <a:r>
              <a:rPr lang="en-US" dirty="0" err="1"/>
              <a:t>seçin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Bunu</a:t>
            </a:r>
            <a:r>
              <a:rPr lang="en-US" dirty="0"/>
              <a:t> </a:t>
            </a:r>
            <a:r>
              <a:rPr lang="en-US" dirty="0" err="1"/>
              <a:t>ek</a:t>
            </a:r>
            <a:r>
              <a:rPr lang="en-US" dirty="0"/>
              <a:t> </a:t>
            </a:r>
            <a:r>
              <a:rPr lang="en-US" dirty="0" err="1"/>
              <a:t>talep</a:t>
            </a:r>
            <a:r>
              <a:rPr lang="en-US" dirty="0"/>
              <a:t> </a:t>
            </a:r>
            <a:r>
              <a:rPr lang="en-US" dirty="0" err="1"/>
              <a:t>yoluyla</a:t>
            </a:r>
            <a:r>
              <a:rPr lang="en-US" dirty="0"/>
              <a:t> </a:t>
            </a:r>
            <a:r>
              <a:rPr lang="en-US" dirty="0" err="1"/>
              <a:t>yapabilir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İletişim</a:t>
            </a:r>
            <a:r>
              <a:rPr lang="en-US" dirty="0"/>
              <a:t> </a:t>
            </a:r>
            <a:r>
              <a:rPr lang="en-US" dirty="0" err="1"/>
              <a:t>sayfamızdan</a:t>
            </a:r>
            <a:r>
              <a:rPr lang="en-US" dirty="0"/>
              <a:t> bize </a:t>
            </a:r>
            <a:r>
              <a:rPr lang="en-US" dirty="0" err="1"/>
              <a:t>bir</a:t>
            </a:r>
            <a:r>
              <a:rPr lang="en-US" dirty="0"/>
              <a:t> not </a:t>
            </a:r>
            <a:r>
              <a:rPr lang="en-US" dirty="0" err="1"/>
              <a:t>gönderebilirsiniz</a:t>
            </a:r>
            <a:r>
              <a:rPr lang="en-US" dirty="0"/>
              <a:t>. 
Bu </a:t>
            </a:r>
            <a:r>
              <a:rPr lang="en-US" dirty="0" err="1"/>
              <a:t>tür</a:t>
            </a:r>
            <a:r>
              <a:rPr lang="en-US" dirty="0"/>
              <a:t> </a:t>
            </a:r>
            <a:r>
              <a:rPr lang="en-US" dirty="0" err="1"/>
              <a:t>taleplerin</a:t>
            </a:r>
            <a:r>
              <a:rPr lang="en-US" dirty="0"/>
              <a:t> </a:t>
            </a:r>
            <a:r>
              <a:rPr lang="en-US" dirty="0" err="1"/>
              <a:t>işlemesi</a:t>
            </a:r>
            <a:r>
              <a:rPr lang="en-US" dirty="0"/>
              <a:t> </a:t>
            </a:r>
            <a:r>
              <a:rPr lang="en-US" dirty="0" err="1"/>
              <a:t>bizim</a:t>
            </a:r>
            <a:r>
              <a:rPr lang="en-US" dirty="0"/>
              <a:t> </a:t>
            </a:r>
            <a:r>
              <a:rPr lang="en-US" dirty="0" err="1"/>
              <a:t>tarafımızda</a:t>
            </a:r>
            <a:r>
              <a:rPr lang="en-US" dirty="0"/>
              <a:t> </a:t>
            </a:r>
            <a:r>
              <a:rPr lang="en-US" dirty="0" err="1"/>
              <a:t>biraz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uzun</a:t>
            </a:r>
            <a:r>
              <a:rPr lang="en-US" dirty="0"/>
              <a:t> </a:t>
            </a:r>
            <a:r>
              <a:rPr lang="en-US" dirty="0" err="1"/>
              <a:t>sürecek</a:t>
            </a:r>
            <a:r>
              <a:rPr lang="en-US" dirty="0"/>
              <a:t>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9B105F-EC66-42DD-8A6A-00DE0C7B47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39090" r="18139" b="50000"/>
          <a:stretch/>
        </p:blipFill>
        <p:spPr>
          <a:xfrm>
            <a:off x="2720502" y="1547508"/>
            <a:ext cx="7659056" cy="1409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15431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9ECD5-FA2E-4825-9651-0ABFC4856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Lütfen bizi nasıl duyduğunuzu ve İncil'i ilk kez okuduğunuz için bize bildirin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8B69355-4E31-49F1-AF28-5C2CA582F990}"/>
              </a:ext>
            </a:extLst>
          </p:cNvPr>
          <p:cNvSpPr txBox="1">
            <a:spLocks/>
          </p:cNvSpPr>
          <p:nvPr/>
        </p:nvSpPr>
        <p:spPr>
          <a:xfrm>
            <a:off x="2592925" y="5217882"/>
            <a:ext cx="8911687" cy="54719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000"/>
              <a:t>Bu bilgiler, mümkün olduğunca çok insana ulaşmamıza yardımcı olacak.</a:t>
            </a:r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A951B5-C8FE-456E-BC1B-53AAD19A65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074" t="50000" r="46383" b="31667"/>
          <a:stretch/>
        </p:blipFill>
        <p:spPr>
          <a:xfrm>
            <a:off x="2593500" y="2115765"/>
            <a:ext cx="7521646" cy="202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1239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84373-952F-4980-9296-58E0B1BA0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77152"/>
          </a:xfrm>
        </p:spPr>
        <p:txBody>
          <a:bodyPr/>
          <a:lstStyle/>
          <a:p>
            <a:r>
              <a:rPr lang="en-US" dirty="0" err="1"/>
              <a:t>Gönder</a:t>
            </a:r>
            <a:r>
              <a:rPr lang="en-US" dirty="0"/>
              <a:t> </a:t>
            </a:r>
            <a:r>
              <a:rPr lang="en-US" dirty="0" err="1"/>
              <a:t>tuşuna</a:t>
            </a:r>
            <a:r>
              <a:rPr lang="en-US" dirty="0"/>
              <a:t> </a:t>
            </a:r>
            <a:r>
              <a:rPr lang="en-US" dirty="0" err="1"/>
              <a:t>tıklayın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A06D4-FD81-4D20-B925-1E672A716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812868"/>
            <a:ext cx="8915400" cy="1412967"/>
          </a:xfrm>
        </p:spPr>
        <p:txBody>
          <a:bodyPr>
            <a:normAutofit/>
          </a:bodyPr>
          <a:lstStyle/>
          <a:p>
            <a:r>
              <a:rPr lang="en-US" dirty="0" err="1"/>
              <a:t>Formu</a:t>
            </a:r>
            <a:r>
              <a:rPr lang="en-US" dirty="0"/>
              <a:t> </a:t>
            </a:r>
            <a:r>
              <a:rPr lang="en-US" dirty="0" err="1"/>
              <a:t>tamamen</a:t>
            </a:r>
            <a:r>
              <a:rPr lang="en-US" dirty="0"/>
              <a:t> </a:t>
            </a:r>
            <a:r>
              <a:rPr lang="en-US" dirty="0" err="1"/>
              <a:t>doldurduysanız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zorunlu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seçimi</a:t>
            </a:r>
            <a:r>
              <a:rPr lang="en-US" dirty="0"/>
              <a:t> </a:t>
            </a:r>
            <a:r>
              <a:rPr lang="en-US" dirty="0" err="1"/>
              <a:t>kaçırmadıysanız</a:t>
            </a:r>
            <a:r>
              <a:rPr lang="en-US" dirty="0"/>
              <a:t>, </a:t>
            </a:r>
            <a:r>
              <a:rPr lang="en-US" dirty="0" err="1"/>
              <a:t>onay</a:t>
            </a:r>
            <a:r>
              <a:rPr lang="en-US" dirty="0"/>
              <a:t> </a:t>
            </a:r>
            <a:r>
              <a:rPr lang="en-US" dirty="0" err="1"/>
              <a:t>sayfasına</a:t>
            </a:r>
            <a:r>
              <a:rPr lang="en-US" dirty="0"/>
              <a:t> </a:t>
            </a:r>
            <a:r>
              <a:rPr lang="en-US" dirty="0" err="1"/>
              <a:t>yönlendirileceksiniz</a:t>
            </a:r>
            <a:r>
              <a:rPr lang="en-US" dirty="0"/>
              <a:t>. 
Bir </a:t>
            </a:r>
            <a:r>
              <a:rPr lang="en-US" dirty="0" err="1"/>
              <a:t>seçimi</a:t>
            </a:r>
            <a:r>
              <a:rPr lang="en-US" dirty="0"/>
              <a:t> </a:t>
            </a:r>
            <a:r>
              <a:rPr lang="en-US" dirty="0" err="1"/>
              <a:t>kaçırdıysanız</a:t>
            </a:r>
            <a:r>
              <a:rPr lang="en-US" dirty="0"/>
              <a:t>, </a:t>
            </a:r>
            <a:r>
              <a:rPr lang="en-US" dirty="0" err="1"/>
              <a:t>alanı</a:t>
            </a:r>
            <a:r>
              <a:rPr lang="en-US" dirty="0"/>
              <a:t> </a:t>
            </a:r>
            <a:r>
              <a:rPr lang="en-US" dirty="0" err="1"/>
              <a:t>doldurmanız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seçim</a:t>
            </a:r>
            <a:r>
              <a:rPr lang="en-US" dirty="0"/>
              <a:t> </a:t>
            </a:r>
            <a:r>
              <a:rPr lang="en-US" dirty="0" err="1"/>
              <a:t>yapmanız</a:t>
            </a:r>
            <a:r>
              <a:rPr lang="en-US" dirty="0"/>
              <a:t> </a:t>
            </a:r>
            <a:r>
              <a:rPr lang="en-US" dirty="0" err="1"/>
              <a:t>istenir</a:t>
            </a:r>
            <a:r>
              <a:rPr lang="en-US" dirty="0"/>
              <a:t>. 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EB84B8E-E3ED-4FAF-8F77-F5C82CFA5E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995" t="69668" r="73670" b="22761"/>
          <a:stretch/>
        </p:blipFill>
        <p:spPr>
          <a:xfrm>
            <a:off x="2589212" y="1488332"/>
            <a:ext cx="2566448" cy="111871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417A7F7-2C2C-4F2B-A2A2-BD036EA251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00" t="54379" r="17739" b="28850"/>
          <a:stretch/>
        </p:blipFill>
        <p:spPr>
          <a:xfrm>
            <a:off x="3125278" y="4241259"/>
            <a:ext cx="6196743" cy="1731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5577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4546" y="143465"/>
            <a:ext cx="2927839" cy="395797"/>
          </a:xfrm>
        </p:spPr>
        <p:txBody>
          <a:bodyPr>
            <a:normAutofit fontScale="90000"/>
          </a:bodyPr>
          <a:lstStyle/>
          <a:p>
            <a:r>
              <a:rPr lang="en-US" sz="2000" dirty="0" err="1"/>
              <a:t>Onay</a:t>
            </a:r>
            <a:r>
              <a:rPr lang="en-US" sz="2000" dirty="0"/>
              <a:t> </a:t>
            </a:r>
            <a:r>
              <a:rPr lang="en-US" sz="2000" dirty="0" err="1"/>
              <a:t>Sayfası</a:t>
            </a: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E27DD5-0531-4B6F-8C2A-2634FD14D0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058" t="13558" r="38644" b="3167"/>
          <a:stretch/>
        </p:blipFill>
        <p:spPr>
          <a:xfrm>
            <a:off x="3842425" y="143465"/>
            <a:ext cx="3375497" cy="6485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711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43465"/>
            <a:ext cx="8911687" cy="800571"/>
          </a:xfrm>
        </p:spPr>
        <p:txBody>
          <a:bodyPr>
            <a:normAutofit/>
          </a:bodyPr>
          <a:lstStyle/>
          <a:p>
            <a:r>
              <a:rPr lang="en-US" sz="3200"/>
              <a:t>Onay sayfası devam etti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8CE25A8-6BE5-4813-A16E-07BA154A5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1643" y="3129387"/>
            <a:ext cx="8915400" cy="1412967"/>
          </a:xfrm>
        </p:spPr>
        <p:txBody>
          <a:bodyPr>
            <a:normAutofit/>
          </a:bodyPr>
          <a:lstStyle/>
          <a:p>
            <a:r>
              <a:rPr lang="en-US"/>
              <a:t>Seçimlerinizden memnunsanız, Onay ve Gönder İsteğine tıklayın. 
Eğer yoksa, geri dönüp düzenleme yapabilirsiniz.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7D6FCC8-86B5-47EA-ABE2-85CAE7B64F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171" t="85552" r="48936" b="6878"/>
          <a:stretch/>
        </p:blipFill>
        <p:spPr>
          <a:xfrm>
            <a:off x="2675106" y="1060314"/>
            <a:ext cx="6962716" cy="1138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90814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84373-952F-4980-9296-58E0B1BA0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82659"/>
          </a:xfrm>
        </p:spPr>
        <p:txBody>
          <a:bodyPr/>
          <a:lstStyle/>
          <a:p>
            <a:r>
              <a:rPr lang="en-US"/>
              <a:t>Başarılı Başvuru Sayfası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A06D4-FD81-4D20-B925-1E672A716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8535" y="3911781"/>
            <a:ext cx="8915400" cy="2697611"/>
          </a:xfrm>
        </p:spPr>
        <p:txBody>
          <a:bodyPr>
            <a:normAutofit/>
          </a:bodyPr>
          <a:lstStyle/>
          <a:p>
            <a:r>
              <a:rPr lang="en-US" dirty="0" err="1"/>
              <a:t>Güvenli</a:t>
            </a:r>
            <a:r>
              <a:rPr lang="en-US" dirty="0"/>
              <a:t> </a:t>
            </a:r>
            <a:r>
              <a:rPr lang="en-US" dirty="0" err="1"/>
              <a:t>göndericiler</a:t>
            </a:r>
            <a:r>
              <a:rPr lang="en-US" dirty="0"/>
              <a:t> </a:t>
            </a:r>
            <a:r>
              <a:rPr lang="en-US" dirty="0" err="1"/>
              <a:t>listenize</a:t>
            </a:r>
            <a:r>
              <a:rPr lang="en-US" dirty="0"/>
              <a:t> gary@worldbibleplans.com </a:t>
            </a:r>
            <a:r>
              <a:rPr lang="en-US" dirty="0" err="1"/>
              <a:t>eklemeniz</a:t>
            </a:r>
            <a:r>
              <a:rPr lang="en-US" dirty="0"/>
              <a:t> </a:t>
            </a:r>
            <a:r>
              <a:rPr lang="en-US" dirty="0" err="1"/>
              <a:t>kritik</a:t>
            </a:r>
            <a:r>
              <a:rPr lang="en-US" dirty="0"/>
              <a:t> </a:t>
            </a:r>
            <a:r>
              <a:rPr lang="en-US" dirty="0" err="1"/>
              <a:t>öneme</a:t>
            </a:r>
            <a:r>
              <a:rPr lang="en-US" dirty="0"/>
              <a:t> </a:t>
            </a:r>
            <a:r>
              <a:rPr lang="en-US" dirty="0" err="1"/>
              <a:t>sahiptir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Aksi</a:t>
            </a:r>
            <a:r>
              <a:rPr lang="en-US" dirty="0"/>
              <a:t> </a:t>
            </a:r>
            <a:r>
              <a:rPr lang="en-US" dirty="0" err="1"/>
              <a:t>takdirde</a:t>
            </a:r>
            <a:r>
              <a:rPr lang="en-US" dirty="0"/>
              <a:t>, </a:t>
            </a:r>
            <a:r>
              <a:rPr lang="en-US" dirty="0" err="1"/>
              <a:t>ekiniz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bağlantınız</a:t>
            </a:r>
            <a:r>
              <a:rPr lang="en-US" dirty="0"/>
              <a:t> </a:t>
            </a:r>
            <a:r>
              <a:rPr lang="en-US" dirty="0" err="1"/>
              <a:t>gereksiz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spam </a:t>
            </a:r>
            <a:r>
              <a:rPr lang="en-US" dirty="0" err="1"/>
              <a:t>klasörüne</a:t>
            </a:r>
            <a:r>
              <a:rPr lang="en-US" dirty="0"/>
              <a:t> </a:t>
            </a:r>
            <a:r>
              <a:rPr lang="en-US" dirty="0" err="1"/>
              <a:t>düşebilir</a:t>
            </a:r>
            <a:r>
              <a:rPr lang="en-US" dirty="0"/>
              <a:t>.</a:t>
            </a:r>
          </a:p>
          <a:p>
            <a:r>
              <a:rPr lang="en-US" dirty="0" err="1"/>
              <a:t>İstek</a:t>
            </a:r>
            <a:r>
              <a:rPr lang="en-US" dirty="0"/>
              <a:t> </a:t>
            </a:r>
            <a:r>
              <a:rPr lang="en-US" dirty="0" err="1"/>
              <a:t>teslim</a:t>
            </a:r>
            <a:r>
              <a:rPr lang="en-US" dirty="0"/>
              <a:t> </a:t>
            </a:r>
            <a:r>
              <a:rPr lang="en-US" dirty="0" err="1"/>
              <a:t>süresi</a:t>
            </a:r>
            <a:r>
              <a:rPr lang="en-US" dirty="0"/>
              <a:t>, </a:t>
            </a:r>
            <a:r>
              <a:rPr lang="en-US" dirty="0" err="1"/>
              <a:t>hafifletici</a:t>
            </a:r>
            <a:r>
              <a:rPr lang="en-US" dirty="0"/>
              <a:t> </a:t>
            </a:r>
            <a:r>
              <a:rPr lang="en-US" dirty="0" err="1"/>
              <a:t>koşullar</a:t>
            </a:r>
            <a:r>
              <a:rPr lang="en-US" dirty="0"/>
              <a:t> </a:t>
            </a:r>
            <a:r>
              <a:rPr lang="en-US" dirty="0" err="1"/>
              <a:t>olmadıkça</a:t>
            </a:r>
            <a:r>
              <a:rPr lang="en-US" dirty="0"/>
              <a:t> 24 </a:t>
            </a:r>
            <a:r>
              <a:rPr lang="en-US" dirty="0" err="1"/>
              <a:t>saatten</a:t>
            </a:r>
            <a:r>
              <a:rPr lang="en-US" dirty="0"/>
              <a:t> </a:t>
            </a:r>
            <a:r>
              <a:rPr lang="en-US" dirty="0" err="1"/>
              <a:t>azdır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24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gary@worldbibleplans.com e-</a:t>
            </a:r>
            <a:r>
              <a:rPr lang="en-US" dirty="0" err="1"/>
              <a:t>posta</a:t>
            </a:r>
            <a:r>
              <a:rPr lang="en-US" dirty="0"/>
              <a:t> </a:t>
            </a:r>
            <a:r>
              <a:rPr lang="en-US" dirty="0" err="1"/>
              <a:t>alamazsanız</a:t>
            </a:r>
            <a:r>
              <a:rPr lang="en-US" dirty="0"/>
              <a:t>, </a:t>
            </a:r>
            <a:r>
              <a:rPr lang="en-US" dirty="0" err="1"/>
              <a:t>gereksiz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spam </a:t>
            </a:r>
            <a:r>
              <a:rPr lang="en-US" dirty="0" err="1"/>
              <a:t>klasörünüzü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en-US" dirty="0"/>
              <a:t> </a:t>
            </a:r>
            <a:r>
              <a:rPr lang="en-US" dirty="0" err="1"/>
              <a:t>edin</a:t>
            </a:r>
            <a:r>
              <a:rPr lang="en-US" dirty="0"/>
              <a:t>.</a:t>
            </a:r>
          </a:p>
          <a:p>
            <a:pPr lvl="2"/>
            <a:r>
              <a:rPr lang="en-US" dirty="0" err="1"/>
              <a:t>Hâlâ</a:t>
            </a:r>
            <a:r>
              <a:rPr lang="en-US" dirty="0"/>
              <a:t> </a:t>
            </a:r>
            <a:r>
              <a:rPr lang="en-US" dirty="0" err="1"/>
              <a:t>bizden</a:t>
            </a:r>
            <a:r>
              <a:rPr lang="en-US" dirty="0"/>
              <a:t> e-</a:t>
            </a:r>
            <a:r>
              <a:rPr lang="en-US" dirty="0" err="1"/>
              <a:t>posta</a:t>
            </a:r>
            <a:r>
              <a:rPr lang="en-US" dirty="0"/>
              <a:t> </a:t>
            </a:r>
            <a:r>
              <a:rPr lang="en-US" dirty="0" err="1"/>
              <a:t>almadıysanız</a:t>
            </a:r>
            <a:r>
              <a:rPr lang="en-US" dirty="0"/>
              <a:t>, </a:t>
            </a:r>
            <a:r>
              <a:rPr lang="en-US" dirty="0" err="1"/>
              <a:t>İletişim</a:t>
            </a:r>
            <a:r>
              <a:rPr lang="en-US" dirty="0"/>
              <a:t> </a:t>
            </a:r>
            <a:r>
              <a:rPr lang="en-US" dirty="0" err="1"/>
              <a:t>sayfamızdan</a:t>
            </a:r>
            <a:r>
              <a:rPr lang="en-US" dirty="0"/>
              <a:t> bize </a:t>
            </a:r>
            <a:r>
              <a:rPr lang="en-US" dirty="0" err="1"/>
              <a:t>bir</a:t>
            </a:r>
            <a:r>
              <a:rPr lang="en-US" dirty="0"/>
              <a:t> not </a:t>
            </a:r>
            <a:r>
              <a:rPr lang="en-US" dirty="0" err="1"/>
              <a:t>gönderin</a:t>
            </a:r>
            <a:r>
              <a:rPr lang="en-US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F32D6F-3B29-47F4-B1CD-61195D3D64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80" t="32057" r="7916" b="50000"/>
          <a:stretch/>
        </p:blipFill>
        <p:spPr>
          <a:xfrm>
            <a:off x="2704289" y="1750559"/>
            <a:ext cx="7637542" cy="1819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017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59699-D8FD-4182-9B63-37A2D09BC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9008"/>
            <a:ext cx="8911687" cy="525421"/>
          </a:xfrm>
        </p:spPr>
        <p:txBody>
          <a:bodyPr>
            <a:normAutofit/>
          </a:bodyPr>
          <a:lstStyle/>
          <a:p>
            <a:r>
              <a:rPr lang="en-US" sz="2000"/>
              <a:t>Bu Talep Formudur – Aşağıdaki slaytlarda detaylandıracağız</a:t>
            </a: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5F961E-7BED-4AF4-8B5B-488B7829C5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792" t="24542" r="33538" b="3761"/>
          <a:stretch/>
        </p:blipFill>
        <p:spPr>
          <a:xfrm>
            <a:off x="3638144" y="644429"/>
            <a:ext cx="5097368" cy="5834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190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4155"/>
            <a:ext cx="8911687" cy="606813"/>
          </a:xfrm>
        </p:spPr>
        <p:txBody>
          <a:bodyPr>
            <a:normAutofit/>
          </a:bodyPr>
          <a:lstStyle/>
          <a:p>
            <a:r>
              <a:rPr lang="en-US" sz="3200"/>
              <a:t>Formun Mekaniği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6" y="4229100"/>
            <a:ext cx="7784932" cy="2321310"/>
          </a:xfrm>
        </p:spPr>
        <p:txBody>
          <a:bodyPr>
            <a:normAutofit/>
          </a:bodyPr>
          <a:lstStyle/>
          <a:p>
            <a:r>
              <a:rPr lang="en-US" dirty="0" err="1"/>
              <a:t>Formu</a:t>
            </a:r>
            <a:r>
              <a:rPr lang="en-US" dirty="0"/>
              <a:t> soldan </a:t>
            </a:r>
            <a:r>
              <a:rPr lang="en-US" dirty="0" err="1"/>
              <a:t>sağa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yukarıdan</a:t>
            </a:r>
            <a:r>
              <a:rPr lang="en-US" dirty="0"/>
              <a:t> </a:t>
            </a:r>
            <a:r>
              <a:rPr lang="en-US" dirty="0" err="1"/>
              <a:t>aşağıya</a:t>
            </a:r>
            <a:r>
              <a:rPr lang="en-US" dirty="0"/>
              <a:t> </a:t>
            </a:r>
            <a:r>
              <a:rPr lang="en-US" dirty="0" err="1"/>
              <a:t>doldurmanız</a:t>
            </a:r>
            <a:r>
              <a:rPr lang="en-US" dirty="0"/>
              <a:t> </a:t>
            </a:r>
            <a:r>
              <a:rPr lang="en-US" dirty="0" err="1"/>
              <a:t>önemlidir</a:t>
            </a:r>
            <a:r>
              <a:rPr lang="en-US" u="sng" dirty="0"/>
              <a:t>.</a:t>
            </a:r>
          </a:p>
          <a:p>
            <a:pPr lvl="1"/>
            <a:r>
              <a:rPr lang="en-US" dirty="0" err="1"/>
              <a:t>Formun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bölümünü</a:t>
            </a:r>
            <a:r>
              <a:rPr lang="en-US" dirty="0"/>
              <a:t> </a:t>
            </a:r>
            <a:r>
              <a:rPr lang="en-US" dirty="0" err="1"/>
              <a:t>doldurup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önce</a:t>
            </a:r>
            <a:r>
              <a:rPr lang="en-US" dirty="0"/>
              <a:t> </a:t>
            </a:r>
            <a:r>
              <a:rPr lang="en-US" dirty="0" err="1"/>
              <a:t>seçtiğiniz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alanda</a:t>
            </a:r>
            <a:r>
              <a:rPr lang="en-US" dirty="0"/>
              <a:t> </a:t>
            </a:r>
            <a:r>
              <a:rPr lang="en-US" dirty="0" err="1"/>
              <a:t>değişiklik</a:t>
            </a:r>
            <a:r>
              <a:rPr lang="en-US" dirty="0"/>
              <a:t> </a:t>
            </a:r>
            <a:r>
              <a:rPr lang="en-US" dirty="0" err="1"/>
              <a:t>yaparsanız</a:t>
            </a:r>
            <a:r>
              <a:rPr lang="en-US" dirty="0"/>
              <a:t>, </a:t>
            </a:r>
            <a:r>
              <a:rPr lang="en-US" dirty="0" err="1"/>
              <a:t>tüm</a:t>
            </a:r>
            <a:r>
              <a:rPr lang="en-US" dirty="0"/>
              <a:t> </a:t>
            </a:r>
            <a:r>
              <a:rPr lang="en-US" dirty="0" err="1"/>
              <a:t>seçimler</a:t>
            </a:r>
            <a:r>
              <a:rPr lang="en-US" dirty="0"/>
              <a:t> </a:t>
            </a:r>
            <a:r>
              <a:rPr lang="en-US" dirty="0" err="1"/>
              <a:t>varsayılan</a:t>
            </a:r>
            <a:r>
              <a:rPr lang="en-US" dirty="0"/>
              <a:t> </a:t>
            </a:r>
            <a:r>
              <a:rPr lang="en-US" dirty="0" err="1"/>
              <a:t>haline</a:t>
            </a:r>
            <a:r>
              <a:rPr lang="en-US" dirty="0"/>
              <a:t> </a:t>
            </a:r>
            <a:r>
              <a:rPr lang="en-US" dirty="0" err="1"/>
              <a:t>döner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yaptığınız</a:t>
            </a:r>
            <a:r>
              <a:rPr lang="en-US" dirty="0"/>
              <a:t> </a:t>
            </a:r>
            <a:r>
              <a:rPr lang="en-US" dirty="0" err="1"/>
              <a:t>seçimleri</a:t>
            </a:r>
            <a:r>
              <a:rPr lang="en-US" dirty="0"/>
              <a:t> </a:t>
            </a:r>
            <a:r>
              <a:rPr lang="en-US" dirty="0" err="1"/>
              <a:t>kaybedersiniz</a:t>
            </a:r>
            <a:r>
              <a:rPr lang="en-US" dirty="0"/>
              <a:t>.</a:t>
            </a:r>
          </a:p>
          <a:p>
            <a:pPr lvl="2"/>
            <a:r>
              <a:rPr lang="en-US" dirty="0" err="1"/>
              <a:t>Örneğin</a:t>
            </a:r>
            <a:r>
              <a:rPr lang="en-US" dirty="0"/>
              <a:t>,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versiyon</a:t>
            </a:r>
            <a:r>
              <a:rPr lang="en-US" dirty="0"/>
              <a:t> </a:t>
            </a:r>
            <a:r>
              <a:rPr lang="en-US" dirty="0" err="1"/>
              <a:t>seçip</a:t>
            </a:r>
            <a:r>
              <a:rPr lang="en-US" dirty="0"/>
              <a:t> </a:t>
            </a:r>
            <a:r>
              <a:rPr lang="en-US" dirty="0" err="1"/>
              <a:t>formun</a:t>
            </a:r>
            <a:r>
              <a:rPr lang="en-US" dirty="0"/>
              <a:t> </a:t>
            </a:r>
            <a:r>
              <a:rPr lang="en-US" dirty="0" err="1"/>
              <a:t>geri</a:t>
            </a:r>
            <a:r>
              <a:rPr lang="en-US" dirty="0"/>
              <a:t> </a:t>
            </a:r>
            <a:r>
              <a:rPr lang="en-US" dirty="0" err="1"/>
              <a:t>kalanını</a:t>
            </a:r>
            <a:r>
              <a:rPr lang="en-US" dirty="0"/>
              <a:t> </a:t>
            </a:r>
            <a:r>
              <a:rPr lang="en-US" dirty="0" err="1"/>
              <a:t>doldurup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geri</a:t>
            </a:r>
            <a:r>
              <a:rPr lang="en-US" dirty="0"/>
              <a:t> </a:t>
            </a:r>
            <a:r>
              <a:rPr lang="en-US" dirty="0" err="1"/>
              <a:t>dönüp</a:t>
            </a:r>
            <a:r>
              <a:rPr lang="en-US" dirty="0"/>
              <a:t> </a:t>
            </a:r>
            <a:r>
              <a:rPr lang="en-US" dirty="0" err="1"/>
              <a:t>sürümü</a:t>
            </a:r>
            <a:r>
              <a:rPr lang="en-US" dirty="0"/>
              <a:t> </a:t>
            </a:r>
            <a:r>
              <a:rPr lang="en-US" dirty="0" err="1"/>
              <a:t>değiştirirseniz</a:t>
            </a:r>
            <a:r>
              <a:rPr lang="en-US" dirty="0"/>
              <a:t>, </a:t>
            </a:r>
            <a:r>
              <a:rPr lang="en-US" dirty="0" err="1"/>
              <a:t>sonraki</a:t>
            </a:r>
            <a:r>
              <a:rPr lang="en-US" dirty="0"/>
              <a:t> </a:t>
            </a:r>
            <a:r>
              <a:rPr lang="en-US" dirty="0" err="1"/>
              <a:t>tüm</a:t>
            </a:r>
            <a:r>
              <a:rPr lang="en-US" dirty="0"/>
              <a:t> </a:t>
            </a:r>
            <a:r>
              <a:rPr lang="en-US" dirty="0" err="1"/>
              <a:t>alanları</a:t>
            </a:r>
            <a:r>
              <a:rPr lang="en-US" dirty="0"/>
              <a:t> </a:t>
            </a:r>
            <a:r>
              <a:rPr lang="en-US" dirty="0" err="1"/>
              <a:t>tekrar</a:t>
            </a:r>
            <a:r>
              <a:rPr lang="en-US" dirty="0"/>
              <a:t> </a:t>
            </a:r>
            <a:r>
              <a:rPr lang="en-US" dirty="0" err="1"/>
              <a:t>doldurmanız</a:t>
            </a:r>
            <a:r>
              <a:rPr lang="en-US" dirty="0"/>
              <a:t> </a:t>
            </a:r>
            <a:r>
              <a:rPr lang="en-US" dirty="0" err="1"/>
              <a:t>gerekir</a:t>
            </a:r>
            <a:r>
              <a:rPr lang="en-US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F8F21FF-70FC-46E9-8102-68E6DAF9D9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55" t="33192" r="9218" b="29787"/>
          <a:stretch/>
        </p:blipFill>
        <p:spPr>
          <a:xfrm>
            <a:off x="2592925" y="890081"/>
            <a:ext cx="6290832" cy="312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64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4155"/>
            <a:ext cx="8911687" cy="606813"/>
          </a:xfrm>
        </p:spPr>
        <p:txBody>
          <a:bodyPr>
            <a:normAutofit/>
          </a:bodyPr>
          <a:lstStyle/>
          <a:p>
            <a:r>
              <a:rPr lang="en-US" sz="3200" dirty="0" err="1"/>
              <a:t>Formun</a:t>
            </a:r>
            <a:r>
              <a:rPr lang="en-US" sz="3200" dirty="0"/>
              <a:t> </a:t>
            </a:r>
            <a:r>
              <a:rPr lang="en-US" sz="3200" dirty="0" err="1"/>
              <a:t>Mantıksal</a:t>
            </a:r>
            <a:r>
              <a:rPr lang="en-US" sz="3200" dirty="0"/>
              <a:t> </a:t>
            </a:r>
            <a:r>
              <a:rPr lang="en-US" sz="3200" dirty="0" err="1"/>
              <a:t>Kuralları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6" y="870438"/>
            <a:ext cx="7784932" cy="5679972"/>
          </a:xfrm>
        </p:spPr>
        <p:txBody>
          <a:bodyPr>
            <a:normAutofit/>
          </a:bodyPr>
          <a:lstStyle/>
          <a:p>
            <a:r>
              <a:rPr lang="en-US" dirty="0" err="1"/>
              <a:t>Seçimlerinize</a:t>
            </a:r>
            <a:r>
              <a:rPr lang="en-US" dirty="0"/>
              <a:t> </a:t>
            </a:r>
            <a:r>
              <a:rPr lang="en-US" dirty="0" err="1"/>
              <a:t>bağlı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, </a:t>
            </a: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seçenekler</a:t>
            </a:r>
            <a:r>
              <a:rPr lang="en-US" dirty="0"/>
              <a:t> </a:t>
            </a:r>
            <a:r>
              <a:rPr lang="en-US" dirty="0" err="1"/>
              <a:t>kullanılamaz</a:t>
            </a:r>
            <a:r>
              <a:rPr lang="en-US" dirty="0"/>
              <a:t> hale </a:t>
            </a:r>
            <a:r>
              <a:rPr lang="en-US" dirty="0" err="1"/>
              <a:t>gelir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Bazen</a:t>
            </a:r>
            <a:r>
              <a:rPr lang="en-US" dirty="0"/>
              <a:t> </a:t>
            </a:r>
            <a:r>
              <a:rPr lang="en-US" dirty="0" err="1"/>
              <a:t>tüm</a:t>
            </a:r>
            <a:r>
              <a:rPr lang="en-US" dirty="0"/>
              <a:t> </a:t>
            </a:r>
            <a:r>
              <a:rPr lang="en-US" dirty="0" err="1"/>
              <a:t>açılan</a:t>
            </a:r>
            <a:r>
              <a:rPr lang="en-US" dirty="0"/>
              <a:t> </a:t>
            </a:r>
            <a:r>
              <a:rPr lang="en-US" dirty="0" err="1"/>
              <a:t>menü</a:t>
            </a:r>
            <a:r>
              <a:rPr lang="en-US" dirty="0"/>
              <a:t>. 
</a:t>
            </a:r>
            <a:r>
              <a:rPr lang="en-US" dirty="0" err="1"/>
              <a:t>Bazen</a:t>
            </a:r>
            <a:r>
              <a:rPr lang="en-US" dirty="0"/>
              <a:t> </a:t>
            </a:r>
            <a:r>
              <a:rPr lang="en-US" dirty="0" err="1"/>
              <a:t>sadece</a:t>
            </a:r>
            <a:r>
              <a:rPr lang="en-US" dirty="0"/>
              <a:t> </a:t>
            </a:r>
            <a:r>
              <a:rPr lang="en-US" dirty="0" err="1"/>
              <a:t>açılır</a:t>
            </a:r>
            <a:r>
              <a:rPr lang="en-US" dirty="0"/>
              <a:t> </a:t>
            </a:r>
            <a:r>
              <a:rPr lang="en-US" dirty="0" err="1"/>
              <a:t>menüdeki</a:t>
            </a:r>
            <a:r>
              <a:rPr lang="en-US" dirty="0"/>
              <a:t> </a:t>
            </a:r>
            <a:r>
              <a:rPr lang="en-US" dirty="0" err="1"/>
              <a:t>seçimler</a:t>
            </a:r>
            <a:r>
              <a:rPr lang="en-US" dirty="0"/>
              <a:t>.</a:t>
            </a:r>
          </a:p>
          <a:p>
            <a:pPr lvl="2"/>
            <a:r>
              <a:rPr lang="en-US" dirty="0" err="1"/>
              <a:t>Örneğin</a:t>
            </a:r>
            <a:r>
              <a:rPr lang="en-US" dirty="0"/>
              <a:t>: </a:t>
            </a:r>
            <a:r>
              <a:rPr lang="en-US" dirty="0" err="1"/>
              <a:t>Telif</a:t>
            </a:r>
            <a:r>
              <a:rPr lang="en-US" dirty="0"/>
              <a:t> </a:t>
            </a:r>
            <a:r>
              <a:rPr lang="en-US" dirty="0" err="1"/>
              <a:t>hakkı</a:t>
            </a:r>
            <a:r>
              <a:rPr lang="en-US" dirty="0"/>
              <a:t> </a:t>
            </a:r>
            <a:r>
              <a:rPr lang="en-US" dirty="0" err="1"/>
              <a:t>korunan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versiyonu</a:t>
            </a:r>
            <a:r>
              <a:rPr lang="en-US" dirty="0"/>
              <a:t> </a:t>
            </a:r>
            <a:r>
              <a:rPr lang="en-US" dirty="0" err="1"/>
              <a:t>seçerseniz</a:t>
            </a:r>
            <a:r>
              <a:rPr lang="en-US" dirty="0"/>
              <a:t>, </a:t>
            </a:r>
            <a:r>
              <a:rPr lang="en-US" dirty="0" err="1"/>
              <a:t>kutsal</a:t>
            </a:r>
            <a:r>
              <a:rPr lang="en-US" dirty="0"/>
              <a:t> </a:t>
            </a:r>
            <a:r>
              <a:rPr lang="en-US" dirty="0" err="1"/>
              <a:t>metinleri</a:t>
            </a:r>
            <a:r>
              <a:rPr lang="en-US" dirty="0"/>
              <a:t> </a:t>
            </a:r>
            <a:r>
              <a:rPr lang="en-US" dirty="0" err="1"/>
              <a:t>sağlayamayız</a:t>
            </a:r>
            <a:r>
              <a:rPr lang="en-US" dirty="0"/>
              <a:t>, </a:t>
            </a:r>
            <a:r>
              <a:rPr lang="en-US" dirty="0" err="1"/>
              <a:t>sadece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rehber</a:t>
            </a:r>
            <a:r>
              <a:rPr lang="en-US" dirty="0"/>
              <a:t> </a:t>
            </a:r>
            <a:r>
              <a:rPr lang="en-US" dirty="0" err="1"/>
              <a:t>sunarız</a:t>
            </a:r>
            <a:r>
              <a:rPr lang="en-US" dirty="0"/>
              <a:t>.</a:t>
            </a:r>
          </a:p>
          <a:p>
            <a:pPr lvl="3"/>
            <a:r>
              <a:rPr lang="en-US" dirty="0"/>
              <a:t>Select Book </a:t>
            </a:r>
            <a:r>
              <a:rPr lang="en-US" dirty="0" err="1"/>
              <a:t>kilitlenecek</a:t>
            </a:r>
            <a:r>
              <a:rPr lang="en-US" dirty="0"/>
              <a:t>. 
</a:t>
            </a:r>
            <a:r>
              <a:rPr lang="en-US" dirty="0" err="1"/>
              <a:t>Kutsal</a:t>
            </a:r>
            <a:r>
              <a:rPr lang="en-US" dirty="0"/>
              <a:t> </a:t>
            </a:r>
            <a:r>
              <a:rPr lang="en-US" dirty="0" err="1"/>
              <a:t>Metinleri</a:t>
            </a:r>
            <a:r>
              <a:rPr lang="en-US" dirty="0"/>
              <a:t> </a:t>
            </a:r>
            <a:r>
              <a:rPr lang="en-US" dirty="0" err="1"/>
              <a:t>dahil</a:t>
            </a:r>
            <a:r>
              <a:rPr lang="en-US" dirty="0"/>
              <a:t> et </a:t>
            </a:r>
            <a:r>
              <a:rPr lang="en-US" dirty="0" err="1"/>
              <a:t>kilitli</a:t>
            </a:r>
            <a:r>
              <a:rPr lang="en-US" dirty="0"/>
              <a:t> </a:t>
            </a:r>
            <a:r>
              <a:rPr lang="en-US" dirty="0" err="1"/>
              <a:t>olacak</a:t>
            </a:r>
            <a:r>
              <a:rPr lang="en-US" dirty="0"/>
              <a:t>. </a:t>
            </a:r>
          </a:p>
          <a:p>
            <a:pPr lvl="4"/>
            <a:r>
              <a:rPr lang="en-US" dirty="0" err="1"/>
              <a:t>Hayır</a:t>
            </a:r>
            <a:r>
              <a:rPr lang="en-US" dirty="0"/>
              <a:t>. </a:t>
            </a:r>
            <a:r>
              <a:rPr lang="en-US" dirty="0" err="1"/>
              <a:t>Sadece</a:t>
            </a:r>
            <a:r>
              <a:rPr lang="en-US" dirty="0"/>
              <a:t> </a:t>
            </a:r>
            <a:r>
              <a:rPr lang="en-US" dirty="0" err="1"/>
              <a:t>Rehber</a:t>
            </a:r>
            <a:r>
              <a:rPr lang="en-US" dirty="0"/>
              <a:t> </a:t>
            </a:r>
            <a:r>
              <a:rPr lang="en-US" dirty="0" err="1"/>
              <a:t>Sağla</a:t>
            </a:r>
            <a:r>
              <a:rPr lang="en-US" dirty="0"/>
              <a:t> </a:t>
            </a:r>
            <a:r>
              <a:rPr lang="en-US" dirty="0" err="1"/>
              <a:t>varsayılan</a:t>
            </a:r>
            <a:r>
              <a:rPr lang="en-US" dirty="0"/>
              <a:t> </a:t>
            </a:r>
            <a:r>
              <a:rPr lang="en-US" dirty="0" err="1"/>
              <a:t>olur</a:t>
            </a:r>
            <a:r>
              <a:rPr lang="en-US" dirty="0"/>
              <a:t>.</a:t>
            </a:r>
          </a:p>
          <a:p>
            <a:pPr lvl="3"/>
            <a:r>
              <a:rPr lang="en-US" dirty="0" err="1"/>
              <a:t>Çapraz</a:t>
            </a:r>
            <a:r>
              <a:rPr lang="en-US" dirty="0"/>
              <a:t> </a:t>
            </a:r>
            <a:r>
              <a:rPr lang="en-US" dirty="0" err="1"/>
              <a:t>referanslar</a:t>
            </a:r>
            <a:r>
              <a:rPr lang="en-US" dirty="0"/>
              <a:t> </a:t>
            </a:r>
            <a:r>
              <a:rPr lang="en-US" dirty="0" err="1"/>
              <a:t>kilitlenecek</a:t>
            </a:r>
            <a:r>
              <a:rPr lang="en-US" dirty="0"/>
              <a:t>. 
</a:t>
            </a:r>
            <a:r>
              <a:rPr lang="en-US" dirty="0" err="1"/>
              <a:t>Seçilmiş</a:t>
            </a:r>
            <a:r>
              <a:rPr lang="en-US" dirty="0"/>
              <a:t> </a:t>
            </a:r>
            <a:r>
              <a:rPr lang="en-US" dirty="0" err="1"/>
              <a:t>Paragraf</a:t>
            </a:r>
            <a:r>
              <a:rPr lang="en-US" dirty="0"/>
              <a:t>/</a:t>
            </a:r>
            <a:r>
              <a:rPr lang="en-US" dirty="0" err="1"/>
              <a:t>Ayet</a:t>
            </a:r>
            <a:r>
              <a:rPr lang="en-US" dirty="0"/>
              <a:t> </a:t>
            </a:r>
            <a:r>
              <a:rPr lang="en-US" dirty="0" err="1"/>
              <a:t>kilitlenecek</a:t>
            </a:r>
            <a:r>
              <a:rPr lang="en-US" dirty="0"/>
              <a:t>. 
Select eBook Format </a:t>
            </a:r>
            <a:r>
              <a:rPr lang="en-US" dirty="0" err="1"/>
              <a:t>kilitlenecek</a:t>
            </a:r>
            <a:r>
              <a:rPr lang="en-US" dirty="0"/>
              <a:t>.</a:t>
            </a:r>
          </a:p>
          <a:p>
            <a:pPr lvl="4"/>
            <a:r>
              <a:rPr lang="en-US" dirty="0"/>
              <a:t>PDF Chart </a:t>
            </a:r>
            <a:r>
              <a:rPr lang="en-US" dirty="0" err="1"/>
              <a:t>varsayılan</a:t>
            </a:r>
            <a:r>
              <a:rPr lang="en-US" dirty="0"/>
              <a:t> </a:t>
            </a:r>
            <a:r>
              <a:rPr lang="en-US" dirty="0" err="1"/>
              <a:t>olacak</a:t>
            </a:r>
            <a:r>
              <a:rPr lang="en-US" dirty="0"/>
              <a:t>.</a:t>
            </a:r>
          </a:p>
          <a:p>
            <a:pPr lvl="3"/>
            <a:r>
              <a:rPr lang="en-US" dirty="0" err="1"/>
              <a:t>İsa'nın</a:t>
            </a:r>
            <a:r>
              <a:rPr lang="en-US" dirty="0"/>
              <a:t> </a:t>
            </a:r>
            <a:r>
              <a:rPr lang="en-US" dirty="0" err="1"/>
              <a:t>konuştuğu</a:t>
            </a:r>
            <a:r>
              <a:rPr lang="en-US" dirty="0"/>
              <a:t> </a:t>
            </a:r>
            <a:r>
              <a:rPr lang="en-US" dirty="0" err="1"/>
              <a:t>ayetler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isteğe</a:t>
            </a:r>
            <a:r>
              <a:rPr lang="en-US" dirty="0"/>
              <a:t> </a:t>
            </a:r>
            <a:r>
              <a:rPr lang="en-US" dirty="0" err="1"/>
              <a:t>bağlı</a:t>
            </a:r>
            <a:r>
              <a:rPr lang="en-US" dirty="0"/>
              <a:t> Font </a:t>
            </a:r>
            <a:r>
              <a:rPr lang="en-US" dirty="0" err="1"/>
              <a:t>kilitli</a:t>
            </a:r>
            <a:r>
              <a:rPr lang="en-US" dirty="0"/>
              <a:t> </a:t>
            </a:r>
            <a:r>
              <a:rPr lang="en-US" dirty="0" err="1"/>
              <a:t>olacak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08811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4155"/>
            <a:ext cx="8911687" cy="606813"/>
          </a:xfrm>
        </p:spPr>
        <p:txBody>
          <a:bodyPr>
            <a:normAutofit/>
          </a:bodyPr>
          <a:lstStyle/>
          <a:p>
            <a:r>
              <a:rPr lang="en-US" sz="3200"/>
              <a:t>Formun Mantıksal Kuralları Devam Ediyor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6" y="870438"/>
            <a:ext cx="7784932" cy="483577"/>
          </a:xfrm>
        </p:spPr>
        <p:txBody>
          <a:bodyPr>
            <a:normAutofit/>
          </a:bodyPr>
          <a:lstStyle/>
          <a:p>
            <a:r>
              <a:rPr lang="en-US" dirty="0" err="1"/>
              <a:t>Başka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örnek</a:t>
            </a:r>
            <a:r>
              <a:rPr lang="en-US" dirty="0"/>
              <a:t>: </a:t>
            </a:r>
            <a:r>
              <a:rPr lang="en-US" dirty="0" err="1"/>
              <a:t>İkinci</a:t>
            </a:r>
            <a:r>
              <a:rPr lang="en-US" dirty="0"/>
              <a:t> </a:t>
            </a:r>
            <a:r>
              <a:rPr lang="en-US" dirty="0" err="1"/>
              <a:t>gruptan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tema</a:t>
            </a:r>
            <a:r>
              <a:rPr lang="en-US" dirty="0"/>
              <a:t> </a:t>
            </a:r>
            <a:r>
              <a:rPr lang="en-US" dirty="0" err="1"/>
              <a:t>seçerseniz</a:t>
            </a:r>
            <a:r>
              <a:rPr lang="en-US" dirty="0"/>
              <a:t>...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1637832-6C9F-4C17-8DA2-A19F33F09A93}"/>
              </a:ext>
            </a:extLst>
          </p:cNvPr>
          <p:cNvSpPr txBox="1">
            <a:spLocks/>
          </p:cNvSpPr>
          <p:nvPr/>
        </p:nvSpPr>
        <p:spPr>
          <a:xfrm>
            <a:off x="2592926" y="5439503"/>
            <a:ext cx="7784932" cy="1099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Süre açılır menüdeki bölüm süreleri gri olacak ve seçilemez olacak. 
Yorumlar kilitli olacak.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0B8B17C-EE68-4D38-91D7-EDCF92BA91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525" r="43709" b="9429"/>
          <a:stretch/>
        </p:blipFill>
        <p:spPr>
          <a:xfrm>
            <a:off x="2901205" y="1354015"/>
            <a:ext cx="4679540" cy="40174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54AC75B-2242-473D-BF84-73505541AB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0265" y="1354015"/>
            <a:ext cx="2404348" cy="4085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4949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4155"/>
            <a:ext cx="8911687" cy="606813"/>
          </a:xfrm>
        </p:spPr>
        <p:txBody>
          <a:bodyPr>
            <a:normAutofit/>
          </a:bodyPr>
          <a:lstStyle/>
          <a:p>
            <a:r>
              <a:rPr lang="en-US" sz="3200"/>
              <a:t>Formun Mantıksal Kuralları Devam Ediyor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6" y="870438"/>
            <a:ext cx="7784932" cy="5679972"/>
          </a:xfrm>
        </p:spPr>
        <p:txBody>
          <a:bodyPr>
            <a:normAutofit/>
          </a:bodyPr>
          <a:lstStyle/>
          <a:p>
            <a:r>
              <a:rPr lang="en-US" dirty="0" err="1"/>
              <a:t>Bazen</a:t>
            </a:r>
            <a:r>
              <a:rPr lang="en-US" dirty="0"/>
              <a:t>, </a:t>
            </a:r>
            <a:r>
              <a:rPr lang="en-US" dirty="0" err="1"/>
              <a:t>birden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en-US" dirty="0"/>
              <a:t> </a:t>
            </a:r>
            <a:r>
              <a:rPr lang="en-US" dirty="0" err="1"/>
              <a:t>seçim</a:t>
            </a:r>
            <a:r>
              <a:rPr lang="en-US" dirty="0"/>
              <a:t>, </a:t>
            </a:r>
            <a:r>
              <a:rPr lang="en-US" dirty="0" err="1"/>
              <a:t>başka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seçimin</a:t>
            </a:r>
            <a:r>
              <a:rPr lang="en-US" dirty="0"/>
              <a:t> </a:t>
            </a:r>
            <a:r>
              <a:rPr lang="en-US" dirty="0" err="1"/>
              <a:t>kilitli</a:t>
            </a:r>
            <a:r>
              <a:rPr lang="en-US" dirty="0"/>
              <a:t> </a:t>
            </a:r>
            <a:r>
              <a:rPr lang="en-US" dirty="0" err="1"/>
              <a:t>olup</a:t>
            </a:r>
            <a:r>
              <a:rPr lang="en-US" dirty="0"/>
              <a:t> </a:t>
            </a:r>
            <a:r>
              <a:rPr lang="en-US" dirty="0" err="1"/>
              <a:t>olmadığını</a:t>
            </a:r>
            <a:r>
              <a:rPr lang="en-US" dirty="0"/>
              <a:t> </a:t>
            </a:r>
            <a:r>
              <a:rPr lang="en-US" dirty="0" err="1"/>
              <a:t>belirler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Yorumların</a:t>
            </a:r>
            <a:r>
              <a:rPr lang="en-US" dirty="0"/>
              <a:t> </a:t>
            </a:r>
            <a:r>
              <a:rPr lang="en-US" dirty="0" err="1"/>
              <a:t>seçilebilmesini</a:t>
            </a:r>
            <a:r>
              <a:rPr lang="en-US" dirty="0"/>
              <a:t> </a:t>
            </a:r>
            <a:r>
              <a:rPr lang="en-US" dirty="0" err="1"/>
              <a:t>sağlamak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:</a:t>
            </a:r>
          </a:p>
          <a:p>
            <a:pPr lvl="2"/>
            <a:r>
              <a:rPr lang="en-US" dirty="0" err="1"/>
              <a:t>Versiyon</a:t>
            </a:r>
            <a:r>
              <a:rPr lang="en-US" dirty="0"/>
              <a:t> </a:t>
            </a:r>
            <a:r>
              <a:rPr lang="en-US" dirty="0" err="1"/>
              <a:t>telif</a:t>
            </a:r>
            <a:r>
              <a:rPr lang="en-US" dirty="0"/>
              <a:t> </a:t>
            </a:r>
            <a:r>
              <a:rPr lang="en-US" dirty="0" err="1"/>
              <a:t>hakkı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korunamaz</a:t>
            </a:r>
            <a:r>
              <a:rPr lang="en-US" dirty="0"/>
              <a:t>. 
</a:t>
            </a:r>
            <a:r>
              <a:rPr lang="en-US" dirty="0" err="1"/>
              <a:t>Tema</a:t>
            </a:r>
            <a:r>
              <a:rPr lang="en-US" dirty="0"/>
              <a:t> ilk </a:t>
            </a:r>
            <a:r>
              <a:rPr lang="en-US" dirty="0" err="1"/>
              <a:t>tema</a:t>
            </a:r>
            <a:r>
              <a:rPr lang="en-US" dirty="0"/>
              <a:t> </a:t>
            </a:r>
            <a:r>
              <a:rPr lang="en-US" dirty="0" err="1"/>
              <a:t>grubunda</a:t>
            </a:r>
            <a:r>
              <a:rPr lang="en-US" dirty="0"/>
              <a:t> </a:t>
            </a:r>
            <a:r>
              <a:rPr lang="en-US" dirty="0" err="1"/>
              <a:t>olmalıdır</a:t>
            </a:r>
            <a:r>
              <a:rPr lang="en-US" dirty="0"/>
              <a:t>. 
</a:t>
            </a:r>
            <a:r>
              <a:rPr lang="en-US" dirty="0" err="1"/>
              <a:t>Süre</a:t>
            </a:r>
            <a:r>
              <a:rPr lang="en-US" dirty="0"/>
              <a:t>,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bölüm</a:t>
            </a:r>
            <a:r>
              <a:rPr lang="en-US" dirty="0"/>
              <a:t> </a:t>
            </a:r>
            <a:r>
              <a:rPr lang="en-US" dirty="0" err="1"/>
              <a:t>süresi</a:t>
            </a:r>
            <a:r>
              <a:rPr lang="en-US" dirty="0"/>
              <a:t> </a:t>
            </a:r>
            <a:r>
              <a:rPr lang="en-US" dirty="0" err="1"/>
              <a:t>olmalı</a:t>
            </a:r>
            <a:r>
              <a:rPr lang="en-US" dirty="0"/>
              <a:t>.</a:t>
            </a:r>
          </a:p>
          <a:p>
            <a:pPr lvl="2"/>
            <a:endParaRPr lang="en-US" dirty="0"/>
          </a:p>
          <a:p>
            <a:pPr lvl="1"/>
            <a:r>
              <a:rPr lang="en-US" dirty="0" err="1"/>
              <a:t>Seç</a:t>
            </a:r>
            <a:r>
              <a:rPr lang="en-US" dirty="0"/>
              <a:t> </a:t>
            </a:r>
            <a:r>
              <a:rPr lang="en-US" dirty="0" err="1"/>
              <a:t>Paragraf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Kıır</a:t>
            </a:r>
            <a:r>
              <a:rPr lang="en-US" dirty="0"/>
              <a:t> </a:t>
            </a:r>
            <a:r>
              <a:rPr lang="en-US" dirty="0" err="1"/>
              <a:t>Formatının</a:t>
            </a:r>
            <a:r>
              <a:rPr lang="en-US" dirty="0"/>
              <a:t> </a:t>
            </a:r>
            <a:r>
              <a:rPr lang="en-US" dirty="0" err="1"/>
              <a:t>seçilebilmesi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:</a:t>
            </a:r>
          </a:p>
          <a:p>
            <a:pPr lvl="2"/>
            <a:r>
              <a:rPr lang="en-US" dirty="0" err="1"/>
              <a:t>Versiyon</a:t>
            </a:r>
            <a:r>
              <a:rPr lang="en-US" dirty="0"/>
              <a:t> </a:t>
            </a:r>
            <a:r>
              <a:rPr lang="en-US" dirty="0" err="1"/>
              <a:t>telif</a:t>
            </a:r>
            <a:r>
              <a:rPr lang="en-US" dirty="0"/>
              <a:t> </a:t>
            </a:r>
            <a:r>
              <a:rPr lang="en-US" dirty="0" err="1"/>
              <a:t>hakkı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korunamaz</a:t>
            </a:r>
            <a:r>
              <a:rPr lang="en-US" dirty="0"/>
              <a:t>. 
</a:t>
            </a:r>
            <a:r>
              <a:rPr lang="en-US" dirty="0" err="1"/>
              <a:t>Kutsal</a:t>
            </a:r>
            <a:r>
              <a:rPr lang="en-US" dirty="0"/>
              <a:t> </a:t>
            </a:r>
            <a:r>
              <a:rPr lang="en-US" dirty="0" err="1"/>
              <a:t>Yazıları</a:t>
            </a:r>
            <a:r>
              <a:rPr lang="en-US" dirty="0"/>
              <a:t> </a:t>
            </a:r>
            <a:r>
              <a:rPr lang="en-US" dirty="0" err="1"/>
              <a:t>dahil</a:t>
            </a:r>
            <a:r>
              <a:rPr lang="en-US" dirty="0"/>
              <a:t> </a:t>
            </a:r>
            <a:r>
              <a:rPr lang="en-US" dirty="0" err="1"/>
              <a:t>etmek</a:t>
            </a:r>
            <a:r>
              <a:rPr lang="en-US" dirty="0"/>
              <a:t> Evet </a:t>
            </a:r>
            <a:r>
              <a:rPr lang="en-US" dirty="0" err="1"/>
              <a:t>olmalı</a:t>
            </a:r>
            <a:r>
              <a:rPr lang="en-US" dirty="0"/>
              <a:t>. 
</a:t>
            </a:r>
            <a:r>
              <a:rPr lang="en-US" dirty="0" err="1"/>
              <a:t>Çapraz</a:t>
            </a:r>
            <a:r>
              <a:rPr lang="en-US" dirty="0"/>
              <a:t> </a:t>
            </a:r>
            <a:r>
              <a:rPr lang="en-US" dirty="0" err="1"/>
              <a:t>Referanslar</a:t>
            </a:r>
            <a:r>
              <a:rPr lang="en-US" dirty="0"/>
              <a:t> </a:t>
            </a:r>
            <a:r>
              <a:rPr lang="en-US" dirty="0" err="1"/>
              <a:t>Atlanmalıdır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Çapraz</a:t>
            </a:r>
            <a:r>
              <a:rPr lang="en-US" dirty="0"/>
              <a:t> </a:t>
            </a:r>
            <a:r>
              <a:rPr lang="en-US" dirty="0" err="1"/>
              <a:t>Referanslar</a:t>
            </a:r>
            <a:r>
              <a:rPr lang="en-US" dirty="0"/>
              <a:t> </a:t>
            </a:r>
            <a:r>
              <a:rPr lang="en-US" dirty="0" err="1"/>
              <a:t>Seçilmemelidir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1133404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1467</TotalTime>
  <Words>2611</Words>
  <Application>Microsoft Office PowerPoint</Application>
  <PresentationFormat>Widescreen</PresentationFormat>
  <Paragraphs>215</Paragraphs>
  <Slides>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1" baseType="lpstr">
      <vt:lpstr>Arial</vt:lpstr>
      <vt:lpstr>Century Gothic</vt:lpstr>
      <vt:lpstr>Philosopher</vt:lpstr>
      <vt:lpstr>Poppins</vt:lpstr>
      <vt:lpstr>Wingdings 3</vt:lpstr>
      <vt:lpstr>Wisp</vt:lpstr>
      <vt:lpstr>worldbibleplans.com/languages/turkish/index.html</vt:lpstr>
      <vt:lpstr>PowerPoint Presentation</vt:lpstr>
      <vt:lpstr>Dünya İncil Planları'na hoş geldiniz</vt:lpstr>
      <vt:lpstr>e-Kitap İsteği sayfasına geçin</vt:lpstr>
      <vt:lpstr>Bu Talep Formudur – Aşağıdaki slaytlarda detaylandıracağız</vt:lpstr>
      <vt:lpstr>Formun Mekaniği</vt:lpstr>
      <vt:lpstr>Formun Mantıksal Kuralları</vt:lpstr>
      <vt:lpstr>Formun Mantıksal Kuralları Devam Ediyor</vt:lpstr>
      <vt:lpstr>Formun Mantıksal Kuralları Devam Ediyor</vt:lpstr>
      <vt:lpstr>Kim olduğunuzu söyle</vt:lpstr>
      <vt:lpstr>Açılır menüden ikamet ettiğiniz ülkeyi seçin</vt:lpstr>
      <vt:lpstr>E-posta Adresinizi Girin</vt:lpstr>
      <vt:lpstr>Dilinizi Seçin</vt:lpstr>
      <vt:lpstr>Dil seçiminizle ilişkili sürüm listesi otomatik olarak doldurulacak</vt:lpstr>
      <vt:lpstr>Görebileceğiniz bir örnek budur</vt:lpstr>
      <vt:lpstr>Liste İçinde Arama</vt:lpstr>
      <vt:lpstr>Telif Hakkı Korumalı Versiyonlar  Telif hakkı korunan bir İncil versiyonunu seçerseniz formdaki bazı alanlar kilitlenir. Yasaya göre, yalnızca telif hakkı korumalı versiyonlar için bir rehber sağlayabiliriz. Telif hakkı sembolünü © sürüm açıklamasının sonunda göreceksiniz.</vt:lpstr>
      <vt:lpstr>Seçtiğinizin başındaki radyal düğmeye tıklayın</vt:lpstr>
      <vt:lpstr>Açılır menü kapanır ve form seçtiğiniz versiyonu gösterir</vt:lpstr>
      <vt:lpstr>Temalar </vt:lpstr>
      <vt:lpstr>Temalar Devam Ediyor </vt:lpstr>
      <vt:lpstr>Temalar Devam Ediyor</vt:lpstr>
      <vt:lpstr>Temalar Devam Ediyor</vt:lpstr>
      <vt:lpstr>Temalar Devam Ediyor</vt:lpstr>
      <vt:lpstr>Eğer 1 Kitaplık Derin Dalış temasını seçtiyseniz, bir kitap seçin. Aksi takdirde, bu seçenek kilitli olur</vt:lpstr>
      <vt:lpstr>Kutsal Yazıları Dahil Et</vt:lpstr>
      <vt:lpstr>İstehsal olarak Çapraz Referansları eklemeyi seçebilirsiniz</vt:lpstr>
      <vt:lpstr>Çapraz Referans – Kısaltma Örnekleri Ekleyin</vt:lpstr>
      <vt:lpstr>Çapraz Referans Ekleyin – Tam Metin Örnekleri</vt:lpstr>
      <vt:lpstr>Okuma Süresi</vt:lpstr>
      <vt:lpstr>Okuma Frekansını Seç</vt:lpstr>
      <vt:lpstr>Günlük Seçilmiş Okumalar</vt:lpstr>
      <vt:lpstr>Paragraf veya Kıta Formatını Seç</vt:lpstr>
      <vt:lpstr>Yorum Dahil Edin - Planınıza dahil edilecek bölüm bölüm yorum seçin.</vt:lpstr>
      <vt:lpstr>Güne, Tarihe veya Her İkisine Göre Seç</vt:lpstr>
      <vt:lpstr>Bir okuma başlangıç tarihi seçmek için takvime tıklayın. Özel Süre'yi seçtiyseniz, okuma bitiş tarihini seçin</vt:lpstr>
      <vt:lpstr>Seç e-Kitap Formatı</vt:lpstr>
      <vt:lpstr>İsa'nın konuştuğu ayetler için isteğe bağlı Font</vt:lpstr>
      <vt:lpstr>İsteğe bağlı: Gelecekte WBP'den e-posta almak istemiyorsanız Hayır seçeneğini seçin</vt:lpstr>
      <vt:lpstr>İsteğe bağlı: Ek talepleri buraya girin</vt:lpstr>
      <vt:lpstr>Lütfen bizi nasıl duyduğunuzu ve İncil'i ilk kez okuduğunuz için bize bildirin</vt:lpstr>
      <vt:lpstr>Gönder tuşuna tıklayın</vt:lpstr>
      <vt:lpstr>Onay Sayfası</vt:lpstr>
      <vt:lpstr>Onay sayfası devam etti</vt:lpstr>
      <vt:lpstr>Başarılı Başvuru Sayfası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worldbibleplans.com</dc:title>
  <dc:creator>WBP</dc:creator>
  <cp:lastModifiedBy>World BP</cp:lastModifiedBy>
  <cp:revision>223</cp:revision>
  <dcterms:created xsi:type="dcterms:W3CDTF">2024-04-27T16:46:20Z</dcterms:created>
  <dcterms:modified xsi:type="dcterms:W3CDTF">2026-09-09T17:02:42Z</dcterms:modified>
</cp:coreProperties>
</file>