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tagalog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Hakbang-hakbang</a:t>
            </a:r>
            <a:r>
              <a:rPr lang="en-US" sz="2400" dirty="0"/>
              <a:t> na mga </a:t>
            </a:r>
            <a:r>
              <a:rPr lang="en-US" sz="2400" dirty="0" err="1"/>
              <a:t>tagubilin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fi-FI" sz="3200" dirty="0"/>
              <a:t>Sabihin mo kung sino ka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 mga field na ito ay mandatory.</a:t>
            </a:r>
          </a:p>
          <a:p>
            <a:pPr lvl="1"/>
            <a:r>
              <a:rPr lang="en-US" dirty="0" err="1"/>
              <a:t>Anumang</a:t>
            </a:r>
            <a:r>
              <a:rPr lang="en-US" dirty="0"/>
              <a:t> mandatory field na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napupunan</a:t>
            </a:r>
            <a:r>
              <a:rPr lang="en-US" dirty="0"/>
              <a:t> o </a:t>
            </a:r>
            <a:r>
              <a:rPr lang="en-US" dirty="0" err="1"/>
              <a:t>napili</a:t>
            </a:r>
            <a:r>
              <a:rPr lang="en-US" dirty="0"/>
              <a:t> ay </a:t>
            </a:r>
            <a:r>
              <a:rPr lang="en-US" dirty="0" err="1"/>
              <a:t>magdudulot</a:t>
            </a:r>
            <a:r>
              <a:rPr lang="en-US" dirty="0"/>
              <a:t> ng error </a:t>
            </a:r>
            <a:r>
              <a:rPr lang="en-US" dirty="0" err="1"/>
              <a:t>kapag</a:t>
            </a:r>
            <a:r>
              <a:rPr lang="en-US" dirty="0"/>
              <a:t> </a:t>
            </a:r>
            <a:r>
              <a:rPr lang="en-US" dirty="0" err="1"/>
              <a:t>nagsumite</a:t>
            </a:r>
            <a:r>
              <a:rPr lang="en-US" dirty="0"/>
              <a:t> ka at </a:t>
            </a:r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ang field.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30CF6E-BCB4-4C93-93A4-68552680E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34785" r="17978" b="53637"/>
          <a:stretch/>
        </p:blipFill>
        <p:spPr>
          <a:xfrm>
            <a:off x="1285853" y="1536971"/>
            <a:ext cx="10121949" cy="9630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5AFF8E-D3CE-41E3-B0B1-EEE0B6EC8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934" r="18139" b="30777"/>
          <a:stretch/>
        </p:blipFill>
        <p:spPr>
          <a:xfrm>
            <a:off x="3197158" y="4193181"/>
            <a:ext cx="6258408" cy="161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F53CBF-EF6F-42D0-B9CC-478223752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8" t="26769" r="62260" b="21128"/>
          <a:stretch/>
        </p:blipFill>
        <p:spPr>
          <a:xfrm>
            <a:off x="2846901" y="2118945"/>
            <a:ext cx="2658953" cy="36823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6677" y="307590"/>
            <a:ext cx="9077935" cy="624395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Piliin ang </a:t>
            </a:r>
            <a:r>
              <a:rPr lang="en-US" sz="2700" dirty="0" err="1"/>
              <a:t>iyong</a:t>
            </a:r>
            <a:r>
              <a:rPr lang="en-US" sz="2700" dirty="0"/>
              <a:t> </a:t>
            </a:r>
            <a:r>
              <a:rPr lang="en-US" sz="2700" dirty="0" err="1"/>
              <a:t>Bansa</a:t>
            </a:r>
            <a:r>
              <a:rPr lang="en-US" sz="2700" dirty="0"/>
              <a:t> ng </a:t>
            </a:r>
            <a:r>
              <a:rPr lang="en-US" sz="2700" dirty="0" err="1"/>
              <a:t>Paninirahan</a:t>
            </a:r>
            <a:r>
              <a:rPr lang="en-US" sz="2700" dirty="0"/>
              <a:t> </a:t>
            </a:r>
            <a:r>
              <a:rPr lang="en-US" sz="2700" dirty="0" err="1"/>
              <a:t>mula</a:t>
            </a:r>
            <a:r>
              <a:rPr lang="en-US" sz="2700" dirty="0"/>
              <a:t> sa drop down list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I-click ang </a:t>
            </a:r>
            <a:r>
              <a:rPr lang="en-US" dirty="0" err="1"/>
              <a:t>bansang</a:t>
            </a:r>
            <a:r>
              <a:rPr lang="en-US" dirty="0"/>
              <a:t> </a:t>
            </a:r>
            <a:r>
              <a:rPr lang="en-US" dirty="0" err="1"/>
              <a:t>tinitirhan</a:t>
            </a:r>
            <a:r>
              <a:rPr lang="en-US" dirty="0"/>
              <a:t> mo.</a:t>
            </a:r>
          </a:p>
          <a:p>
            <a:pPr lvl="2"/>
            <a:r>
              <a:rPr lang="en-US" dirty="0" err="1"/>
              <a:t>Pilipinas</a:t>
            </a:r>
            <a:r>
              <a:rPr lang="en-US" dirty="0"/>
              <a:t> sa </a:t>
            </a:r>
            <a:r>
              <a:rPr lang="en-US" dirty="0" err="1"/>
              <a:t>halimbawang</a:t>
            </a:r>
            <a:r>
              <a:rPr lang="en-US" dirty="0"/>
              <a:t> ito.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I-click ang drop down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makita</a:t>
            </a:r>
            <a:r>
              <a:rPr lang="en-US" dirty="0"/>
              <a:t> ang </a:t>
            </a:r>
            <a:r>
              <a:rPr lang="en-US" dirty="0" err="1"/>
              <a:t>listahan</a:t>
            </a:r>
            <a:r>
              <a:rPr lang="en-US" dirty="0"/>
              <a:t> ng </a:t>
            </a:r>
            <a:r>
              <a:rPr lang="en-US" dirty="0" err="1"/>
              <a:t>bansa</a:t>
            </a:r>
            <a:r>
              <a:rPr lang="en-US" dirty="0"/>
              <a:t> ng </a:t>
            </a:r>
            <a:r>
              <a:rPr lang="en-US" dirty="0" err="1"/>
              <a:t>paninirahan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Mag-scroll </a:t>
            </a:r>
            <a:r>
              <a:rPr lang="en-US" dirty="0" err="1"/>
              <a:t>papunta</a:t>
            </a:r>
            <a:r>
              <a:rPr lang="en-US" dirty="0"/>
              <a:t> sa </a:t>
            </a:r>
            <a:r>
              <a:rPr lang="en-US" dirty="0" err="1"/>
              <a:t>bansang</a:t>
            </a:r>
            <a:r>
              <a:rPr lang="en-US" dirty="0"/>
              <a:t> </a:t>
            </a:r>
            <a:r>
              <a:rPr lang="en-US" dirty="0" err="1"/>
              <a:t>tinitirhan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o
</a:t>
            </a:r>
            <a:r>
              <a:rPr lang="en-US" dirty="0" err="1"/>
              <a:t>Simulan</a:t>
            </a:r>
            <a:r>
              <a:rPr lang="en-US" dirty="0"/>
              <a:t> ang </a:t>
            </a:r>
            <a:r>
              <a:rPr lang="en-US" dirty="0" err="1"/>
              <a:t>pag</a:t>
            </a:r>
            <a:r>
              <a:rPr lang="en-US" dirty="0"/>
              <a:t>-type para mas </a:t>
            </a:r>
            <a:r>
              <a:rPr lang="en-US" dirty="0" err="1"/>
              <a:t>mabilis</a:t>
            </a:r>
            <a:r>
              <a:rPr lang="en-US" dirty="0"/>
              <a:t> na </a:t>
            </a:r>
            <a:r>
              <a:rPr lang="en-US" dirty="0" err="1"/>
              <a:t>maabot</a:t>
            </a:r>
            <a:r>
              <a:rPr lang="en-US" dirty="0"/>
              <a:t> ang </a:t>
            </a:r>
            <a:r>
              <a:rPr lang="en-US" dirty="0" err="1"/>
              <a:t>bansang</a:t>
            </a:r>
            <a:r>
              <a:rPr lang="en-US" dirty="0"/>
              <a:t> </a:t>
            </a:r>
            <a:r>
              <a:rPr lang="en-US" dirty="0" err="1"/>
              <a:t>tinitirhan</a:t>
            </a:r>
            <a:r>
              <a:rPr lang="en-US" dirty="0"/>
              <a:t> mo.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573470" y="3429000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Ilagay</a:t>
            </a:r>
            <a:r>
              <a:rPr lang="en-US" sz="3200" dirty="0"/>
              <a:t> ang </a:t>
            </a:r>
            <a:r>
              <a:rPr lang="en-US" sz="3200" dirty="0" err="1"/>
              <a:t>iyong</a:t>
            </a:r>
            <a:r>
              <a:rPr lang="en-US" sz="3200" dirty="0"/>
              <a:t> Email Address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namin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email address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padalhan</a:t>
            </a:r>
            <a:r>
              <a:rPr lang="en-US" dirty="0"/>
              <a:t> ka ng </a:t>
            </a:r>
            <a:r>
              <a:rPr lang="en-US" dirty="0" err="1"/>
              <a:t>plano</a:t>
            </a:r>
            <a:r>
              <a:rPr lang="en-US" dirty="0"/>
              <a:t> sa </a:t>
            </a:r>
            <a:r>
              <a:rPr lang="en-US" dirty="0" err="1"/>
              <a:t>pagbabasa</a:t>
            </a:r>
            <a:r>
              <a:rPr lang="en-US" dirty="0"/>
              <a:t> o link para </a:t>
            </a:r>
            <a:r>
              <a:rPr lang="en-US" dirty="0" err="1"/>
              <a:t>i</a:t>
            </a:r>
            <a:r>
              <a:rPr lang="en-US" dirty="0"/>
              <a:t>-download ang </a:t>
            </a:r>
            <a:r>
              <a:rPr lang="en-US" dirty="0" err="1"/>
              <a:t>iyong</a:t>
            </a:r>
            <a:r>
              <a:rPr lang="en-US" dirty="0"/>
              <a:t> custom na </a:t>
            </a:r>
            <a:r>
              <a:rPr lang="en-US" dirty="0" err="1"/>
              <a:t>plano</a:t>
            </a:r>
            <a:r>
              <a:rPr lang="en-US" dirty="0"/>
              <a:t> sa </a:t>
            </a:r>
            <a:r>
              <a:rPr lang="en-US" dirty="0" err="1"/>
              <a:t>pagbabasa</a:t>
            </a:r>
            <a:r>
              <a:rPr lang="en-US" dirty="0"/>
              <a:t> ng Bibliya. </a:t>
            </a:r>
            <a:r>
              <a:rPr lang="en-US" dirty="0" err="1"/>
              <a:t>Maliban</a:t>
            </a:r>
            <a:r>
              <a:rPr lang="en-US" dirty="0"/>
              <a:t> kung </a:t>
            </a:r>
            <a:r>
              <a:rPr lang="en-US" dirty="0" err="1"/>
              <a:t>hihilingin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huwag</a:t>
            </a:r>
            <a:r>
              <a:rPr lang="en-US" dirty="0"/>
              <a:t> </a:t>
            </a:r>
            <a:r>
              <a:rPr lang="en-US" dirty="0" err="1"/>
              <a:t>gawin</a:t>
            </a:r>
            <a:r>
              <a:rPr lang="en-US" dirty="0"/>
              <a:t> ito </a:t>
            </a:r>
            <a:r>
              <a:rPr lang="en-US" dirty="0" err="1"/>
              <a:t>kapag</a:t>
            </a:r>
            <a:r>
              <a:rPr lang="en-US" dirty="0"/>
              <a:t> </a:t>
            </a:r>
            <a:r>
              <a:rPr lang="en-US" dirty="0" err="1"/>
              <a:t>nagsumite</a:t>
            </a:r>
            <a:r>
              <a:rPr lang="en-US" dirty="0"/>
              <a:t> ka 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, </a:t>
            </a:r>
            <a:r>
              <a:rPr lang="en-US" dirty="0" err="1"/>
              <a:t>magpapadala</a:t>
            </a:r>
            <a:r>
              <a:rPr lang="en-US" dirty="0"/>
              <a:t> ang WBP </a:t>
            </a:r>
            <a:r>
              <a:rPr lang="en-US" dirty="0" err="1"/>
              <a:t>paminsan-minsan</a:t>
            </a:r>
            <a:r>
              <a:rPr lang="en-US" dirty="0"/>
              <a:t> ng mga email na may mga update, </a:t>
            </a:r>
            <a:r>
              <a:rPr lang="en-US" dirty="0" err="1"/>
              <a:t>bagong</a:t>
            </a:r>
            <a:r>
              <a:rPr lang="en-US" dirty="0"/>
              <a:t> </a:t>
            </a:r>
            <a:r>
              <a:rPr lang="en-US" dirty="0" err="1"/>
              <a:t>salin</a:t>
            </a:r>
            <a:r>
              <a:rPr lang="en-US" dirty="0"/>
              <a:t>, at </a:t>
            </a:r>
            <a:r>
              <a:rPr lang="en-US" dirty="0" err="1"/>
              <a:t>bagong</a:t>
            </a:r>
            <a:r>
              <a:rPr lang="en-US" dirty="0"/>
              <a:t> </a:t>
            </a:r>
            <a:r>
              <a:rPr lang="en-US" dirty="0" err="1"/>
              <a:t>plano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Hindi </a:t>
            </a:r>
            <a:r>
              <a:rPr lang="en-US" dirty="0" err="1"/>
              <a:t>namin</a:t>
            </a:r>
            <a:r>
              <a:rPr lang="en-US" dirty="0"/>
              <a:t> </a:t>
            </a:r>
            <a:r>
              <a:rPr lang="en-US" dirty="0" err="1"/>
              <a:t>kailanman</a:t>
            </a:r>
            <a:r>
              <a:rPr lang="en-US" dirty="0"/>
              <a:t> </a:t>
            </a:r>
            <a:r>
              <a:rPr lang="en-US" dirty="0" err="1"/>
              <a:t>ibabahagi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email address sa </a:t>
            </a:r>
            <a:r>
              <a:rPr lang="en-US" dirty="0" err="1"/>
              <a:t>kahit</a:t>
            </a:r>
            <a:r>
              <a:rPr lang="en-US" dirty="0"/>
              <a:t> </a:t>
            </a:r>
            <a:r>
              <a:rPr lang="en-US" dirty="0" err="1"/>
              <a:t>sino</a:t>
            </a:r>
            <a:r>
              <a:rPr lang="en-US" dirty="0"/>
              <a:t> sa </a:t>
            </a:r>
            <a:r>
              <a:rPr lang="en-US" dirty="0" err="1"/>
              <a:t>anumang</a:t>
            </a:r>
            <a:r>
              <a:rPr lang="en-US" dirty="0"/>
              <a:t> </a:t>
            </a:r>
            <a:r>
              <a:rPr lang="en-US" dirty="0" err="1"/>
              <a:t>dahilan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27D408-C948-4352-91CD-627499BB9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5379" r="17819" b="54641"/>
          <a:stretch/>
        </p:blipFill>
        <p:spPr>
          <a:xfrm>
            <a:off x="2915056" y="2774951"/>
            <a:ext cx="8329213" cy="138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66C270-7BDC-4F96-9BBA-BD300A3CAC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4" t="26027" r="55080" b="22612"/>
          <a:stretch/>
        </p:blipFill>
        <p:spPr>
          <a:xfrm>
            <a:off x="3103123" y="2122721"/>
            <a:ext cx="3356042" cy="3365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/>
              <a:t>Piliin ang Iyong </a:t>
            </a:r>
            <a:r>
              <a:rPr lang="en-US" dirty="0" err="1"/>
              <a:t>Wika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I-click ang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napiling</a:t>
            </a:r>
            <a:r>
              <a:rPr lang="en-US" dirty="0"/>
              <a:t> </a:t>
            </a:r>
            <a:r>
              <a:rPr lang="en-US" dirty="0" err="1"/>
              <a:t>wika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Tagalog sa </a:t>
            </a:r>
            <a:r>
              <a:rPr lang="en-US" dirty="0" err="1"/>
              <a:t>halimbawang</a:t>
            </a:r>
            <a:r>
              <a:rPr lang="en-US" dirty="0"/>
              <a:t> ito.</a:t>
            </a:r>
          </a:p>
          <a:p>
            <a:pPr marL="0" indent="0">
              <a:buNone/>
            </a:pPr>
            <a:r>
              <a:rPr lang="en-US" dirty="0"/>
              <a:t>Ang </a:t>
            </a:r>
            <a:r>
              <a:rPr lang="en-US" dirty="0" err="1"/>
              <a:t>wikang</a:t>
            </a:r>
            <a:r>
              <a:rPr lang="en-US" dirty="0"/>
              <a:t> </a:t>
            </a:r>
            <a:r>
              <a:rPr lang="en-US" dirty="0" err="1"/>
              <a:t>pipiliin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</a:t>
            </a:r>
            <a:r>
              <a:rPr lang="en-US" dirty="0" err="1"/>
              <a:t>magtatakda</a:t>
            </a:r>
            <a:r>
              <a:rPr lang="en-US" dirty="0"/>
              <a:t> ng </a:t>
            </a:r>
            <a:r>
              <a:rPr lang="en-US" dirty="0" err="1"/>
              <a:t>listahan</a:t>
            </a:r>
            <a:r>
              <a:rPr lang="en-US" dirty="0"/>
              <a:t> ng mga </a:t>
            </a:r>
            <a:r>
              <a:rPr lang="en-US" dirty="0" err="1"/>
              <a:t>bersyon</a:t>
            </a:r>
            <a:r>
              <a:rPr lang="en-US" dirty="0"/>
              <a:t> ng Bibliya na </a:t>
            </a:r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pagpilian</a:t>
            </a:r>
            <a:r>
              <a:rPr lang="en-US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005751" y="3496577"/>
            <a:ext cx="914400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I-click ang drop down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makita</a:t>
            </a:r>
            <a:r>
              <a:rPr lang="en-US" dirty="0"/>
              <a:t> ang </a:t>
            </a:r>
            <a:r>
              <a:rPr lang="en-US" dirty="0" err="1"/>
              <a:t>listahan</a:t>
            </a:r>
            <a:r>
              <a:rPr lang="en-US" dirty="0"/>
              <a:t> ng </a:t>
            </a:r>
            <a:r>
              <a:rPr lang="en-US" dirty="0" err="1"/>
              <a:t>wika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Mag-scroll sa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napiling</a:t>
            </a:r>
            <a:r>
              <a:rPr lang="en-US" dirty="0"/>
              <a:t> </a:t>
            </a:r>
            <a:r>
              <a:rPr lang="en-US" dirty="0" err="1"/>
              <a:t>wika</a:t>
            </a:r>
            <a:r>
              <a:rPr lang="en-US" dirty="0"/>
              <a:t> o
</a:t>
            </a:r>
            <a:r>
              <a:rPr lang="en-US" dirty="0" err="1"/>
              <a:t>Magsimulang</a:t>
            </a:r>
            <a:r>
              <a:rPr lang="en-US" dirty="0"/>
              <a:t> mag-type para mas </a:t>
            </a:r>
            <a:r>
              <a:rPr lang="en-US" dirty="0" err="1"/>
              <a:t>mabilis</a:t>
            </a:r>
            <a:r>
              <a:rPr lang="en-US" dirty="0"/>
              <a:t> na </a:t>
            </a:r>
            <a:r>
              <a:rPr lang="en-US" dirty="0" err="1"/>
              <a:t>makuha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wika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Ang </a:t>
            </a:r>
            <a:r>
              <a:rPr lang="en-US" sz="3100" dirty="0" err="1"/>
              <a:t>listahan</a:t>
            </a:r>
            <a:r>
              <a:rPr lang="en-US" sz="3100" dirty="0"/>
              <a:t> ng </a:t>
            </a:r>
            <a:r>
              <a:rPr lang="en-US" sz="3100" dirty="0" err="1"/>
              <a:t>bersyon</a:t>
            </a:r>
            <a:r>
              <a:rPr lang="en-US" sz="3100" dirty="0"/>
              <a:t> na </a:t>
            </a:r>
            <a:r>
              <a:rPr lang="en-US" sz="3100" dirty="0" err="1"/>
              <a:t>kaugnay</a:t>
            </a:r>
            <a:r>
              <a:rPr lang="en-US" sz="3100" dirty="0"/>
              <a:t> ng </a:t>
            </a:r>
            <a:r>
              <a:rPr lang="en-US" sz="3100" dirty="0" err="1"/>
              <a:t>iyong</a:t>
            </a:r>
            <a:r>
              <a:rPr lang="en-US" sz="3100" dirty="0"/>
              <a:t> </a:t>
            </a:r>
            <a:r>
              <a:rPr lang="en-US" sz="3100" dirty="0" err="1"/>
              <a:t>piniling</a:t>
            </a:r>
            <a:r>
              <a:rPr lang="en-US" sz="3100" dirty="0"/>
              <a:t> </a:t>
            </a:r>
            <a:r>
              <a:rPr lang="en-US" sz="3100" dirty="0" err="1"/>
              <a:t>wika</a:t>
            </a:r>
            <a:r>
              <a:rPr lang="en-US" sz="3100" dirty="0"/>
              <a:t> ay </a:t>
            </a:r>
            <a:r>
              <a:rPr lang="en-US" sz="3100" dirty="0" err="1"/>
              <a:t>awtomatikong</a:t>
            </a:r>
            <a:r>
              <a:rPr lang="en-US" sz="3100" dirty="0"/>
              <a:t> </a:t>
            </a:r>
            <a:r>
              <a:rPr lang="en-US" sz="3100" dirty="0" err="1"/>
              <a:t>mapupuno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/>
              <a:t>Ang </a:t>
            </a:r>
            <a:r>
              <a:rPr lang="en-US" dirty="0" err="1"/>
              <a:t>listahan</a:t>
            </a:r>
            <a:r>
              <a:rPr lang="en-US" dirty="0"/>
              <a:t> ng </a:t>
            </a:r>
            <a:r>
              <a:rPr lang="en-US" dirty="0" err="1"/>
              <a:t>bersyon</a:t>
            </a:r>
            <a:r>
              <a:rPr lang="en-US" dirty="0"/>
              <a:t> ay </a:t>
            </a:r>
            <a:r>
              <a:rPr lang="en-US" dirty="0" err="1"/>
              <a:t>alpabetikal</a:t>
            </a:r>
            <a:r>
              <a:rPr lang="en-US" dirty="0"/>
              <a:t> </a:t>
            </a:r>
            <a:r>
              <a:rPr lang="en-US" dirty="0" err="1"/>
              <a:t>ayon</a:t>
            </a:r>
            <a:r>
              <a:rPr lang="en-US" dirty="0"/>
              <a:t> sa </a:t>
            </a:r>
            <a:r>
              <a:rPr lang="en-US" dirty="0" err="1"/>
              <a:t>wikang</a:t>
            </a:r>
            <a:r>
              <a:rPr lang="en-US" dirty="0"/>
              <a:t> </a:t>
            </a:r>
            <a:r>
              <a:rPr lang="en-US" dirty="0" err="1"/>
              <a:t>pinili</a:t>
            </a:r>
            <a:r>
              <a:rPr lang="en-US" dirty="0"/>
              <a:t> mo. Ang </a:t>
            </a:r>
            <a:r>
              <a:rPr lang="en-US" dirty="0" err="1"/>
              <a:t>paglalarawan</a:t>
            </a:r>
            <a:r>
              <a:rPr lang="en-US" dirty="0"/>
              <a:t> ng </a:t>
            </a:r>
            <a:r>
              <a:rPr lang="en-US" dirty="0" err="1"/>
              <a:t>partikular</a:t>
            </a:r>
            <a:r>
              <a:rPr lang="en-US" dirty="0"/>
              <a:t> na </a:t>
            </a:r>
            <a:r>
              <a:rPr lang="en-US" dirty="0" err="1"/>
              <a:t>salin</a:t>
            </a:r>
            <a:r>
              <a:rPr lang="en-US" dirty="0"/>
              <a:t> ang </a:t>
            </a:r>
            <a:r>
              <a:rPr lang="en-US" dirty="0" err="1"/>
              <a:t>magsasabi</a:t>
            </a:r>
            <a:r>
              <a:rPr lang="en-US" dirty="0"/>
              <a:t> kung ang </a:t>
            </a:r>
            <a:r>
              <a:rPr lang="en-US" dirty="0" err="1"/>
              <a:t>salin</a:t>
            </a:r>
            <a:r>
              <a:rPr lang="en-US" dirty="0"/>
              <a:t> ay:</a:t>
            </a:r>
          </a:p>
          <a:p>
            <a:pPr lvl="1"/>
            <a:r>
              <a:rPr lang="en-US" dirty="0" err="1"/>
              <a:t>Kumpletong</a:t>
            </a:r>
            <a:r>
              <a:rPr lang="en-US" dirty="0"/>
              <a:t> Bibliya – 66 na Aklat (Ang Lumang at Bagong Tipan). 
</a:t>
            </a:r>
            <a:r>
              <a:rPr lang="en-US" dirty="0" err="1"/>
              <a:t>Kumpletong</a:t>
            </a:r>
            <a:r>
              <a:rPr lang="en-US" dirty="0"/>
              <a:t> Bibliya na may x </a:t>
            </a:r>
            <a:r>
              <a:rPr lang="en-US" dirty="0" err="1"/>
              <a:t>Apokripal</a:t>
            </a:r>
            <a:r>
              <a:rPr lang="en-US" dirty="0"/>
              <a:t> na Aklat (Ang Lumang at Bagong Tipan na may </a:t>
            </a:r>
            <a:r>
              <a:rPr lang="en-US" dirty="0" err="1"/>
              <a:t>ilang</a:t>
            </a:r>
            <a:r>
              <a:rPr lang="en-US" dirty="0"/>
              <a:t> </a:t>
            </a:r>
            <a:r>
              <a:rPr lang="en-US" dirty="0" err="1"/>
              <a:t>Apokripal</a:t>
            </a:r>
            <a:r>
              <a:rPr lang="en-US" dirty="0"/>
              <a:t> na Aklat). Ang x ay </a:t>
            </a:r>
            <a:r>
              <a:rPr lang="en-US" dirty="0" err="1"/>
              <a:t>kumakatawan</a:t>
            </a:r>
            <a:r>
              <a:rPr lang="en-US" dirty="0"/>
              <a:t> sa </a:t>
            </a:r>
            <a:r>
              <a:rPr lang="en-US" dirty="0" err="1"/>
              <a:t>bilang</a:t>
            </a:r>
            <a:r>
              <a:rPr lang="en-US" dirty="0"/>
              <a:t> ng mga aklat. 
Bagong Tipan </a:t>
            </a:r>
            <a:r>
              <a:rPr lang="en-US" dirty="0" err="1"/>
              <a:t>Lamang</a:t>
            </a:r>
            <a:r>
              <a:rPr lang="en-US" dirty="0"/>
              <a:t> – Ang 27 aklat ng Bagong Tipan. 
Bagong Tipan </a:t>
            </a:r>
            <a:r>
              <a:rPr lang="en-US" dirty="0" err="1"/>
              <a:t>kasama</a:t>
            </a:r>
            <a:r>
              <a:rPr lang="en-US" dirty="0"/>
              <a:t> ang </a:t>
            </a:r>
            <a:r>
              <a:rPr lang="en-US" dirty="0" err="1"/>
              <a:t>Iba</a:t>
            </a:r>
            <a:r>
              <a:rPr lang="en-US" dirty="0"/>
              <a:t> pang mga Aklat - Ang 27 aklat ng Bagong Tipan </a:t>
            </a:r>
            <a:r>
              <a:rPr lang="en-US" dirty="0" err="1"/>
              <a:t>kasama</a:t>
            </a:r>
            <a:r>
              <a:rPr lang="en-US" dirty="0"/>
              <a:t> ang </a:t>
            </a:r>
            <a:r>
              <a:rPr lang="en-US" dirty="0" err="1"/>
              <a:t>ilang</a:t>
            </a:r>
            <a:r>
              <a:rPr lang="en-US" dirty="0"/>
              <a:t> </a:t>
            </a:r>
            <a:r>
              <a:rPr lang="en-US" dirty="0" err="1"/>
              <a:t>bilang</a:t>
            </a:r>
            <a:r>
              <a:rPr lang="en-US" dirty="0"/>
              <a:t> ng mga Aklat ng Lumang Tipan. 
Lumang Tipan </a:t>
            </a:r>
            <a:r>
              <a:rPr lang="en-US" dirty="0" err="1"/>
              <a:t>Lamang</a:t>
            </a:r>
            <a:r>
              <a:rPr lang="en-US" dirty="0"/>
              <a:t> – Ang 39 na aklat ng Lumang Tipan. 
</a:t>
            </a:r>
            <a:r>
              <a:rPr lang="en-US" dirty="0" err="1"/>
              <a:t>Nawawalang</a:t>
            </a:r>
            <a:r>
              <a:rPr lang="en-US" dirty="0"/>
              <a:t> x Aklat(s) – May </a:t>
            </a:r>
            <a:r>
              <a:rPr lang="en-US" dirty="0" err="1"/>
              <a:t>ilang</a:t>
            </a:r>
            <a:r>
              <a:rPr lang="en-US" dirty="0"/>
              <a:t> </a:t>
            </a:r>
            <a:r>
              <a:rPr lang="en-US" dirty="0" err="1"/>
              <a:t>salin</a:t>
            </a:r>
            <a:r>
              <a:rPr lang="en-US" dirty="0"/>
              <a:t> na </a:t>
            </a:r>
            <a:r>
              <a:rPr lang="en-US" dirty="0" err="1"/>
              <a:t>nawawalang</a:t>
            </a:r>
            <a:r>
              <a:rPr lang="en-US" dirty="0"/>
              <a:t> aklat. Ang x ay </a:t>
            </a:r>
            <a:r>
              <a:rPr lang="en-US" dirty="0" err="1"/>
              <a:t>kumakatawan</a:t>
            </a:r>
            <a:r>
              <a:rPr lang="en-US" dirty="0"/>
              <a:t> sa </a:t>
            </a:r>
            <a:r>
              <a:rPr lang="en-US" dirty="0" err="1"/>
              <a:t>bilang</a:t>
            </a:r>
            <a:r>
              <a:rPr lang="en-US" dirty="0"/>
              <a:t> ng mga </a:t>
            </a:r>
            <a:r>
              <a:rPr lang="en-US" dirty="0" err="1"/>
              <a:t>nawawalang</a:t>
            </a:r>
            <a:r>
              <a:rPr lang="en-US" dirty="0"/>
              <a:t> aklat. 
x Mga Libro – Ang </a:t>
            </a:r>
            <a:r>
              <a:rPr lang="en-US" dirty="0" err="1"/>
              <a:t>ilang</a:t>
            </a:r>
            <a:r>
              <a:rPr lang="en-US" dirty="0"/>
              <a:t> </a:t>
            </a:r>
            <a:r>
              <a:rPr lang="en-US" dirty="0" err="1"/>
              <a:t>salin</a:t>
            </a:r>
            <a:r>
              <a:rPr lang="en-US" dirty="0"/>
              <a:t> ay may </a:t>
            </a:r>
            <a:r>
              <a:rPr lang="en-US" dirty="0" err="1"/>
              <a:t>limitadong</a:t>
            </a:r>
            <a:r>
              <a:rPr lang="en-US" dirty="0"/>
              <a:t> </a:t>
            </a:r>
            <a:r>
              <a:rPr lang="en-US" dirty="0" err="1"/>
              <a:t>bilang</a:t>
            </a:r>
            <a:r>
              <a:rPr lang="en-US" dirty="0"/>
              <a:t> ng mga </a:t>
            </a:r>
            <a:r>
              <a:rPr lang="en-US" dirty="0" err="1"/>
              <a:t>libro</a:t>
            </a:r>
            <a:r>
              <a:rPr lang="en-US" dirty="0"/>
              <a:t>. Ang x ay </a:t>
            </a:r>
            <a:r>
              <a:rPr lang="en-US" dirty="0" err="1"/>
              <a:t>kumakatawan</a:t>
            </a:r>
            <a:r>
              <a:rPr lang="en-US" dirty="0"/>
              <a:t> sa </a:t>
            </a:r>
            <a:r>
              <a:rPr lang="en-US" dirty="0" err="1"/>
              <a:t>bilang</a:t>
            </a:r>
            <a:r>
              <a:rPr lang="en-US" dirty="0"/>
              <a:t> ng mga </a:t>
            </a:r>
            <a:r>
              <a:rPr lang="en-US" dirty="0" err="1"/>
              <a:t>libro</a:t>
            </a:r>
            <a:r>
              <a:rPr lang="en-US" dirty="0"/>
              <a:t> sa </a:t>
            </a:r>
            <a:r>
              <a:rPr lang="en-US" dirty="0" err="1"/>
              <a:t>salin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7865C2-89C7-4302-9B6D-D66D38E2E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9" t="26273" r="31473" b="18284"/>
          <a:stretch/>
        </p:blipFill>
        <p:spPr>
          <a:xfrm>
            <a:off x="2283007" y="986285"/>
            <a:ext cx="8832828" cy="50798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Ito ay </a:t>
            </a:r>
            <a:r>
              <a:rPr lang="en-US" sz="3100" dirty="0" err="1"/>
              <a:t>isang</a:t>
            </a:r>
            <a:r>
              <a:rPr lang="en-US" sz="3100" dirty="0"/>
              <a:t> </a:t>
            </a:r>
            <a:r>
              <a:rPr lang="en-US" sz="3100" dirty="0" err="1"/>
              <a:t>halimbawa</a:t>
            </a:r>
            <a:r>
              <a:rPr lang="en-US" sz="3100" dirty="0"/>
              <a:t> ng </a:t>
            </a:r>
            <a:r>
              <a:rPr lang="en-US" sz="3100" dirty="0" err="1"/>
              <a:t>maaaring</a:t>
            </a:r>
            <a:r>
              <a:rPr lang="en-US" sz="3100" dirty="0"/>
              <a:t> </a:t>
            </a:r>
            <a:r>
              <a:rPr lang="en-US" sz="3100" dirty="0" err="1"/>
              <a:t>makita</a:t>
            </a:r>
            <a:r>
              <a:rPr lang="en-US" sz="3100" dirty="0"/>
              <a:t> </a:t>
            </a:r>
            <a:r>
              <a:rPr lang="en-US" sz="3100" dirty="0" err="1"/>
              <a:t>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195190"/>
            <a:ext cx="8915400" cy="405162"/>
          </a:xfrm>
        </p:spPr>
        <p:txBody>
          <a:bodyPr>
            <a:normAutofit fontScale="92500"/>
          </a:bodyPr>
          <a:lstStyle/>
          <a:p>
            <a:r>
              <a:rPr lang="en-US" sz="1500" dirty="0"/>
              <a:t>Ang (IC </a:t>
            </a:r>
            <a:r>
              <a:rPr lang="en-US" sz="1500" dirty="0" err="1"/>
              <a:t>xxxx</a:t>
            </a:r>
            <a:r>
              <a:rPr lang="en-US" sz="1500" dirty="0"/>
              <a:t>) ay </a:t>
            </a:r>
            <a:r>
              <a:rPr lang="en-US" sz="1500" dirty="0" err="1"/>
              <a:t>isang</a:t>
            </a:r>
            <a:r>
              <a:rPr lang="en-US" sz="1500" dirty="0"/>
              <a:t> internal na code na </a:t>
            </a:r>
            <a:r>
              <a:rPr lang="en-US" sz="1500" dirty="0" err="1"/>
              <a:t>ginagamit</a:t>
            </a:r>
            <a:r>
              <a:rPr lang="en-US" sz="1500" dirty="0"/>
              <a:t> </a:t>
            </a:r>
            <a:r>
              <a:rPr lang="en-US" sz="1500" dirty="0" err="1"/>
              <a:t>namin</a:t>
            </a:r>
            <a:r>
              <a:rPr lang="en-US" sz="1500" dirty="0"/>
              <a:t> sa </a:t>
            </a:r>
            <a:r>
              <a:rPr lang="en-US" sz="1500" dirty="0" err="1"/>
              <a:t>pagproseso</a:t>
            </a:r>
            <a:r>
              <a:rPr lang="en-US" sz="1500" dirty="0"/>
              <a:t> ng </a:t>
            </a:r>
            <a:r>
              <a:rPr lang="en-US" sz="1500" dirty="0" err="1"/>
              <a:t>iyong</a:t>
            </a:r>
            <a:r>
              <a:rPr lang="en-US" sz="1500" dirty="0"/>
              <a:t> </a:t>
            </a:r>
            <a:r>
              <a:rPr lang="en-US" sz="1500" dirty="0" err="1"/>
              <a:t>kahilingan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567346" y="400084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3842426" y="4440230"/>
            <a:ext cx="2816852" cy="18243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46387" y="2013882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44261" y="3381985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Maghanap</a:t>
            </a:r>
            <a:r>
              <a:rPr lang="en-US" dirty="0"/>
              <a:t> sa </a:t>
            </a:r>
            <a:r>
              <a:rPr lang="en-US" dirty="0" err="1"/>
              <a:t>loob</a:t>
            </a:r>
            <a:r>
              <a:rPr lang="en-US" dirty="0"/>
              <a:t> ng List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paliitin</a:t>
            </a:r>
            <a:r>
              <a:rPr lang="en-US" dirty="0"/>
              <a:t> ang mga </a:t>
            </a:r>
            <a:r>
              <a:rPr lang="en-US" dirty="0" err="1"/>
              <a:t>pagpipilian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00903" y="2759324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DB7F7E-963A-4FB8-B657-F3A7435FA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36237" r="32339" b="20980"/>
          <a:stretch/>
        </p:blipFill>
        <p:spPr>
          <a:xfrm>
            <a:off x="2224212" y="1207107"/>
            <a:ext cx="9545364" cy="43571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Maghanap</a:t>
            </a:r>
            <a:r>
              <a:rPr lang="en-US" dirty="0"/>
              <a:t> sa </a:t>
            </a:r>
            <a:r>
              <a:rPr lang="en-US" dirty="0" err="1"/>
              <a:t>loob</a:t>
            </a:r>
            <a:r>
              <a:rPr lang="en-US" dirty="0"/>
              <a:t> ng </a:t>
            </a:r>
            <a:r>
              <a:rPr lang="en-US" dirty="0" err="1"/>
              <a:t>Listahan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Maghanap</a:t>
            </a:r>
            <a:r>
              <a:rPr lang="en-US" dirty="0"/>
              <a:t> sa </a:t>
            </a:r>
            <a:r>
              <a:rPr lang="en-US" dirty="0" err="1"/>
              <a:t>loob</a:t>
            </a:r>
            <a:r>
              <a:rPr lang="en-US" dirty="0"/>
              <a:t> ng List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paliitin</a:t>
            </a:r>
            <a:r>
              <a:rPr lang="en-US" dirty="0"/>
              <a:t> ang mga </a:t>
            </a:r>
            <a:r>
              <a:rPr lang="en-US" dirty="0" err="1"/>
              <a:t>pagpipilian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5146" y="5695173"/>
            <a:ext cx="8915400" cy="533401"/>
          </a:xfrm>
        </p:spPr>
        <p:txBody>
          <a:bodyPr>
            <a:normAutofit/>
          </a:bodyPr>
          <a:lstStyle/>
          <a:p>
            <a:r>
              <a:rPr lang="fi-FI" dirty="0"/>
              <a:t>Sa halimbawang ito, hinanap ko sa listahan ang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168418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/>
              <a:t>Mga </a:t>
            </a:r>
            <a:r>
              <a:rPr lang="en-US" sz="3200" dirty="0" err="1"/>
              <a:t>Bersyong</a:t>
            </a:r>
            <a:r>
              <a:rPr lang="en-US" sz="3200" dirty="0"/>
              <a:t> may Copyright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>
                <a:solidFill>
                  <a:srgbClr val="2F4858"/>
                </a:solidFill>
                <a:latin typeface="Philosopher"/>
              </a:rPr>
              <a:t>May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ilang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patlang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sa form na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naka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-lock kung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pipili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ka ng copyrighted na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bersyon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ng Bibliya. Ayon sa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batas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maaari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lamang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kaming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magbigay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ng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gabay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para sa mga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bersyong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may copyright.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Makikita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ang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simbolo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© ng copyright sa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dulo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ng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paglalarawan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ng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bersyon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 lnSpcReduction="10000"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Ayon sa </a:t>
            </a:r>
            <a:r>
              <a:rPr lang="en-US" dirty="0" err="1">
                <a:cs typeface="Times New Roman" panose="02020603050405020304" pitchFamily="18" charset="0"/>
              </a:rPr>
              <a:t>batas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hindi</a:t>
            </a:r>
            <a:r>
              <a:rPr lang="en-US" dirty="0">
                <a:cs typeface="Times New Roman" panose="02020603050405020304" pitchFamily="18" charset="0"/>
              </a:rPr>
              <a:t> kami </a:t>
            </a:r>
            <a:r>
              <a:rPr lang="en-US" dirty="0" err="1">
                <a:cs typeface="Times New Roman" panose="02020603050405020304" pitchFamily="18" charset="0"/>
              </a:rPr>
              <a:t>pinapayagang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magbigay</a:t>
            </a:r>
            <a:r>
              <a:rPr lang="en-US" dirty="0">
                <a:cs typeface="Times New Roman" panose="02020603050405020304" pitchFamily="18" charset="0"/>
              </a:rPr>
              <a:t> ng </a:t>
            </a:r>
            <a:r>
              <a:rPr lang="en-US" dirty="0" err="1">
                <a:cs typeface="Times New Roman" panose="02020603050405020304" pitchFamily="18" charset="0"/>
              </a:rPr>
              <a:t>tekstong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kasulatan</a:t>
            </a:r>
            <a:r>
              <a:rPr lang="en-US" dirty="0">
                <a:cs typeface="Times New Roman" panose="02020603050405020304" pitchFamily="18" charset="0"/>
              </a:rPr>
              <a:t> para sa mga </a:t>
            </a:r>
            <a:r>
              <a:rPr lang="en-US" dirty="0" err="1">
                <a:cs typeface="Times New Roman" panose="02020603050405020304" pitchFamily="18" charset="0"/>
              </a:rPr>
              <a:t>bersyon</a:t>
            </a:r>
            <a:r>
              <a:rPr lang="en-US" dirty="0">
                <a:cs typeface="Times New Roman" panose="02020603050405020304" pitchFamily="18" charset="0"/>
              </a:rPr>
              <a:t> ng Bibliya sa </a:t>
            </a:r>
            <a:r>
              <a:rPr lang="en-US" dirty="0" err="1">
                <a:cs typeface="Times New Roman" panose="02020603050405020304" pitchFamily="18" charset="0"/>
              </a:rPr>
              <a:t>ilalim</a:t>
            </a:r>
            <a:r>
              <a:rPr lang="en-US" dirty="0">
                <a:cs typeface="Times New Roman" panose="02020603050405020304" pitchFamily="18" charset="0"/>
              </a:rPr>
              <a:t> ng </a:t>
            </a:r>
            <a:r>
              <a:rPr lang="en-US" dirty="0" err="1">
                <a:cs typeface="Times New Roman" panose="02020603050405020304" pitchFamily="18" charset="0"/>
              </a:rPr>
              <a:t>kasalukuyang</a:t>
            </a:r>
            <a:r>
              <a:rPr lang="en-US" dirty="0">
                <a:cs typeface="Times New Roman" panose="02020603050405020304" pitchFamily="18" charset="0"/>
              </a:rPr>
              <a:t> copyright. </a:t>
            </a:r>
            <a:r>
              <a:rPr lang="en-US" dirty="0" err="1">
                <a:cs typeface="Times New Roman" panose="02020603050405020304" pitchFamily="18" charset="0"/>
              </a:rPr>
              <a:t>Anumang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bersyon</a:t>
            </a:r>
            <a:r>
              <a:rPr lang="en-US" dirty="0">
                <a:cs typeface="Times New Roman" panose="02020603050405020304" pitchFamily="18" charset="0"/>
              </a:rPr>
              <a:t> na </a:t>
            </a:r>
            <a:r>
              <a:rPr lang="en-US" dirty="0" err="1">
                <a:cs typeface="Times New Roman" panose="02020603050405020304" pitchFamily="18" charset="0"/>
              </a:rPr>
              <a:t>nasa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ilalim</a:t>
            </a:r>
            <a:r>
              <a:rPr lang="en-US" dirty="0">
                <a:cs typeface="Times New Roman" panose="02020603050405020304" pitchFamily="18" charset="0"/>
              </a:rPr>
              <a:t> ng </a:t>
            </a:r>
            <a:r>
              <a:rPr lang="en-US" dirty="0" err="1">
                <a:cs typeface="Times New Roman" panose="02020603050405020304" pitchFamily="18" charset="0"/>
              </a:rPr>
              <a:t>kasalukuyang</a:t>
            </a:r>
            <a:r>
              <a:rPr lang="en-US" dirty="0">
                <a:cs typeface="Times New Roman" panose="02020603050405020304" pitchFamily="18" charset="0"/>
              </a:rPr>
              <a:t> copyright ay </a:t>
            </a:r>
            <a:r>
              <a:rPr lang="en-US" dirty="0" err="1">
                <a:cs typeface="Times New Roman" panose="02020603050405020304" pitchFamily="18" charset="0"/>
              </a:rPr>
              <a:t>magkakaroon</a:t>
            </a:r>
            <a:r>
              <a:rPr lang="en-US" dirty="0">
                <a:cs typeface="Times New Roman" panose="02020603050405020304" pitchFamily="18" charset="0"/>
              </a:rPr>
              <a:t> ng </a:t>
            </a:r>
            <a:r>
              <a:rPr lang="en-US" dirty="0" err="1">
                <a:cs typeface="Times New Roman" panose="02020603050405020304" pitchFamily="18" charset="0"/>
              </a:rPr>
              <a:t>simbolo</a:t>
            </a:r>
            <a:r>
              <a:rPr lang="en-US" dirty="0">
                <a:cs typeface="Times New Roman" panose="02020603050405020304" pitchFamily="18" charset="0"/>
              </a:rPr>
              <a:t> © sa </a:t>
            </a:r>
            <a:r>
              <a:rPr lang="en-US" dirty="0" err="1">
                <a:cs typeface="Times New Roman" panose="02020603050405020304" pitchFamily="18" charset="0"/>
              </a:rPr>
              <a:t>dulo</a:t>
            </a:r>
            <a:r>
              <a:rPr lang="en-US" dirty="0">
                <a:cs typeface="Times New Roman" panose="02020603050405020304" pitchFamily="18" charset="0"/>
              </a:rPr>
              <a:t>. Para sa mga </a:t>
            </a:r>
            <a:r>
              <a:rPr lang="en-US" dirty="0" err="1">
                <a:cs typeface="Times New Roman" panose="02020603050405020304" pitchFamily="18" charset="0"/>
              </a:rPr>
              <a:t>bersyong</a:t>
            </a:r>
            <a:r>
              <a:rPr lang="en-US" dirty="0">
                <a:cs typeface="Times New Roman" panose="02020603050405020304" pitchFamily="18" charset="0"/>
              </a:rPr>
              <a:t> ito, </a:t>
            </a:r>
            <a:r>
              <a:rPr lang="en-US" dirty="0" err="1">
                <a:cs typeface="Times New Roman" panose="02020603050405020304" pitchFamily="18" charset="0"/>
              </a:rPr>
              <a:t>maaari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lamang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kaming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magbigay</a:t>
            </a:r>
            <a:r>
              <a:rPr lang="en-US" dirty="0">
                <a:cs typeface="Times New Roman" panose="02020603050405020304" pitchFamily="18" charset="0"/>
              </a:rPr>
              <a:t> ng </a:t>
            </a:r>
            <a:r>
              <a:rPr lang="en-US" dirty="0" err="1">
                <a:cs typeface="Times New Roman" panose="02020603050405020304" pitchFamily="18" charset="0"/>
              </a:rPr>
              <a:t>gabay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48020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6AD3AA-F84A-4F38-8BE0-526E5972C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46506" r="32339" b="31583"/>
          <a:stretch/>
        </p:blipFill>
        <p:spPr>
          <a:xfrm>
            <a:off x="2367810" y="1659489"/>
            <a:ext cx="9545364" cy="223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sv-SE" dirty="0"/>
              <a:t>I-click ang radial button sa simula ng iyong napili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Sa </a:t>
            </a:r>
            <a:r>
              <a:rPr lang="en-US" dirty="0" err="1"/>
              <a:t>halimbawang</a:t>
            </a:r>
            <a:r>
              <a:rPr lang="en-US" dirty="0"/>
              <a:t> ito, </a:t>
            </a:r>
            <a:r>
              <a:rPr lang="en-US" dirty="0" err="1"/>
              <a:t>pinili</a:t>
            </a:r>
            <a:r>
              <a:rPr lang="en-US" dirty="0"/>
              <a:t> ko ang </a:t>
            </a:r>
            <a:r>
              <a:rPr lang="en-US" dirty="0" err="1"/>
              <a:t>Ang</a:t>
            </a:r>
            <a:r>
              <a:rPr lang="en-US" dirty="0"/>
              <a:t> Dating Biblia (ABAB) (1973) (Complete Bible) Ang Bagong Ang Biblia (IC 2710).</a:t>
            </a:r>
          </a:p>
          <a:p>
            <a:pPr lvl="1"/>
            <a:r>
              <a:rPr lang="en-US" dirty="0" err="1"/>
              <a:t>Tandaan</a:t>
            </a:r>
            <a:r>
              <a:rPr lang="en-US" dirty="0"/>
              <a:t>: </a:t>
            </a:r>
            <a:r>
              <a:rPr lang="en-US" dirty="0" err="1"/>
              <a:t>Maaari</a:t>
            </a:r>
            <a:r>
              <a:rPr lang="en-US" dirty="0"/>
              <a:t> ka </a:t>
            </a:r>
            <a:r>
              <a:rPr lang="en-US" dirty="0" err="1"/>
              <a:t>lamang</a:t>
            </a:r>
            <a:r>
              <a:rPr lang="en-US" dirty="0"/>
              <a:t> </a:t>
            </a:r>
            <a:r>
              <a:rPr lang="en-US" dirty="0" err="1"/>
              <a:t>pumili</a:t>
            </a:r>
            <a:r>
              <a:rPr lang="en-US" dirty="0"/>
              <a:t> ng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pagpipilian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. Kung gusto </a:t>
            </a:r>
            <a:r>
              <a:rPr lang="en-US" dirty="0" err="1"/>
              <a:t>mo</a:t>
            </a:r>
            <a:r>
              <a:rPr lang="en-US" dirty="0"/>
              <a:t> ng maraming </a:t>
            </a:r>
            <a:r>
              <a:rPr lang="en-US" dirty="0" err="1"/>
              <a:t>bersyon</a:t>
            </a:r>
            <a:r>
              <a:rPr lang="en-US" dirty="0"/>
              <a:t>, </a:t>
            </a:r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magsumite</a:t>
            </a:r>
            <a:r>
              <a:rPr lang="en-US" dirty="0"/>
              <a:t> ng maraming </a:t>
            </a:r>
            <a:r>
              <a:rPr lang="en-US" dirty="0" err="1"/>
              <a:t>kahilingan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400487" y="2262602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637879" y="2593914"/>
            <a:ext cx="815440" cy="16701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 err="1"/>
              <a:t>Magsasara</a:t>
            </a:r>
            <a:r>
              <a:rPr lang="en-US" sz="2400" dirty="0"/>
              <a:t> ang dropdown list at </a:t>
            </a:r>
            <a:r>
              <a:rPr lang="en-US" sz="2400" dirty="0" err="1"/>
              <a:t>ipapakita</a:t>
            </a:r>
            <a:r>
              <a:rPr lang="en-US" sz="2400" dirty="0"/>
              <a:t> ng form ang </a:t>
            </a:r>
            <a:r>
              <a:rPr lang="en-US" sz="2400" dirty="0" err="1"/>
              <a:t>bersyon</a:t>
            </a:r>
            <a:r>
              <a:rPr lang="en-US" sz="2400" dirty="0"/>
              <a:t> na </a:t>
            </a:r>
            <a:r>
              <a:rPr lang="en-US" sz="2400" dirty="0" err="1"/>
              <a:t>pinili</a:t>
            </a:r>
            <a:r>
              <a:rPr lang="en-US" sz="2400" dirty="0"/>
              <a:t> </a:t>
            </a:r>
            <a:r>
              <a:rPr lang="en-US" sz="2400" dirty="0" err="1"/>
              <a:t>mo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baguhin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pagpili</a:t>
            </a:r>
            <a:r>
              <a:rPr lang="en-US" dirty="0"/>
              <a:t> sa </a:t>
            </a:r>
            <a:r>
              <a:rPr lang="en-US" dirty="0" err="1"/>
              <a:t>pamamagitan</a:t>
            </a:r>
            <a:r>
              <a:rPr lang="en-US" dirty="0"/>
              <a:t> ng </a:t>
            </a:r>
            <a:r>
              <a:rPr lang="en-US" dirty="0" err="1"/>
              <a:t>pag</a:t>
            </a:r>
            <a:r>
              <a:rPr lang="en-US" dirty="0"/>
              <a:t>-click sa Back to Versions.</a:t>
            </a:r>
          </a:p>
          <a:p>
            <a:pPr lvl="1"/>
            <a:r>
              <a:rPr lang="en-US" dirty="0"/>
              <a:t>Kung </a:t>
            </a:r>
            <a:r>
              <a:rPr lang="en-US" dirty="0" err="1"/>
              <a:t>gagawin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ito </a:t>
            </a:r>
            <a:r>
              <a:rPr lang="en-US" dirty="0" err="1"/>
              <a:t>pagkatapos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ang </a:t>
            </a:r>
            <a:r>
              <a:rPr lang="en-US" dirty="0" err="1"/>
              <a:t>natitirang</a:t>
            </a:r>
            <a:r>
              <a:rPr lang="en-US" dirty="0"/>
              <a:t> </a:t>
            </a:r>
            <a:r>
              <a:rPr lang="en-US" dirty="0" err="1"/>
              <a:t>bahagi</a:t>
            </a:r>
            <a:r>
              <a:rPr lang="en-US" dirty="0"/>
              <a:t> ng form, </a:t>
            </a:r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</a:t>
            </a:r>
            <a:r>
              <a:rPr lang="en-US" dirty="0" err="1"/>
              <a:t>muli</a:t>
            </a:r>
            <a:r>
              <a:rPr lang="en-US" dirty="0"/>
              <a:t> ang form.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6D94BA-216F-4C73-9388-2BABC1559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5527" r="43670" b="50000"/>
          <a:stretch/>
        </p:blipFill>
        <p:spPr>
          <a:xfrm>
            <a:off x="2133599" y="1370269"/>
            <a:ext cx="8600920" cy="168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Bilang </a:t>
            </a:r>
            <a:r>
              <a:rPr lang="en-US" sz="1200" dirty="0" err="1">
                <a:solidFill>
                  <a:schemeClr val="tx1"/>
                </a:solidFill>
              </a:rPr>
              <a:t>isang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Kristiyano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nabasa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buong</a:t>
            </a:r>
            <a:r>
              <a:rPr lang="en-US" sz="1200" dirty="0">
                <a:solidFill>
                  <a:schemeClr val="tx1"/>
                </a:solidFill>
              </a:rPr>
              <a:t> Bibliya?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649214" y="546489"/>
            <a:ext cx="302775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  <a:stCxn id="4" idx="2"/>
            <a:endCxn id="28" idx="3"/>
          </p:cNvCxnSpPr>
          <p:nvPr/>
        </p:nvCxnSpPr>
        <p:spPr>
          <a:xfrm rot="5400000">
            <a:off x="5116052" y="381540"/>
            <a:ext cx="305880" cy="16981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011730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Ito </a:t>
            </a:r>
            <a:r>
              <a:rPr lang="en-US" sz="1200" dirty="0" err="1">
                <a:solidFill>
                  <a:schemeClr val="tx1"/>
                </a:solidFill>
              </a:rPr>
              <a:t>ba'y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Nakabubuti</a:t>
            </a:r>
            <a:r>
              <a:rPr lang="en-US" sz="1200" dirty="0">
                <a:solidFill>
                  <a:schemeClr val="tx1"/>
                </a:solidFill>
              </a:rPr>
              <a:t> sa Iyong </a:t>
            </a:r>
            <a:r>
              <a:rPr lang="en-US" sz="1200" dirty="0" err="1">
                <a:solidFill>
                  <a:schemeClr val="tx1"/>
                </a:solidFill>
              </a:rPr>
              <a:t>Buhay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01173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748480"/>
            <a:ext cx="55589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Hindi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159724"/>
            <a:ext cx="1913541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Bakit Hindi? Ang </a:t>
            </a:r>
            <a:r>
              <a:rPr lang="en-US" sz="1200" dirty="0" err="1">
                <a:solidFill>
                  <a:schemeClr val="tx1"/>
                </a:solidFill>
              </a:rPr>
              <a:t>isang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simpleng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pagbabasa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ay </a:t>
            </a:r>
            <a:r>
              <a:rPr lang="en-US" sz="1200" dirty="0" err="1">
                <a:solidFill>
                  <a:schemeClr val="tx1"/>
                </a:solidFill>
              </a:rPr>
              <a:t>nakatulong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upang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madagdagan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kapakinabangan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033502"/>
            <a:ext cx="62749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Hindi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02109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026310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Gumamit ka ba ng plano sa pagbabasa?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299738" y="1014835"/>
            <a:ext cx="212019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 </a:t>
            </a:r>
            <a:r>
              <a:rPr lang="en-US" sz="1200" dirty="0" err="1">
                <a:solidFill>
                  <a:schemeClr val="tx1"/>
                </a:solidFill>
              </a:rPr>
              <a:t>palagay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mahalaga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bilang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isang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Kristiyano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basahin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buong</a:t>
            </a:r>
            <a:r>
              <a:rPr lang="en-US" sz="1200" dirty="0">
                <a:solidFill>
                  <a:schemeClr val="tx1"/>
                </a:solidFill>
              </a:rPr>
              <a:t> Bibliya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325868" y="178645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175267"/>
            <a:ext cx="1739870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pumipigil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iyo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basahin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buong</a:t>
            </a:r>
            <a:r>
              <a:rPr lang="en-US" sz="1200" dirty="0">
                <a:solidFill>
                  <a:schemeClr val="tx1"/>
                </a:solidFill>
              </a:rPr>
              <a:t> Bibliya?</a:t>
            </a:r>
            <a:endParaRPr lang="en-US" sz="12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257284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Masyadong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mahaba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722661" y="1027276"/>
            <a:ext cx="59920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Hindi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380431"/>
            <a:ext cx="53764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011730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Bakit Hindi?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173392"/>
            <a:ext cx="1891968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Masyado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itong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nakakatakot</a:t>
            </a:r>
            <a:r>
              <a:rPr lang="en-US" sz="1200" dirty="0">
                <a:solidFill>
                  <a:schemeClr val="tx1"/>
                </a:solidFill>
              </a:rPr>
              <a:t>? </a:t>
            </a:r>
            <a:r>
              <a:rPr lang="en-US" sz="1200" dirty="0" err="1">
                <a:solidFill>
                  <a:schemeClr val="tx1"/>
                </a:solidFill>
              </a:rPr>
              <a:t>Malaking</a:t>
            </a:r>
            <a:r>
              <a:rPr lang="en-US" sz="1200" dirty="0">
                <a:solidFill>
                  <a:schemeClr val="tx1"/>
                </a:solidFill>
              </a:rPr>
              <a:t> aklat na </a:t>
            </a:r>
            <a:r>
              <a:rPr lang="en-US" sz="1200" dirty="0" err="1">
                <a:solidFill>
                  <a:schemeClr val="tx1"/>
                </a:solidFill>
              </a:rPr>
              <a:t>mahirap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basahin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532138"/>
            <a:ext cx="2330172" cy="1524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Ang WBP ay may LIBRENG mga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pagbabasa</a:t>
            </a:r>
            <a:r>
              <a:rPr lang="en-US" sz="1200" dirty="0">
                <a:solidFill>
                  <a:schemeClr val="tx1"/>
                </a:solidFill>
              </a:rPr>
              <a:t> ng Bibliya na </a:t>
            </a:r>
            <a:r>
              <a:rPr lang="en-US" sz="1200" dirty="0" err="1">
                <a:solidFill>
                  <a:schemeClr val="tx1"/>
                </a:solidFill>
              </a:rPr>
              <a:t>sumusuporta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anumang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oras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pangako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mula</a:t>
            </a:r>
            <a:r>
              <a:rPr lang="en-US" sz="1200" dirty="0">
                <a:solidFill>
                  <a:schemeClr val="tx1"/>
                </a:solidFill>
              </a:rPr>
              <a:t> sa 5 </a:t>
            </a:r>
            <a:r>
              <a:rPr lang="en-US" sz="1200" dirty="0" err="1">
                <a:solidFill>
                  <a:schemeClr val="tx1"/>
                </a:solidFill>
              </a:rPr>
              <a:t>minuto</a:t>
            </a:r>
            <a:r>
              <a:rPr lang="en-US" sz="1200" dirty="0">
                <a:solidFill>
                  <a:schemeClr val="tx1"/>
                </a:solidFill>
              </a:rPr>
              <a:t> hanggang 60 </a:t>
            </a:r>
            <a:r>
              <a:rPr lang="en-US" sz="1200" dirty="0" err="1">
                <a:solidFill>
                  <a:schemeClr val="tx1"/>
                </a:solidFill>
              </a:rPr>
              <a:t>minuto</a:t>
            </a:r>
            <a:r>
              <a:rPr lang="en-US" sz="1200" dirty="0">
                <a:solidFill>
                  <a:schemeClr val="tx1"/>
                </a:solidFill>
              </a:rPr>
              <a:t> bawat araw o </a:t>
            </a:r>
            <a:r>
              <a:rPr lang="en-US" sz="1200" dirty="0" err="1">
                <a:solidFill>
                  <a:schemeClr val="tx1"/>
                </a:solidFill>
              </a:rPr>
              <a:t>anumang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bilang</a:t>
            </a:r>
            <a:r>
              <a:rPr lang="en-US" sz="1200" dirty="0">
                <a:solidFill>
                  <a:schemeClr val="tx1"/>
                </a:solidFill>
              </a:rPr>
              <a:t> ng mga araw sa </a:t>
            </a:r>
            <a:r>
              <a:rPr lang="en-US" sz="1200" dirty="0" err="1">
                <a:solidFill>
                  <a:schemeClr val="tx1"/>
                </a:solidFill>
              </a:rPr>
              <a:t>isang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linggo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cxnSpLocks/>
            <a:stCxn id="31" idx="3"/>
            <a:endCxn id="45" idx="1"/>
          </p:cNvCxnSpPr>
          <p:nvPr/>
        </p:nvCxnSpPr>
        <p:spPr>
          <a:xfrm>
            <a:off x="4083568" y="2503465"/>
            <a:ext cx="357566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529692"/>
            <a:ext cx="2607098" cy="15277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Nagbibigay</a:t>
            </a:r>
            <a:r>
              <a:rPr lang="en-US" sz="1200" dirty="0">
                <a:solidFill>
                  <a:schemeClr val="tx1"/>
                </a:solidFill>
              </a:rPr>
              <a:t> ang WBP ng LIBRENG mga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madaling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basahin</a:t>
            </a:r>
            <a:r>
              <a:rPr lang="en-US" sz="1200" dirty="0">
                <a:solidFill>
                  <a:schemeClr val="tx1"/>
                </a:solidFill>
              </a:rPr>
              <a:t> na mga </a:t>
            </a:r>
            <a:r>
              <a:rPr lang="en-US" sz="1200" dirty="0" err="1">
                <a:solidFill>
                  <a:schemeClr val="tx1"/>
                </a:solidFill>
              </a:rPr>
              <a:t>salin</a:t>
            </a:r>
            <a:r>
              <a:rPr lang="en-US" sz="1200" dirty="0">
                <a:solidFill>
                  <a:schemeClr val="tx1"/>
                </a:solidFill>
              </a:rPr>
              <a:t>. Kahit na ang </a:t>
            </a:r>
            <a:r>
              <a:rPr lang="en-US" sz="1200" dirty="0" err="1">
                <a:solidFill>
                  <a:schemeClr val="tx1"/>
                </a:solidFill>
              </a:rPr>
              <a:t>pinakamalaking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gawain</a:t>
            </a:r>
            <a:r>
              <a:rPr lang="en-US" sz="1200" dirty="0">
                <a:solidFill>
                  <a:schemeClr val="tx1"/>
                </a:solidFill>
              </a:rPr>
              <a:t> ay </a:t>
            </a:r>
            <a:r>
              <a:rPr lang="en-US" sz="1200" dirty="0" err="1">
                <a:solidFill>
                  <a:schemeClr val="tx1"/>
                </a:solidFill>
              </a:rPr>
              <a:t>maaaring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gawin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kapag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binabahagi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maliliit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madaling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pangasiwaan</a:t>
            </a:r>
            <a:r>
              <a:rPr lang="en-US" sz="1200" dirty="0">
                <a:solidFill>
                  <a:schemeClr val="tx1"/>
                </a:solidFill>
              </a:rPr>
              <a:t> na mga </a:t>
            </a:r>
            <a:r>
              <a:rPr lang="en-US" sz="1200" dirty="0" err="1">
                <a:solidFill>
                  <a:schemeClr val="tx1"/>
                </a:solidFill>
              </a:rPr>
              <a:t>hakbang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6707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173392"/>
            <a:ext cx="1498335" cy="1249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Ang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pagbabasa</a:t>
            </a:r>
            <a:r>
              <a:rPr lang="en-US" sz="1200" dirty="0">
                <a:solidFill>
                  <a:schemeClr val="tx1"/>
                </a:solidFill>
              </a:rPr>
              <a:t> ay </a:t>
            </a:r>
            <a:r>
              <a:rPr lang="en-US" sz="1200" dirty="0" err="1">
                <a:solidFill>
                  <a:schemeClr val="tx1"/>
                </a:solidFill>
              </a:rPr>
              <a:t>gumawa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gawain</a:t>
            </a:r>
            <a:r>
              <a:rPr lang="en-US" sz="1200" dirty="0">
                <a:solidFill>
                  <a:schemeClr val="tx1"/>
                </a:solidFill>
              </a:rPr>
              <a:t> na mas </a:t>
            </a:r>
            <a:r>
              <a:rPr lang="en-US" sz="1200" dirty="0" err="1">
                <a:solidFill>
                  <a:schemeClr val="tx1"/>
                </a:solidFill>
              </a:rPr>
              <a:t>madaling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hawakan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165937"/>
            <a:ext cx="1505741" cy="11967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Mas </a:t>
            </a:r>
            <a:r>
              <a:rPr lang="en-US" sz="1200" dirty="0" err="1">
                <a:solidFill>
                  <a:schemeClr val="tx1"/>
                </a:solidFill>
              </a:rPr>
              <a:t>madali</a:t>
            </a:r>
            <a:r>
              <a:rPr lang="en-US" sz="1200" dirty="0">
                <a:solidFill>
                  <a:schemeClr val="tx1"/>
                </a:solidFill>
              </a:rPr>
              <a:t> kaya ang </a:t>
            </a:r>
            <a:r>
              <a:rPr lang="en-US" sz="1200" dirty="0" err="1">
                <a:solidFill>
                  <a:schemeClr val="tx1"/>
                </a:solidFill>
              </a:rPr>
              <a:t>gawain</a:t>
            </a:r>
            <a:r>
              <a:rPr lang="en-US" sz="1200" dirty="0">
                <a:solidFill>
                  <a:schemeClr val="tx1"/>
                </a:solidFill>
              </a:rPr>
              <a:t> kung </a:t>
            </a:r>
            <a:r>
              <a:rPr lang="en-US" sz="1200" dirty="0" err="1">
                <a:solidFill>
                  <a:schemeClr val="tx1"/>
                </a:solidFill>
              </a:rPr>
              <a:t>gumawa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siya</a:t>
            </a:r>
            <a:r>
              <a:rPr lang="en-US" sz="1200" dirty="0">
                <a:solidFill>
                  <a:schemeClr val="tx1"/>
                </a:solidFill>
              </a:rPr>
              <a:t> ng </a:t>
            </a:r>
            <a:r>
              <a:rPr lang="en-US" sz="1200" dirty="0" err="1">
                <a:solidFill>
                  <a:schemeClr val="tx1"/>
                </a:solidFill>
              </a:rPr>
              <a:t>partikular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pagbabasa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059895" y="2350380"/>
            <a:ext cx="650178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Hindi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532138"/>
            <a:ext cx="2039615" cy="15182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 WBP, </a:t>
            </a:r>
            <a:r>
              <a:rPr lang="en-US" sz="1200" dirty="0" err="1">
                <a:solidFill>
                  <a:schemeClr val="tx1"/>
                </a:solidFill>
              </a:rPr>
              <a:t>naniniwala</a:t>
            </a:r>
            <a:r>
              <a:rPr lang="en-US" sz="1200" dirty="0">
                <a:solidFill>
                  <a:schemeClr val="tx1"/>
                </a:solidFill>
              </a:rPr>
              <a:t> kami na ang </a:t>
            </a:r>
            <a:r>
              <a:rPr lang="en-US" sz="1200" dirty="0" err="1">
                <a:solidFill>
                  <a:schemeClr val="tx1"/>
                </a:solidFill>
              </a:rPr>
              <a:t>pagbabasa</a:t>
            </a:r>
            <a:r>
              <a:rPr lang="en-US" sz="1200" dirty="0">
                <a:solidFill>
                  <a:schemeClr val="tx1"/>
                </a:solidFill>
              </a:rPr>
              <a:t> ng Bibliya ay </a:t>
            </a:r>
            <a:r>
              <a:rPr lang="en-US" sz="1200" dirty="0" err="1">
                <a:solidFill>
                  <a:schemeClr val="tx1"/>
                </a:solidFill>
              </a:rPr>
              <a:t>nagdaragdag</a:t>
            </a:r>
            <a:r>
              <a:rPr lang="en-US" sz="1200" dirty="0">
                <a:solidFill>
                  <a:schemeClr val="tx1"/>
                </a:solidFill>
              </a:rPr>
              <a:t> ng </a:t>
            </a:r>
            <a:r>
              <a:rPr lang="en-US" sz="1200" dirty="0" err="1">
                <a:solidFill>
                  <a:schemeClr val="tx1"/>
                </a:solidFill>
              </a:rPr>
              <a:t>malaking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benepisyo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ating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buhay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382471" y="3480885"/>
            <a:ext cx="1109562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529693"/>
            <a:ext cx="1483801" cy="15172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ang </a:t>
            </a:r>
            <a:r>
              <a:rPr lang="en-US" sz="1200" dirty="0" err="1">
                <a:solidFill>
                  <a:schemeClr val="tx1"/>
                </a:solidFill>
              </a:rPr>
              <a:t>ginamit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? Ang WBP ay may </a:t>
            </a:r>
            <a:r>
              <a:rPr lang="en-US" sz="1200" dirty="0" err="1">
                <a:solidFill>
                  <a:schemeClr val="tx1"/>
                </a:solidFill>
              </a:rPr>
              <a:t>malaking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pagkakaiba-iba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upang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pumili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323892" y="3526096"/>
            <a:ext cx="1107118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532799"/>
            <a:ext cx="823913" cy="15127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Subukan ang isang LIBRENG plano sa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3626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49124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515074"/>
            <a:ext cx="61882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Hindi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529693"/>
            <a:ext cx="2166425" cy="15217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Nagbibigay</a:t>
            </a:r>
            <a:r>
              <a:rPr lang="en-US" sz="1200" dirty="0">
                <a:solidFill>
                  <a:schemeClr val="tx1"/>
                </a:solidFill>
              </a:rPr>
              <a:t> ang WBP ng LIBRENG mga </a:t>
            </a:r>
            <a:r>
              <a:rPr lang="en-US" sz="1200" dirty="0" err="1">
                <a:solidFill>
                  <a:schemeClr val="tx1"/>
                </a:solidFill>
              </a:rPr>
              <a:t>plano</a:t>
            </a:r>
            <a:r>
              <a:rPr lang="en-US" sz="1200" dirty="0">
                <a:solidFill>
                  <a:schemeClr val="tx1"/>
                </a:solidFill>
              </a:rPr>
              <a:t> na may maraming mga </a:t>
            </a:r>
            <a:r>
              <a:rPr lang="en-US" sz="1200" dirty="0" err="1">
                <a:solidFill>
                  <a:schemeClr val="tx1"/>
                </a:solidFill>
              </a:rPr>
              <a:t>tema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tulad</a:t>
            </a:r>
            <a:r>
              <a:rPr lang="en-US" sz="1200" dirty="0">
                <a:solidFill>
                  <a:schemeClr val="tx1"/>
                </a:solidFill>
              </a:rPr>
              <a:t> ng Kronolohikal, M ⁇ Cheyne, </a:t>
            </a:r>
            <a:r>
              <a:rPr lang="en-US" sz="1200" dirty="0" err="1">
                <a:solidFill>
                  <a:schemeClr val="tx1"/>
                </a:solidFill>
              </a:rPr>
              <a:t>atbp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upang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magdagdag</a:t>
            </a:r>
            <a:r>
              <a:rPr lang="en-US" sz="1200" dirty="0">
                <a:solidFill>
                  <a:schemeClr val="tx1"/>
                </a:solidFill>
              </a:rPr>
              <a:t> ng </a:t>
            </a:r>
            <a:r>
              <a:rPr lang="en-US" sz="1200" dirty="0" err="1">
                <a:solidFill>
                  <a:schemeClr val="tx1"/>
                </a:solidFill>
              </a:rPr>
              <a:t>ilang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pagkakaiba-iba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166401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Masyado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itong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nakakainis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cxnSpLocks/>
            <a:stCxn id="31" idx="1"/>
            <a:endCxn id="57" idx="3"/>
          </p:cNvCxnSpPr>
          <p:nvPr/>
        </p:nvCxnSpPr>
        <p:spPr>
          <a:xfrm flipH="1" flipV="1">
            <a:off x="1898026" y="2498558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78063" y="3824618"/>
            <a:ext cx="1170125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63733" y="3361089"/>
            <a:ext cx="1691987" cy="6452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085729"/>
            <a:ext cx="11903617" cy="730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Kung </a:t>
            </a:r>
            <a:r>
              <a:rPr lang="en-US" sz="1100" dirty="0" err="1">
                <a:solidFill>
                  <a:schemeClr val="tx1"/>
                </a:solidFill>
              </a:rPr>
              <a:t>sinubukan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mo</a:t>
            </a:r>
            <a:r>
              <a:rPr lang="en-US" sz="1100" dirty="0">
                <a:solidFill>
                  <a:schemeClr val="tx1"/>
                </a:solidFill>
              </a:rPr>
              <a:t> na </a:t>
            </a:r>
            <a:r>
              <a:rPr lang="en-US" sz="1100" dirty="0" err="1">
                <a:solidFill>
                  <a:schemeClr val="tx1"/>
                </a:solidFill>
              </a:rPr>
              <a:t>basahin</a:t>
            </a:r>
            <a:r>
              <a:rPr lang="en-US" sz="1100" dirty="0">
                <a:solidFill>
                  <a:schemeClr val="tx1"/>
                </a:solidFill>
              </a:rPr>
              <a:t> ang Bibliya at </a:t>
            </a:r>
            <a:r>
              <a:rPr lang="en-US" sz="1100" dirty="0" err="1">
                <a:solidFill>
                  <a:schemeClr val="tx1"/>
                </a:solidFill>
              </a:rPr>
              <a:t>nabigo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bisitahin</a:t>
            </a:r>
            <a:r>
              <a:rPr lang="en-US" sz="1100" dirty="0">
                <a:solidFill>
                  <a:schemeClr val="tx1"/>
                </a:solidFill>
              </a:rPr>
              <a:t> ang </a:t>
            </a:r>
            <a:r>
              <a:rPr lang="en-US" sz="1100" dirty="0" err="1">
                <a:solidFill>
                  <a:schemeClr val="tx1"/>
                </a:solidFill>
              </a:rPr>
              <a:t>aming</a:t>
            </a:r>
            <a:r>
              <a:rPr lang="en-US" sz="1100" dirty="0">
                <a:solidFill>
                  <a:schemeClr val="tx1"/>
                </a:solidFill>
              </a:rPr>
              <a:t> website sa </a:t>
            </a:r>
            <a:r>
              <a:rPr lang="en-US" sz="1100" u="sng" dirty="0">
                <a:solidFill>
                  <a:srgbClr val="0070C0"/>
                </a:solidFill>
              </a:rPr>
              <a:t>https://worldbibleplans.com/languages/tagalog/index.html</a:t>
            </a:r>
            <a:r>
              <a:rPr lang="en-US" sz="1100" dirty="0">
                <a:solidFill>
                  <a:schemeClr val="tx1"/>
                </a:solidFill>
              </a:rPr>
              <a:t> at </a:t>
            </a:r>
            <a:r>
              <a:rPr lang="en-US" sz="1100" dirty="0" err="1">
                <a:solidFill>
                  <a:schemeClr val="tx1"/>
                </a:solidFill>
              </a:rPr>
              <a:t>gumawa</a:t>
            </a:r>
            <a:r>
              <a:rPr lang="en-US" sz="1100" dirty="0">
                <a:solidFill>
                  <a:schemeClr val="tx1"/>
                </a:solidFill>
              </a:rPr>
              <a:t> ng </a:t>
            </a:r>
            <a:r>
              <a:rPr lang="en-US" sz="1100" dirty="0" err="1">
                <a:solidFill>
                  <a:schemeClr val="tx1"/>
                </a:solidFill>
              </a:rPr>
              <a:t>isang</a:t>
            </a:r>
            <a:r>
              <a:rPr lang="en-US" sz="1100" dirty="0">
                <a:solidFill>
                  <a:schemeClr val="tx1"/>
                </a:solidFill>
              </a:rPr>
              <a:t> LIBRENG </a:t>
            </a:r>
            <a:r>
              <a:rPr lang="en-US" sz="1100" dirty="0" err="1">
                <a:solidFill>
                  <a:schemeClr val="tx1"/>
                </a:solidFill>
              </a:rPr>
              <a:t>plano</a:t>
            </a:r>
            <a:r>
              <a:rPr lang="en-US" sz="1100" dirty="0">
                <a:solidFill>
                  <a:schemeClr val="tx1"/>
                </a:solidFill>
              </a:rPr>
              <a:t> sa </a:t>
            </a:r>
            <a:r>
              <a:rPr lang="en-US" sz="1100" dirty="0" err="1">
                <a:solidFill>
                  <a:schemeClr val="tx1"/>
                </a:solidFill>
              </a:rPr>
              <a:t>pagbabasa</a:t>
            </a:r>
            <a:r>
              <a:rPr lang="en-US" sz="1100" dirty="0">
                <a:solidFill>
                  <a:schemeClr val="tx1"/>
                </a:solidFill>
              </a:rPr>
              <a:t> ng Bibliya. </a:t>
            </a:r>
            <a:r>
              <a:rPr lang="en-US" sz="1100" dirty="0" err="1">
                <a:solidFill>
                  <a:schemeClr val="tx1"/>
                </a:solidFill>
              </a:rPr>
              <a:t>Pumili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mula</a:t>
            </a:r>
            <a:r>
              <a:rPr lang="en-US" sz="1100" dirty="0">
                <a:solidFill>
                  <a:schemeClr val="tx1"/>
                </a:solidFill>
              </a:rPr>
              <a:t> sa </a:t>
            </a:r>
            <a:r>
              <a:rPr lang="en-US" sz="1100" dirty="0" err="1">
                <a:solidFill>
                  <a:schemeClr val="tx1"/>
                </a:solidFill>
              </a:rPr>
              <a:t>iba't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ibang</a:t>
            </a:r>
            <a:r>
              <a:rPr lang="en-US" sz="1100" dirty="0">
                <a:solidFill>
                  <a:schemeClr val="tx1"/>
                </a:solidFill>
              </a:rPr>
              <a:t> mga </a:t>
            </a:r>
            <a:r>
              <a:rPr lang="en-US" sz="1100" dirty="0" err="1">
                <a:solidFill>
                  <a:schemeClr val="tx1"/>
                </a:solidFill>
              </a:rPr>
              <a:t>wika</a:t>
            </a:r>
            <a:r>
              <a:rPr lang="en-US" sz="1100" dirty="0">
                <a:solidFill>
                  <a:schemeClr val="tx1"/>
                </a:solidFill>
              </a:rPr>
              <a:t>, mga </a:t>
            </a:r>
            <a:r>
              <a:rPr lang="en-US" sz="1100" dirty="0" err="1">
                <a:solidFill>
                  <a:schemeClr val="tx1"/>
                </a:solidFill>
              </a:rPr>
              <a:t>pagsasalin</a:t>
            </a:r>
            <a:r>
              <a:rPr lang="en-US" sz="1100" dirty="0">
                <a:solidFill>
                  <a:schemeClr val="tx1"/>
                </a:solidFill>
              </a:rPr>
              <a:t>, mga </a:t>
            </a:r>
            <a:r>
              <a:rPr lang="en-US" sz="1100" dirty="0" err="1">
                <a:solidFill>
                  <a:schemeClr val="tx1"/>
                </a:solidFill>
              </a:rPr>
              <a:t>pangako</a:t>
            </a:r>
            <a:r>
              <a:rPr lang="en-US" sz="1100" dirty="0">
                <a:solidFill>
                  <a:schemeClr val="tx1"/>
                </a:solidFill>
              </a:rPr>
              <a:t> sa </a:t>
            </a:r>
            <a:r>
              <a:rPr lang="en-US" sz="1100" dirty="0" err="1">
                <a:solidFill>
                  <a:schemeClr val="tx1"/>
                </a:solidFill>
              </a:rPr>
              <a:t>oras</a:t>
            </a:r>
            <a:r>
              <a:rPr lang="en-US" sz="1100" dirty="0">
                <a:solidFill>
                  <a:schemeClr val="tx1"/>
                </a:solidFill>
              </a:rPr>
              <a:t>, mga </a:t>
            </a:r>
            <a:r>
              <a:rPr lang="en-US" sz="1100" dirty="0" err="1">
                <a:solidFill>
                  <a:schemeClr val="tx1"/>
                </a:solidFill>
              </a:rPr>
              <a:t>tema</a:t>
            </a:r>
            <a:r>
              <a:rPr lang="en-US" sz="1100" dirty="0">
                <a:solidFill>
                  <a:schemeClr val="tx1"/>
                </a:solidFill>
              </a:rPr>
              <a:t>, at mga format ng ebook. </a:t>
            </a:r>
            <a:r>
              <a:rPr lang="en-US" sz="1100" dirty="0" err="1">
                <a:solidFill>
                  <a:schemeClr val="tx1"/>
                </a:solidFill>
              </a:rPr>
              <a:t>Ganito</a:t>
            </a:r>
            <a:r>
              <a:rPr lang="en-US" sz="1100" dirty="0">
                <a:solidFill>
                  <a:schemeClr val="tx1"/>
                </a:solidFill>
              </a:rPr>
              <a:t> lang ang </a:t>
            </a:r>
            <a:r>
              <a:rPr lang="en-US" sz="1100" dirty="0" err="1">
                <a:solidFill>
                  <a:schemeClr val="tx1"/>
                </a:solidFill>
              </a:rPr>
              <a:t>simpleng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bagay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Gumawa</a:t>
            </a:r>
            <a:r>
              <a:rPr lang="en-US" sz="1100" dirty="0">
                <a:solidFill>
                  <a:schemeClr val="tx1"/>
                </a:solidFill>
              </a:rPr>
              <a:t> ng </a:t>
            </a:r>
            <a:r>
              <a:rPr lang="en-US" sz="1100" dirty="0" err="1">
                <a:solidFill>
                  <a:schemeClr val="tx1"/>
                </a:solidFill>
              </a:rPr>
              <a:t>isang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plano</a:t>
            </a:r>
            <a:r>
              <a:rPr lang="en-US" sz="1100" dirty="0">
                <a:solidFill>
                  <a:schemeClr val="tx1"/>
                </a:solidFill>
              </a:rPr>
              <a:t>, ang WBP ay </a:t>
            </a:r>
            <a:r>
              <a:rPr lang="en-US" sz="1100" dirty="0" err="1">
                <a:solidFill>
                  <a:schemeClr val="tx1"/>
                </a:solidFill>
              </a:rPr>
              <a:t>lumilikha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nito</a:t>
            </a:r>
            <a:r>
              <a:rPr lang="en-US" sz="1100" dirty="0">
                <a:solidFill>
                  <a:schemeClr val="tx1"/>
                </a:solidFill>
              </a:rPr>
              <a:t>, at sa mas </a:t>
            </a:r>
            <a:r>
              <a:rPr lang="en-US" sz="1100" dirty="0" err="1">
                <a:solidFill>
                  <a:schemeClr val="tx1"/>
                </a:solidFill>
              </a:rPr>
              <a:t>mababa</a:t>
            </a:r>
            <a:r>
              <a:rPr lang="en-US" sz="1100" dirty="0">
                <a:solidFill>
                  <a:schemeClr val="tx1"/>
                </a:solidFill>
              </a:rPr>
              <a:t> sa 1 araw ay </a:t>
            </a:r>
            <a:r>
              <a:rPr lang="en-US" sz="1100" dirty="0" err="1">
                <a:solidFill>
                  <a:schemeClr val="tx1"/>
                </a:solidFill>
              </a:rPr>
              <a:t>makakakuha</a:t>
            </a:r>
            <a:r>
              <a:rPr lang="en-US" sz="1100" dirty="0">
                <a:solidFill>
                  <a:schemeClr val="tx1"/>
                </a:solidFill>
              </a:rPr>
              <a:t> ka ng </a:t>
            </a:r>
            <a:r>
              <a:rPr lang="en-US" sz="1100" dirty="0" err="1">
                <a:solidFill>
                  <a:schemeClr val="tx1"/>
                </a:solidFill>
              </a:rPr>
              <a:t>isang</a:t>
            </a:r>
            <a:r>
              <a:rPr lang="en-US" sz="1100" dirty="0">
                <a:solidFill>
                  <a:schemeClr val="tx1"/>
                </a:solidFill>
              </a:rPr>
              <a:t> link </a:t>
            </a:r>
            <a:r>
              <a:rPr lang="en-US" sz="1100" dirty="0" err="1">
                <a:solidFill>
                  <a:schemeClr val="tx1"/>
                </a:solidFill>
              </a:rPr>
              <a:t>upang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</a:t>
            </a:r>
            <a:r>
              <a:rPr lang="en-US" sz="1100" dirty="0">
                <a:solidFill>
                  <a:schemeClr val="tx1"/>
                </a:solidFill>
              </a:rPr>
              <a:t>-download ang </a:t>
            </a:r>
            <a:r>
              <a:rPr lang="en-US" sz="1100" dirty="0" err="1">
                <a:solidFill>
                  <a:schemeClr val="tx1"/>
                </a:solidFill>
              </a:rPr>
              <a:t>iyong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pasadyang</a:t>
            </a:r>
            <a:r>
              <a:rPr lang="en-US" sz="1100" dirty="0">
                <a:solidFill>
                  <a:schemeClr val="tx1"/>
                </a:solidFill>
              </a:rPr>
              <a:t> LIBRE na </a:t>
            </a:r>
            <a:r>
              <a:rPr lang="en-US" sz="1100" dirty="0" err="1">
                <a:solidFill>
                  <a:schemeClr val="tx1"/>
                </a:solidFill>
              </a:rPr>
              <a:t>gawa</a:t>
            </a:r>
            <a:r>
              <a:rPr lang="en-US" sz="1100" dirty="0">
                <a:solidFill>
                  <a:schemeClr val="tx1"/>
                </a:solidFill>
              </a:rPr>
              <a:t> ng </a:t>
            </a:r>
            <a:r>
              <a:rPr lang="en-US" sz="1100" dirty="0" err="1">
                <a:solidFill>
                  <a:schemeClr val="tx1"/>
                </a:solidFill>
              </a:rPr>
              <a:t>plano</a:t>
            </a:r>
            <a:r>
              <a:rPr lang="en-US" sz="1100" dirty="0">
                <a:solidFill>
                  <a:schemeClr val="tx1"/>
                </a:solidFill>
              </a:rPr>
              <a:t> sa </a:t>
            </a:r>
            <a:r>
              <a:rPr lang="en-US" sz="1100" dirty="0" err="1">
                <a:solidFill>
                  <a:schemeClr val="tx1"/>
                </a:solidFill>
              </a:rPr>
              <a:t>pagbabasa</a:t>
            </a:r>
            <a:r>
              <a:rPr lang="en-US" sz="1100" dirty="0">
                <a:solidFill>
                  <a:schemeClr val="tx1"/>
                </a:solidFill>
              </a:rPr>
              <a:t> ng Bibliya na may o </a:t>
            </a:r>
            <a:r>
              <a:rPr lang="en-US" sz="1100" dirty="0" err="1">
                <a:solidFill>
                  <a:schemeClr val="tx1"/>
                </a:solidFill>
              </a:rPr>
              <a:t>walang</a:t>
            </a:r>
            <a:r>
              <a:rPr lang="en-US" sz="1100" dirty="0">
                <a:solidFill>
                  <a:schemeClr val="tx1"/>
                </a:solidFill>
              </a:rPr>
              <a:t> mga </a:t>
            </a:r>
            <a:r>
              <a:rPr lang="en-US" sz="1100" dirty="0" err="1">
                <a:solidFill>
                  <a:schemeClr val="tx1"/>
                </a:solidFill>
              </a:rPr>
              <a:t>kasulatan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Binanggit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natin</a:t>
            </a:r>
            <a:r>
              <a:rPr lang="en-US" sz="1100" dirty="0">
                <a:solidFill>
                  <a:schemeClr val="tx1"/>
                </a:solidFill>
              </a:rPr>
              <a:t> na libre ang lahat!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380430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10176581" y="2797984"/>
            <a:ext cx="449800" cy="710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25419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29150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399468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240099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3890917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458156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cxnSpLocks/>
            <a:stCxn id="26" idx="2"/>
            <a:endCxn id="55" idx="0"/>
          </p:cNvCxnSpPr>
          <p:nvPr/>
        </p:nvCxnSpPr>
        <p:spPr>
          <a:xfrm rot="5400000">
            <a:off x="10155406" y="1035720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cxnSpLocks/>
            <a:stCxn id="26" idx="2"/>
            <a:endCxn id="59" idx="0"/>
          </p:cNvCxnSpPr>
          <p:nvPr/>
        </p:nvCxnSpPr>
        <p:spPr>
          <a:xfrm rot="16200000" flipH="1">
            <a:off x="11115431" y="1941359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179203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48466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261634"/>
            <a:ext cx="1735926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Ang mga plano kasama ang mga kasulatan ay masyadong mahal?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76761" y="2820412"/>
            <a:ext cx="425622" cy="4481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618140" y="2427154"/>
            <a:ext cx="429972" cy="12389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715010" y="3794528"/>
            <a:ext cx="533102" cy="9421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14068283-7230-4F59-896D-17C6B9377C61}"/>
              </a:ext>
            </a:extLst>
          </p:cNvPr>
          <p:cNvCxnSpPr>
            <a:cxnSpLocks/>
            <a:endCxn id="31" idx="0"/>
          </p:cNvCxnSpPr>
          <p:nvPr/>
        </p:nvCxnSpPr>
        <p:spPr>
          <a:xfrm rot="5400000">
            <a:off x="3090264" y="1887083"/>
            <a:ext cx="411553" cy="1648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17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Mga </a:t>
            </a:r>
            <a:r>
              <a:rPr lang="en-US" dirty="0" err="1"/>
              <a:t>Tema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err="1"/>
              <a:t>Nagbibigay</a:t>
            </a:r>
            <a:r>
              <a:rPr lang="en-US" sz="2400" dirty="0"/>
              <a:t> ang mga </a:t>
            </a:r>
            <a:r>
              <a:rPr lang="en-US" sz="2400" dirty="0" err="1"/>
              <a:t>tema</a:t>
            </a:r>
            <a:r>
              <a:rPr lang="en-US" sz="2400" dirty="0"/>
              <a:t> ng </a:t>
            </a:r>
            <a:r>
              <a:rPr lang="en-US" sz="2400" dirty="0" err="1"/>
              <a:t>iba't</a:t>
            </a:r>
            <a:r>
              <a:rPr lang="en-US" sz="2400" dirty="0"/>
              <a:t> </a:t>
            </a:r>
            <a:r>
              <a:rPr lang="en-US" sz="2400" dirty="0" err="1"/>
              <a:t>ibang</a:t>
            </a:r>
            <a:r>
              <a:rPr lang="en-US" sz="2400" dirty="0"/>
              <a:t> </a:t>
            </a:r>
            <a:r>
              <a:rPr lang="en-US" sz="2400" dirty="0" err="1"/>
              <a:t>paraan</a:t>
            </a:r>
            <a:r>
              <a:rPr lang="en-US" sz="2400" dirty="0"/>
              <a:t> </a:t>
            </a:r>
            <a:r>
              <a:rPr lang="en-US" sz="2400" dirty="0" err="1"/>
              <a:t>upang</a:t>
            </a:r>
            <a:r>
              <a:rPr lang="en-US" sz="2400" dirty="0"/>
              <a:t> </a:t>
            </a:r>
            <a:r>
              <a:rPr lang="en-US" sz="2400" dirty="0" err="1"/>
              <a:t>basahin</a:t>
            </a:r>
            <a:r>
              <a:rPr lang="en-US" sz="2400" dirty="0"/>
              <a:t> ang mga </a:t>
            </a:r>
            <a:r>
              <a:rPr lang="en-US" sz="2400" dirty="0" err="1"/>
              <a:t>kasulatan</a:t>
            </a:r>
            <a:r>
              <a:rPr lang="en-US" sz="2400" dirty="0"/>
              <a:t>.</a:t>
            </a:r>
          </a:p>
          <a:p>
            <a:pPr lvl="1"/>
            <a:r>
              <a:rPr lang="en-US" sz="2200" dirty="0"/>
              <a:t>May </a:t>
            </a:r>
            <a:r>
              <a:rPr lang="en-US" sz="2200" dirty="0" err="1"/>
              <a:t>ilang</a:t>
            </a:r>
            <a:r>
              <a:rPr lang="en-US" sz="2200" dirty="0"/>
              <a:t> </a:t>
            </a:r>
            <a:r>
              <a:rPr lang="en-US" sz="2200" dirty="0" err="1"/>
              <a:t>tema</a:t>
            </a:r>
            <a:r>
              <a:rPr lang="en-US" sz="2200" dirty="0"/>
              <a:t> na </a:t>
            </a:r>
            <a:r>
              <a:rPr lang="en-US" sz="2200" dirty="0" err="1"/>
              <a:t>nagbibigay</a:t>
            </a:r>
            <a:r>
              <a:rPr lang="en-US" sz="2200" dirty="0"/>
              <a:t> ng </a:t>
            </a:r>
            <a:r>
              <a:rPr lang="en-US" sz="2200" dirty="0" err="1"/>
              <a:t>pagkakasunod-sunod</a:t>
            </a:r>
            <a:r>
              <a:rPr lang="en-US" sz="2200" dirty="0"/>
              <a:t> ng </a:t>
            </a:r>
            <a:r>
              <a:rPr lang="en-US" sz="2200" dirty="0" err="1"/>
              <a:t>pagbasa</a:t>
            </a:r>
            <a:r>
              <a:rPr lang="en-US" sz="2200" dirty="0"/>
              <a:t>.</a:t>
            </a:r>
          </a:p>
          <a:p>
            <a:pPr lvl="2"/>
            <a:r>
              <a:rPr lang="en-US" sz="2000" dirty="0"/>
              <a:t>Mga </a:t>
            </a:r>
            <a:r>
              <a:rPr lang="en-US" sz="2000" dirty="0" err="1"/>
              <a:t>Halimbawa</a:t>
            </a:r>
            <a:r>
              <a:rPr lang="en-US" sz="2000" dirty="0"/>
              <a:t>:</a:t>
            </a:r>
          </a:p>
          <a:p>
            <a:pPr lvl="3"/>
            <a:r>
              <a:rPr lang="en-US" sz="1800" dirty="0" err="1"/>
              <a:t>Diretso</a:t>
            </a:r>
            <a:r>
              <a:rPr lang="en-US" sz="1800" dirty="0"/>
              <a:t> (Genesis hanggang Pahayag). 
</a:t>
            </a:r>
            <a:r>
              <a:rPr lang="en-US" sz="1800" dirty="0" err="1"/>
              <a:t>kronolohikal</a:t>
            </a:r>
            <a:r>
              <a:rPr lang="en-US" sz="1800" dirty="0"/>
              <a:t> na </a:t>
            </a:r>
            <a:r>
              <a:rPr lang="en-US" sz="1800" dirty="0" err="1"/>
              <a:t>pagkakasunod-sunod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/>
              <a:t>Ang </a:t>
            </a:r>
            <a:r>
              <a:rPr lang="en-US" sz="2200" dirty="0" err="1"/>
              <a:t>ibang</a:t>
            </a:r>
            <a:r>
              <a:rPr lang="en-US" sz="2200" dirty="0"/>
              <a:t> mga </a:t>
            </a:r>
            <a:r>
              <a:rPr lang="en-US" sz="2200" dirty="0" err="1"/>
              <a:t>tema</a:t>
            </a:r>
            <a:r>
              <a:rPr lang="en-US" sz="2200" dirty="0"/>
              <a:t> ay </a:t>
            </a:r>
            <a:r>
              <a:rPr lang="en-US" sz="2200" dirty="0" err="1"/>
              <a:t>nagpapanatili</a:t>
            </a:r>
            <a:r>
              <a:rPr lang="en-US" sz="2200" dirty="0"/>
              <a:t> sa </a:t>
            </a:r>
            <a:r>
              <a:rPr lang="en-US" sz="2200" dirty="0" err="1"/>
              <a:t>iyo</a:t>
            </a:r>
            <a:r>
              <a:rPr lang="en-US" sz="2200" dirty="0"/>
              <a:t> na </a:t>
            </a:r>
            <a:r>
              <a:rPr lang="en-US" sz="2200" dirty="0" err="1"/>
              <a:t>nakatuon</a:t>
            </a:r>
            <a:r>
              <a:rPr lang="en-US" sz="2200" dirty="0"/>
              <a:t> sa </a:t>
            </a:r>
            <a:r>
              <a:rPr lang="en-US" sz="2200" dirty="0" err="1"/>
              <a:t>isang</a:t>
            </a:r>
            <a:r>
              <a:rPr lang="en-US" sz="2200" dirty="0"/>
              <a:t> </a:t>
            </a:r>
            <a:r>
              <a:rPr lang="en-US" sz="2200" dirty="0" err="1"/>
              <a:t>ideya</a:t>
            </a:r>
            <a:r>
              <a:rPr lang="en-US" sz="2200" dirty="0"/>
              <a:t> o </a:t>
            </a:r>
            <a:r>
              <a:rPr lang="en-US" sz="2200" dirty="0" err="1"/>
              <a:t>nagpapakita</a:t>
            </a:r>
            <a:r>
              <a:rPr lang="en-US" sz="2200" dirty="0"/>
              <a:t> ng mga </a:t>
            </a:r>
            <a:r>
              <a:rPr lang="en-US" sz="2200" dirty="0" err="1"/>
              <a:t>kasulatan</a:t>
            </a:r>
            <a:r>
              <a:rPr lang="en-US" sz="2200" dirty="0"/>
              <a:t> sa </a:t>
            </a:r>
            <a:r>
              <a:rPr lang="en-US" sz="2200" dirty="0" err="1"/>
              <a:t>makahulugang</a:t>
            </a:r>
            <a:r>
              <a:rPr lang="en-US" sz="2200" dirty="0"/>
              <a:t> </a:t>
            </a:r>
            <a:r>
              <a:rPr lang="en-US" sz="2200" dirty="0" err="1"/>
              <a:t>paraan</a:t>
            </a:r>
            <a:r>
              <a:rPr lang="en-US" sz="2200" dirty="0"/>
              <a:t>.</a:t>
            </a:r>
          </a:p>
          <a:p>
            <a:pPr lvl="2"/>
            <a:r>
              <a:rPr lang="en-US" sz="2000" dirty="0"/>
              <a:t>Mga </a:t>
            </a:r>
            <a:r>
              <a:rPr lang="en-US" sz="2000" dirty="0" err="1"/>
              <a:t>Halimbawa</a:t>
            </a:r>
            <a:r>
              <a:rPr lang="en-US" sz="2200" dirty="0"/>
              <a:t>:</a:t>
            </a:r>
          </a:p>
          <a:p>
            <a:pPr lvl="3"/>
            <a:r>
              <a:rPr lang="en-US" sz="1800" dirty="0"/>
              <a:t>Batay sa genre. 
M'Cheyne.</a:t>
            </a:r>
          </a:p>
          <a:p>
            <a:pPr lvl="1"/>
            <a:r>
              <a:rPr lang="en-US" sz="2200" dirty="0"/>
              <a:t>May mga </a:t>
            </a:r>
            <a:r>
              <a:rPr lang="en-US" sz="2200" dirty="0" err="1"/>
              <a:t>tema</a:t>
            </a:r>
            <a:r>
              <a:rPr lang="en-US" sz="2200" dirty="0"/>
              <a:t> na </a:t>
            </a:r>
            <a:r>
              <a:rPr lang="en-US" sz="2200" dirty="0" err="1"/>
              <a:t>nagpapafocus</a:t>
            </a:r>
            <a:r>
              <a:rPr lang="en-US" sz="2200" dirty="0"/>
              <a:t> sa </a:t>
            </a:r>
            <a:r>
              <a:rPr lang="en-US" sz="2200" dirty="0" err="1"/>
              <a:t>iyo</a:t>
            </a:r>
            <a:r>
              <a:rPr lang="en-US" sz="2200" dirty="0"/>
              <a:t> sa </a:t>
            </a:r>
            <a:r>
              <a:rPr lang="en-US" sz="2200" dirty="0" err="1"/>
              <a:t>isang</a:t>
            </a:r>
            <a:r>
              <a:rPr lang="en-US" sz="2200" dirty="0"/>
              <a:t> </a:t>
            </a:r>
            <a:r>
              <a:rPr lang="en-US" sz="2200" dirty="0" err="1"/>
              <a:t>libro</a:t>
            </a:r>
            <a:r>
              <a:rPr lang="en-US" sz="2200" dirty="0"/>
              <a:t> o sa </a:t>
            </a:r>
            <a:r>
              <a:rPr lang="en-US" sz="2200" dirty="0" err="1"/>
              <a:t>ilang</a:t>
            </a:r>
            <a:r>
              <a:rPr lang="en-US" sz="2200" dirty="0"/>
              <a:t> mga </a:t>
            </a:r>
            <a:r>
              <a:rPr lang="en-US" sz="2200" dirty="0" err="1"/>
              <a:t>libro</a:t>
            </a:r>
            <a:r>
              <a:rPr lang="en-US" sz="2200" dirty="0"/>
              <a:t>.</a:t>
            </a:r>
          </a:p>
          <a:p>
            <a:pPr lvl="2"/>
            <a:r>
              <a:rPr lang="en-US" sz="2000" dirty="0"/>
              <a:t>Mga </a:t>
            </a:r>
            <a:r>
              <a:rPr lang="en-US" sz="2000" dirty="0" err="1"/>
              <a:t>Halimbawa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Aklat na </a:t>
            </a:r>
            <a:r>
              <a:rPr lang="en-US" sz="1800" dirty="0" err="1"/>
              <a:t>Malalim</a:t>
            </a:r>
            <a:r>
              <a:rPr lang="en-US" sz="1800" dirty="0"/>
              <a:t> na </a:t>
            </a:r>
            <a:r>
              <a:rPr lang="en-US" sz="1800" dirty="0" err="1"/>
              <a:t>Pagsisid</a:t>
            </a:r>
            <a:r>
              <a:rPr lang="en-US" sz="1800" dirty="0"/>
              <a:t>. 
Mga Apostol at Pablo.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/>
              <a:t>Lahat ng </a:t>
            </a:r>
            <a:r>
              <a:rPr lang="en-US" sz="2400" dirty="0" err="1"/>
              <a:t>tema</a:t>
            </a:r>
            <a:r>
              <a:rPr lang="en-US" sz="2400" dirty="0"/>
              <a:t> ay </a:t>
            </a:r>
            <a:r>
              <a:rPr lang="en-US" sz="2400" dirty="0" err="1"/>
              <a:t>ipinaliwanag</a:t>
            </a:r>
            <a:r>
              <a:rPr lang="en-US" sz="2400" dirty="0"/>
              <a:t> </a:t>
            </a:r>
            <a:r>
              <a:rPr lang="en-US" sz="2400" dirty="0" err="1"/>
              <a:t>nang</a:t>
            </a:r>
            <a:r>
              <a:rPr lang="en-US" sz="2400" dirty="0"/>
              <a:t> </a:t>
            </a:r>
            <a:r>
              <a:rPr lang="en-US" sz="2400" dirty="0" err="1"/>
              <a:t>detalyado</a:t>
            </a:r>
            <a:r>
              <a:rPr lang="en-US" sz="2400" dirty="0"/>
              <a:t> sa </a:t>
            </a:r>
            <a:r>
              <a:rPr lang="en-US" sz="2400" dirty="0" err="1"/>
              <a:t>pahina</a:t>
            </a:r>
            <a:r>
              <a:rPr lang="en-US" sz="2400" dirty="0"/>
              <a:t> ng Reading Plans na </a:t>
            </a:r>
            <a:r>
              <a:rPr lang="en-US" sz="2400" dirty="0" err="1"/>
              <a:t>naa</a:t>
            </a:r>
            <a:r>
              <a:rPr lang="en-US" sz="2400" dirty="0"/>
              <a:t>-access sa </a:t>
            </a:r>
            <a:r>
              <a:rPr lang="en-US" sz="2400" dirty="0" err="1"/>
              <a:t>pamamagitan</a:t>
            </a:r>
            <a:r>
              <a:rPr lang="en-US" sz="2400" dirty="0"/>
              <a:t> ng menu.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fi-FI" sz="2400" dirty="0"/>
              <a:t>Tuklasin ang temang pinakamainam para sa iyo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Mga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Ipinagpatuloy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/>
              <a:t>Ang mga </a:t>
            </a:r>
            <a:r>
              <a:rPr lang="en-US" dirty="0" err="1"/>
              <a:t>tema</a:t>
            </a:r>
            <a:r>
              <a:rPr lang="en-US" dirty="0"/>
              <a:t> ay </a:t>
            </a:r>
            <a:r>
              <a:rPr lang="en-US" dirty="0" err="1"/>
              <a:t>hinahati</a:t>
            </a:r>
            <a:r>
              <a:rPr lang="en-US" dirty="0"/>
              <a:t> sa </a:t>
            </a:r>
            <a:r>
              <a:rPr lang="en-US" dirty="0" err="1"/>
              <a:t>apat</a:t>
            </a:r>
            <a:r>
              <a:rPr lang="en-US" dirty="0"/>
              <a:t> na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batay</a:t>
            </a:r>
            <a:r>
              <a:rPr lang="en-US" dirty="0"/>
              <a:t> sa flexibility ng tagal (</a:t>
            </a:r>
            <a:r>
              <a:rPr lang="en-US" dirty="0" err="1"/>
              <a:t>haba</a:t>
            </a:r>
            <a:r>
              <a:rPr lang="en-US" dirty="0"/>
              <a:t> ng </a:t>
            </a:r>
            <a:r>
              <a:rPr lang="en-US" dirty="0" err="1"/>
              <a:t>pagbabasa</a:t>
            </a:r>
            <a:r>
              <a:rPr lang="en-US" dirty="0"/>
              <a:t>) at </a:t>
            </a:r>
            <a:r>
              <a:rPr lang="en-US" dirty="0" err="1"/>
              <a:t>dalas</a:t>
            </a:r>
            <a:r>
              <a:rPr lang="en-US" dirty="0"/>
              <a:t> (</a:t>
            </a:r>
            <a:r>
              <a:rPr lang="en-US" dirty="0" err="1"/>
              <a:t>ilang</a:t>
            </a:r>
            <a:r>
              <a:rPr lang="en-US" dirty="0"/>
              <a:t> araw sa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linggo</a:t>
            </a:r>
            <a:r>
              <a:rPr lang="en-US" dirty="0"/>
              <a:t> ang </a:t>
            </a:r>
            <a:r>
              <a:rPr lang="en-US" dirty="0" err="1"/>
              <a:t>pagbabasa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Grupo 1 - Para sa </a:t>
            </a:r>
            <a:r>
              <a:rPr lang="en-US" dirty="0" err="1"/>
              <a:t>unang</a:t>
            </a:r>
            <a:r>
              <a:rPr lang="en-US" dirty="0"/>
              <a:t> </a:t>
            </a:r>
            <a:r>
              <a:rPr lang="en-US" dirty="0" err="1"/>
              <a:t>grupong</a:t>
            </a:r>
            <a:r>
              <a:rPr lang="en-US" dirty="0"/>
              <a:t> ito, </a:t>
            </a:r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kang</a:t>
            </a:r>
            <a:r>
              <a:rPr lang="en-US" dirty="0"/>
              <a:t> </a:t>
            </a:r>
            <a:r>
              <a:rPr lang="en-US" dirty="0" err="1"/>
              <a:t>pumili</a:t>
            </a:r>
            <a:r>
              <a:rPr lang="en-US" dirty="0"/>
              <a:t> ng </a:t>
            </a:r>
            <a:r>
              <a:rPr lang="en-US" dirty="0" err="1"/>
              <a:t>Oras</a:t>
            </a:r>
            <a:r>
              <a:rPr lang="en-US" dirty="0"/>
              <a:t> (30 araw, 12 </a:t>
            </a:r>
            <a:r>
              <a:rPr lang="en-US" dirty="0" err="1"/>
              <a:t>buwan</a:t>
            </a:r>
            <a:r>
              <a:rPr lang="en-US" dirty="0"/>
              <a:t>, </a:t>
            </a:r>
            <a:r>
              <a:rPr lang="en-US" dirty="0" err="1"/>
              <a:t>atbp</a:t>
            </a:r>
            <a:r>
              <a:rPr lang="en-US" dirty="0"/>
              <a:t>.) o 1-6 Kabanata </a:t>
            </a:r>
            <a:r>
              <a:rPr lang="en-US" dirty="0" err="1"/>
              <a:t>kada</a:t>
            </a:r>
            <a:r>
              <a:rPr lang="en-US" dirty="0"/>
              <a:t> araw na tagal ng araw ng </a:t>
            </a:r>
            <a:r>
              <a:rPr lang="en-US" dirty="0" err="1"/>
              <a:t>pagbabasa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Ang mga </a:t>
            </a:r>
            <a:r>
              <a:rPr lang="en-US" b="1" dirty="0" err="1"/>
              <a:t>komentaryo</a:t>
            </a:r>
            <a:r>
              <a:rPr lang="en-US" b="1" dirty="0"/>
              <a:t> ay available </a:t>
            </a:r>
            <a:r>
              <a:rPr lang="en-US" b="1" dirty="0" err="1"/>
              <a:t>lamang</a:t>
            </a:r>
            <a:r>
              <a:rPr lang="en-US" b="1" dirty="0"/>
              <a:t> sa </a:t>
            </a:r>
            <a:r>
              <a:rPr lang="en-US" b="1" dirty="0" err="1"/>
              <a:t>grupong</a:t>
            </a:r>
            <a:r>
              <a:rPr lang="en-US" b="1" dirty="0"/>
              <a:t> ito ng mga </a:t>
            </a:r>
            <a:r>
              <a:rPr lang="en-US" b="1" dirty="0" err="1"/>
              <a:t>tema</a:t>
            </a:r>
            <a:r>
              <a:rPr lang="en-US" b="1" dirty="0"/>
              <a:t> at kung </a:t>
            </a:r>
            <a:r>
              <a:rPr lang="en-US" b="1" dirty="0" err="1"/>
              <a:t>pipiliin</a:t>
            </a:r>
            <a:r>
              <a:rPr lang="en-US" b="1" dirty="0"/>
              <a:t> </a:t>
            </a:r>
            <a:r>
              <a:rPr lang="en-US" b="1" dirty="0" err="1"/>
              <a:t>mo</a:t>
            </a:r>
            <a:r>
              <a:rPr lang="en-US" b="1" dirty="0"/>
              <a:t> ang </a:t>
            </a:r>
            <a:r>
              <a:rPr lang="en-US" b="1" dirty="0" err="1"/>
              <a:t>haba</a:t>
            </a:r>
            <a:r>
              <a:rPr lang="en-US" b="1" dirty="0"/>
              <a:t> ng </a:t>
            </a:r>
            <a:r>
              <a:rPr lang="en-US" b="1" dirty="0" err="1"/>
              <a:t>kabanata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A20A93-C6A5-4A13-A9D1-12BD60096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46" r="48766" b="6780"/>
          <a:stretch/>
        </p:blipFill>
        <p:spPr>
          <a:xfrm>
            <a:off x="3232358" y="2549148"/>
            <a:ext cx="3743976" cy="34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Mga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Ipinagpatuloy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23192"/>
            <a:ext cx="10034953" cy="1116623"/>
          </a:xfrm>
        </p:spPr>
        <p:txBody>
          <a:bodyPr>
            <a:normAutofit/>
          </a:bodyPr>
          <a:lstStyle/>
          <a:p>
            <a:r>
              <a:rPr lang="en-US" dirty="0"/>
              <a:t>Grupo 2 - Para sa </a:t>
            </a:r>
            <a:r>
              <a:rPr lang="en-US" dirty="0" err="1"/>
              <a:t>ikalawang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, tanging Time (30 araw, 12 </a:t>
            </a:r>
            <a:r>
              <a:rPr lang="en-US" dirty="0" err="1"/>
              <a:t>buwan</a:t>
            </a:r>
            <a:r>
              <a:rPr lang="en-US" dirty="0"/>
              <a:t>, </a:t>
            </a:r>
            <a:r>
              <a:rPr lang="en-US" dirty="0" err="1"/>
              <a:t>atbp</a:t>
            </a:r>
            <a:r>
              <a:rPr lang="en-US" dirty="0"/>
              <a:t>.) </a:t>
            </a:r>
            <a:r>
              <a:rPr lang="en-US" dirty="0" err="1"/>
              <a:t>lamang</a:t>
            </a:r>
            <a:r>
              <a:rPr lang="en-US" dirty="0"/>
              <a:t> ang </a:t>
            </a:r>
            <a:r>
              <a:rPr lang="en-US" dirty="0" err="1"/>
              <a:t>pinapayagan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Ang tagal ng Kabanata ay </a:t>
            </a:r>
            <a:r>
              <a:rPr lang="en-US" dirty="0" err="1"/>
              <a:t>magiging</a:t>
            </a:r>
            <a:r>
              <a:rPr lang="en-US" dirty="0"/>
              <a:t> </a:t>
            </a:r>
            <a:r>
              <a:rPr lang="en-US" dirty="0" err="1"/>
              <a:t>kulay</a:t>
            </a:r>
            <a:r>
              <a:rPr lang="en-US" dirty="0"/>
              <a:t> abo at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mapipili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Walang</a:t>
            </a:r>
            <a:r>
              <a:rPr lang="en-US" b="1" dirty="0"/>
              <a:t> mga </a:t>
            </a:r>
            <a:r>
              <a:rPr lang="en-US" b="1" dirty="0" err="1"/>
              <a:t>komentaryo</a:t>
            </a:r>
            <a:r>
              <a:rPr lang="en-US" b="1" dirty="0"/>
              <a:t> na </a:t>
            </a:r>
            <a:r>
              <a:rPr lang="en-US" b="1" dirty="0" err="1"/>
              <a:t>magagamit</a:t>
            </a:r>
            <a:r>
              <a:rPr lang="en-US" b="1" dirty="0"/>
              <a:t> sa </a:t>
            </a:r>
            <a:r>
              <a:rPr lang="en-US" b="1" dirty="0" err="1"/>
              <a:t>grupong</a:t>
            </a:r>
            <a:r>
              <a:rPr lang="en-US" b="1" dirty="0"/>
              <a:t> ito.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DF077A-A812-41B4-8964-A4CD78587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7" t="4625" r="29997" b="15365"/>
          <a:stretch/>
        </p:blipFill>
        <p:spPr>
          <a:xfrm>
            <a:off x="2518285" y="2088475"/>
            <a:ext cx="6370128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Mga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Ipinagpatuloy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Grupo 3 - Para sa </a:t>
            </a:r>
            <a:r>
              <a:rPr lang="en-US" dirty="0" err="1"/>
              <a:t>ikatlong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, 1-6 na tagal </a:t>
            </a:r>
            <a:r>
              <a:rPr lang="en-US" dirty="0" err="1"/>
              <a:t>lamang</a:t>
            </a:r>
            <a:r>
              <a:rPr lang="en-US" dirty="0"/>
              <a:t> ng Kabanata ang </a:t>
            </a:r>
            <a:r>
              <a:rPr lang="en-US" dirty="0" err="1"/>
              <a:t>magagamit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Ang tagal ng </a:t>
            </a:r>
            <a:r>
              <a:rPr lang="en-US" dirty="0" err="1"/>
              <a:t>oras</a:t>
            </a:r>
            <a:r>
              <a:rPr lang="en-US" dirty="0"/>
              <a:t> ay </a:t>
            </a:r>
            <a:r>
              <a:rPr lang="en-US" dirty="0" err="1"/>
              <a:t>magiging</a:t>
            </a:r>
            <a:r>
              <a:rPr lang="en-US" dirty="0"/>
              <a:t> gray out at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mapipili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Walang</a:t>
            </a:r>
            <a:r>
              <a:rPr lang="en-US" b="1" dirty="0"/>
              <a:t> mga </a:t>
            </a:r>
            <a:r>
              <a:rPr lang="en-US" b="1" dirty="0" err="1"/>
              <a:t>komentaryo</a:t>
            </a:r>
            <a:r>
              <a:rPr lang="en-US" b="1" dirty="0"/>
              <a:t> na </a:t>
            </a:r>
            <a:r>
              <a:rPr lang="en-US" b="1" dirty="0" err="1"/>
              <a:t>magagamit</a:t>
            </a:r>
            <a:r>
              <a:rPr lang="en-US" b="1" dirty="0"/>
              <a:t> sa </a:t>
            </a:r>
            <a:r>
              <a:rPr lang="en-US" b="1" dirty="0" err="1"/>
              <a:t>grupong</a:t>
            </a:r>
            <a:r>
              <a:rPr lang="en-US" b="1" dirty="0"/>
              <a:t> ito.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C63A84-0E73-4B8C-BC0F-16E75C934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10" r="1153" b="58252"/>
          <a:stretch/>
        </p:blipFill>
        <p:spPr>
          <a:xfrm>
            <a:off x="612257" y="2520770"/>
            <a:ext cx="11167940" cy="196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Mga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Ipinagpatuloy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Grupo 4 - Ang </a:t>
            </a:r>
            <a:r>
              <a:rPr lang="en-US" dirty="0" err="1"/>
              <a:t>ika-apat</a:t>
            </a:r>
            <a:r>
              <a:rPr lang="en-US" dirty="0"/>
              <a:t> at </a:t>
            </a:r>
            <a:r>
              <a:rPr lang="en-US" dirty="0" err="1"/>
              <a:t>huling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 ay may mga </a:t>
            </a:r>
            <a:r>
              <a:rPr lang="en-US" dirty="0" err="1"/>
              <a:t>paunang</a:t>
            </a:r>
            <a:r>
              <a:rPr lang="en-US" dirty="0"/>
              <a:t> </a:t>
            </a:r>
            <a:r>
              <a:rPr lang="en-US" dirty="0" err="1"/>
              <a:t>itinakdang</a:t>
            </a:r>
            <a:r>
              <a:rPr lang="en-US" dirty="0"/>
              <a:t> tagal at </a:t>
            </a:r>
            <a:r>
              <a:rPr lang="en-US" dirty="0" err="1"/>
              <a:t>dalas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Ang mga </a:t>
            </a:r>
            <a:r>
              <a:rPr lang="en-US" dirty="0" err="1"/>
              <a:t>temang</a:t>
            </a:r>
            <a:r>
              <a:rPr lang="en-US" dirty="0"/>
              <a:t> ito ay may </a:t>
            </a:r>
            <a:r>
              <a:rPr lang="en-US" dirty="0" err="1"/>
              <a:t>dalas</a:t>
            </a:r>
            <a:r>
              <a:rPr lang="en-US" dirty="0"/>
              <a:t> araw-araw </a:t>
            </a:r>
            <a:r>
              <a:rPr lang="en-US" dirty="0" err="1"/>
              <a:t>maliban</a:t>
            </a:r>
            <a:r>
              <a:rPr lang="en-US" dirty="0"/>
              <a:t> kung may </a:t>
            </a:r>
            <a:r>
              <a:rPr lang="en-US" dirty="0" err="1"/>
              <a:t>ibang</a:t>
            </a:r>
            <a:r>
              <a:rPr lang="en-US" dirty="0"/>
              <a:t> </a:t>
            </a:r>
            <a:r>
              <a:rPr lang="en-US" dirty="0" err="1"/>
              <a:t>nakasaad</a:t>
            </a:r>
            <a:r>
              <a:rPr lang="en-US" dirty="0"/>
              <a:t>. 
Para sa mga </a:t>
            </a:r>
            <a:r>
              <a:rPr lang="en-US" dirty="0" err="1"/>
              <a:t>temang</a:t>
            </a:r>
            <a:r>
              <a:rPr lang="en-US" dirty="0"/>
              <a:t> ito, ang tagal at frequency ng </a:t>
            </a:r>
            <a:r>
              <a:rPr lang="en-US" dirty="0" err="1"/>
              <a:t>pagpili</a:t>
            </a:r>
            <a:r>
              <a:rPr lang="en-US" dirty="0"/>
              <a:t> ay </a:t>
            </a:r>
            <a:r>
              <a:rPr lang="en-US" dirty="0" err="1"/>
              <a:t>magiging</a:t>
            </a:r>
            <a:r>
              <a:rPr lang="en-US" dirty="0"/>
              <a:t> gray out at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mapipili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Walang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mga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komentaryo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na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magagamit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sa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grupong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ito.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Ito ay </a:t>
            </a:r>
            <a:r>
              <a:rPr lang="en-US" dirty="0" err="1"/>
              <a:t>bahagi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ng </a:t>
            </a:r>
            <a:r>
              <a:rPr lang="en-US" dirty="0" err="1"/>
              <a:t>listahan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4ED360-4490-4AA1-8633-C5A7D6DF6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47" r="31632" b="2722"/>
          <a:stretch/>
        </p:blipFill>
        <p:spPr>
          <a:xfrm>
            <a:off x="2684245" y="2289245"/>
            <a:ext cx="5957632" cy="384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/>
              <a:t>Kung </a:t>
            </a:r>
            <a:r>
              <a:rPr lang="en-US" sz="2200" dirty="0" err="1"/>
              <a:t>pinili</a:t>
            </a:r>
            <a:r>
              <a:rPr lang="en-US" sz="2200" dirty="0"/>
              <a:t> </a:t>
            </a:r>
            <a:r>
              <a:rPr lang="en-US" sz="2200" dirty="0" err="1"/>
              <a:t>mo</a:t>
            </a:r>
            <a:r>
              <a:rPr lang="en-US" sz="2200" dirty="0"/>
              <a:t> ang 1 Book Deep Dive theme, </a:t>
            </a:r>
            <a:r>
              <a:rPr lang="en-US" sz="2200" dirty="0" err="1"/>
              <a:t>pumili</a:t>
            </a:r>
            <a:r>
              <a:rPr lang="en-US" sz="2200" dirty="0"/>
              <a:t> ng </a:t>
            </a:r>
            <a:r>
              <a:rPr lang="en-US" sz="2200" dirty="0" err="1"/>
              <a:t>libro</a:t>
            </a:r>
            <a:r>
              <a:rPr lang="en-US" sz="2200" dirty="0"/>
              <a:t>. Kung </a:t>
            </a:r>
            <a:r>
              <a:rPr lang="en-US" sz="2200" dirty="0" err="1"/>
              <a:t>hindi</a:t>
            </a:r>
            <a:r>
              <a:rPr lang="en-US" sz="2200" dirty="0"/>
              <a:t>, </a:t>
            </a:r>
            <a:r>
              <a:rPr lang="en-US" sz="2200" dirty="0" err="1"/>
              <a:t>malalock</a:t>
            </a:r>
            <a:r>
              <a:rPr lang="en-US" sz="2200" dirty="0"/>
              <a:t> ang </a:t>
            </a:r>
            <a:r>
              <a:rPr lang="en-US" sz="2200" dirty="0" err="1"/>
              <a:t>opsyong</a:t>
            </a:r>
            <a:r>
              <a:rPr lang="en-US" sz="2200" dirty="0"/>
              <a:t> ito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Isang </a:t>
            </a:r>
            <a:r>
              <a:rPr lang="en-US" dirty="0" err="1"/>
              <a:t>libro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ang </a:t>
            </a:r>
            <a:r>
              <a:rPr lang="en-US" dirty="0" err="1"/>
              <a:t>maaaring</a:t>
            </a:r>
            <a:r>
              <a:rPr lang="en-US" dirty="0"/>
              <a:t> </a:t>
            </a:r>
            <a:r>
              <a:rPr lang="en-US" dirty="0" err="1"/>
              <a:t>piliin</a:t>
            </a:r>
            <a:r>
              <a:rPr lang="en-US" dirty="0"/>
              <a:t>. 
Ang mga available na </a:t>
            </a:r>
            <a:r>
              <a:rPr lang="en-US" dirty="0" err="1"/>
              <a:t>libro</a:t>
            </a:r>
            <a:r>
              <a:rPr lang="en-US" dirty="0"/>
              <a:t> ay </a:t>
            </a:r>
            <a:r>
              <a:rPr lang="en-US" dirty="0" err="1"/>
              <a:t>nakadepende</a:t>
            </a:r>
            <a:r>
              <a:rPr lang="en-US" dirty="0"/>
              <a:t> sa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bersyon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Hindi </a:t>
            </a:r>
            <a:r>
              <a:rPr lang="en-US" dirty="0" err="1"/>
              <a:t>sapat</a:t>
            </a:r>
            <a:r>
              <a:rPr lang="en-US" dirty="0"/>
              <a:t> ang </a:t>
            </a:r>
            <a:r>
              <a:rPr lang="en-US" dirty="0" err="1"/>
              <a:t>talino</a:t>
            </a:r>
            <a:r>
              <a:rPr lang="en-US" dirty="0"/>
              <a:t> ng screen para </a:t>
            </a:r>
            <a:r>
              <a:rPr lang="en-US" dirty="0" err="1"/>
              <a:t>malaman</a:t>
            </a:r>
            <a:r>
              <a:rPr lang="en-US" dirty="0"/>
              <a:t> ang mga </a:t>
            </a:r>
            <a:r>
              <a:rPr lang="en-US" dirty="0" err="1"/>
              <a:t>librong</a:t>
            </a:r>
            <a:r>
              <a:rPr lang="en-US" dirty="0"/>
              <a:t> available sa bawat </a:t>
            </a:r>
            <a:r>
              <a:rPr lang="en-US" dirty="0" err="1"/>
              <a:t>bersyon</a:t>
            </a:r>
            <a:r>
              <a:rPr lang="en-US" dirty="0"/>
              <a:t>.   
Nasa </a:t>
            </a:r>
            <a:r>
              <a:rPr lang="en-US" dirty="0" err="1"/>
              <a:t>iyo</a:t>
            </a:r>
            <a:r>
              <a:rPr lang="en-US" dirty="0"/>
              <a:t> ang </a:t>
            </a:r>
            <a:r>
              <a:rPr lang="en-US" dirty="0" err="1"/>
              <a:t>pagpili</a:t>
            </a:r>
            <a:r>
              <a:rPr lang="en-US" dirty="0"/>
              <a:t> ng </a:t>
            </a:r>
            <a:r>
              <a:rPr lang="en-US" dirty="0" err="1"/>
              <a:t>librong</a:t>
            </a:r>
            <a:r>
              <a:rPr lang="en-US" dirty="0"/>
              <a:t> available sa </a:t>
            </a:r>
            <a:r>
              <a:rPr lang="en-US" dirty="0" err="1"/>
              <a:t>bersyong</a:t>
            </a:r>
            <a:r>
              <a:rPr lang="en-US" dirty="0"/>
              <a:t> </a:t>
            </a:r>
            <a:r>
              <a:rPr lang="en-US" dirty="0" err="1"/>
              <a:t>pipiliin</a:t>
            </a:r>
            <a:r>
              <a:rPr lang="en-US" dirty="0"/>
              <a:t> mo.</a:t>
            </a:r>
          </a:p>
          <a:p>
            <a:pPr lvl="2"/>
            <a:r>
              <a:rPr lang="en-US" dirty="0" err="1"/>
              <a:t>Halimbawa</a:t>
            </a:r>
            <a:r>
              <a:rPr lang="en-US" dirty="0"/>
              <a:t>, kung </a:t>
            </a:r>
            <a:r>
              <a:rPr lang="en-US" dirty="0" err="1"/>
              <a:t>pumili</a:t>
            </a:r>
            <a:r>
              <a:rPr lang="en-US" dirty="0"/>
              <a:t> ka ng </a:t>
            </a:r>
            <a:r>
              <a:rPr lang="en-US" dirty="0" err="1"/>
              <a:t>bersyon</a:t>
            </a:r>
            <a:r>
              <a:rPr lang="en-US" dirty="0"/>
              <a:t> na New Testament Only, </a:t>
            </a:r>
            <a:r>
              <a:rPr lang="en-US" dirty="0" err="1"/>
              <a:t>huwag</a:t>
            </a:r>
            <a:r>
              <a:rPr lang="en-US" dirty="0"/>
              <a:t> </a:t>
            </a:r>
            <a:r>
              <a:rPr lang="en-US" dirty="0" err="1"/>
              <a:t>piliin</a:t>
            </a:r>
            <a:r>
              <a:rPr lang="en-US" dirty="0"/>
              <a:t> ang Genesis </a:t>
            </a:r>
            <a:r>
              <a:rPr lang="en-US" dirty="0" err="1"/>
              <a:t>dito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/>
              <a:t>Hindi </a:t>
            </a:r>
            <a:r>
              <a:rPr lang="en-US" dirty="0" err="1"/>
              <a:t>kasama</a:t>
            </a:r>
            <a:r>
              <a:rPr lang="en-US" dirty="0"/>
              <a:t> sa </a:t>
            </a:r>
            <a:r>
              <a:rPr lang="en-US" dirty="0" err="1"/>
              <a:t>listahan</a:t>
            </a:r>
            <a:r>
              <a:rPr lang="en-US" dirty="0"/>
              <a:t> ang mga aklat na </a:t>
            </a:r>
            <a:r>
              <a:rPr lang="en-US" dirty="0" err="1"/>
              <a:t>apokripal</a:t>
            </a:r>
            <a:r>
              <a:rPr lang="en-US" dirty="0"/>
              <a:t>. Tanging Genesis hanggang Pahayag.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3D7AC6-D155-4AFC-81BA-252070644D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5" t="29738" r="18298" b="22724"/>
          <a:stretch/>
        </p:blipFill>
        <p:spPr>
          <a:xfrm>
            <a:off x="2589212" y="1084217"/>
            <a:ext cx="4709458" cy="386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Isama</a:t>
            </a:r>
            <a:r>
              <a:rPr lang="en-US" sz="3200" dirty="0"/>
              <a:t> ang mga </a:t>
            </a:r>
            <a:r>
              <a:rPr lang="en-US" sz="3200" dirty="0" err="1"/>
              <a:t>Kasulatan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Ang </a:t>
            </a:r>
            <a:r>
              <a:rPr lang="en-US" dirty="0" err="1"/>
              <a:t>pagpipiling</a:t>
            </a:r>
            <a:r>
              <a:rPr lang="en-US" dirty="0"/>
              <a:t> ito ay available </a:t>
            </a:r>
            <a:r>
              <a:rPr lang="en-US" dirty="0" err="1"/>
              <a:t>lamang</a:t>
            </a:r>
            <a:r>
              <a:rPr lang="en-US" dirty="0"/>
              <a:t> para sa mga </a:t>
            </a:r>
            <a:r>
              <a:rPr lang="en-US" dirty="0" err="1"/>
              <a:t>bersyong</a:t>
            </a:r>
            <a:r>
              <a:rPr lang="en-US" dirty="0"/>
              <a:t> </a:t>
            </a:r>
            <a:r>
              <a:rPr lang="en-US" dirty="0" err="1"/>
              <a:t>walang</a:t>
            </a:r>
            <a:r>
              <a:rPr lang="en-US" dirty="0"/>
              <a:t> copyright. 
</a:t>
            </a:r>
            <a:r>
              <a:rPr lang="en-US" dirty="0" err="1"/>
              <a:t>Pumili</a:t>
            </a:r>
            <a:r>
              <a:rPr lang="en-US" dirty="0"/>
              <a:t> sa </a:t>
            </a:r>
            <a:r>
              <a:rPr lang="en-US" dirty="0" err="1"/>
              <a:t>pagitan</a:t>
            </a:r>
            <a:r>
              <a:rPr lang="en-US" dirty="0"/>
              <a:t> ng:</a:t>
            </a:r>
          </a:p>
          <a:p>
            <a:pPr lvl="1"/>
            <a:r>
              <a:rPr lang="en-US" dirty="0" err="1"/>
              <a:t>Oo</a:t>
            </a:r>
            <a:r>
              <a:rPr lang="en-US" dirty="0"/>
              <a:t>. </a:t>
            </a:r>
            <a:r>
              <a:rPr lang="en-US" dirty="0" err="1"/>
              <a:t>Magbigay</a:t>
            </a:r>
            <a:r>
              <a:rPr lang="en-US" dirty="0"/>
              <a:t> ng mga </a:t>
            </a:r>
            <a:r>
              <a:rPr lang="en-US" dirty="0" err="1"/>
              <a:t>Kasulatan</a:t>
            </a:r>
            <a:r>
              <a:rPr lang="en-US" dirty="0"/>
              <a:t> – </a:t>
            </a:r>
            <a:r>
              <a:rPr lang="en-US" dirty="0" err="1"/>
              <a:t>Isama</a:t>
            </a:r>
            <a:r>
              <a:rPr lang="en-US" dirty="0"/>
              <a:t> ang mga </a:t>
            </a:r>
            <a:r>
              <a:rPr lang="en-US" dirty="0" err="1"/>
              <a:t>kasulatan</a:t>
            </a:r>
            <a:r>
              <a:rPr lang="en-US" dirty="0"/>
              <a:t> sa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plano</a:t>
            </a:r>
            <a:r>
              <a:rPr lang="en-US" dirty="0"/>
              <a:t> sa </a:t>
            </a:r>
            <a:r>
              <a:rPr lang="en-US" dirty="0" err="1"/>
              <a:t>pagbabasa</a:t>
            </a:r>
            <a:r>
              <a:rPr lang="en-US" dirty="0"/>
              <a:t>. 
Hindi. </a:t>
            </a:r>
            <a:r>
              <a:rPr lang="en-US" dirty="0" err="1"/>
              <a:t>Magbigay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ng </a:t>
            </a:r>
            <a:r>
              <a:rPr lang="en-US" dirty="0" err="1"/>
              <a:t>Gabay</a:t>
            </a:r>
            <a:r>
              <a:rPr lang="en-US" dirty="0"/>
              <a:t> – </a:t>
            </a:r>
            <a:r>
              <a:rPr lang="en-US" dirty="0" err="1"/>
              <a:t>Huwag</a:t>
            </a:r>
            <a:r>
              <a:rPr lang="en-US" dirty="0"/>
              <a:t> </a:t>
            </a:r>
            <a:r>
              <a:rPr lang="en-US" dirty="0" err="1"/>
              <a:t>isama</a:t>
            </a:r>
            <a:r>
              <a:rPr lang="en-US" dirty="0"/>
              <a:t> ang mga </a:t>
            </a:r>
            <a:r>
              <a:rPr lang="en-US" dirty="0" err="1"/>
              <a:t>kasulatan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Kasama </a:t>
            </a:r>
            <a:r>
              <a:rPr lang="en-US" dirty="0" err="1"/>
              <a:t>lamang</a:t>
            </a:r>
            <a:r>
              <a:rPr lang="en-US" dirty="0"/>
              <a:t> sa </a:t>
            </a:r>
            <a:r>
              <a:rPr lang="en-US" dirty="0" err="1"/>
              <a:t>opsyong</a:t>
            </a:r>
            <a:r>
              <a:rPr lang="en-US" dirty="0"/>
              <a:t> ito ang mga pang-araw-araw na </a:t>
            </a:r>
            <a:r>
              <a:rPr lang="en-US" dirty="0" err="1"/>
              <a:t>pamagat</a:t>
            </a:r>
            <a:r>
              <a:rPr lang="en-US" dirty="0"/>
              <a:t> (available sa pdf chart format). 
Ang </a:t>
            </a:r>
            <a:r>
              <a:rPr lang="en-US" dirty="0" err="1"/>
              <a:t>opsyong</a:t>
            </a:r>
            <a:r>
              <a:rPr lang="en-US" dirty="0"/>
              <a:t> ito ay para sa mga </a:t>
            </a:r>
            <a:r>
              <a:rPr lang="en-US" dirty="0" err="1"/>
              <a:t>nais</a:t>
            </a:r>
            <a:r>
              <a:rPr lang="en-US" dirty="0"/>
              <a:t> </a:t>
            </a:r>
            <a:r>
              <a:rPr lang="en-US" dirty="0" err="1"/>
              <a:t>gumamit</a:t>
            </a:r>
            <a:r>
              <a:rPr lang="en-US" dirty="0"/>
              <a:t> ng </a:t>
            </a:r>
            <a:r>
              <a:rPr lang="en-US" dirty="0" err="1"/>
              <a:t>sarili</a:t>
            </a:r>
            <a:r>
              <a:rPr lang="en-US" dirty="0"/>
              <a:t> </a:t>
            </a:r>
            <a:r>
              <a:rPr lang="en-US" dirty="0" err="1"/>
              <a:t>nilang</a:t>
            </a:r>
            <a:r>
              <a:rPr lang="en-US" dirty="0"/>
              <a:t> hard copy na Bibliya o para sa mga </a:t>
            </a:r>
            <a:r>
              <a:rPr lang="en-US" dirty="0" err="1"/>
              <a:t>bersyon</a:t>
            </a:r>
            <a:r>
              <a:rPr lang="en-US" dirty="0"/>
              <a:t> ng Bibliya na may </a:t>
            </a:r>
            <a:r>
              <a:rPr lang="en-US" dirty="0" err="1"/>
              <a:t>kasalukuyang</a:t>
            </a:r>
            <a:r>
              <a:rPr lang="en-US" dirty="0"/>
              <a:t> copyright.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4612E6-7900-47A8-9366-F310AD91C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1074" r="54601" b="49999"/>
          <a:stretch/>
        </p:blipFill>
        <p:spPr>
          <a:xfrm>
            <a:off x="2801565" y="844062"/>
            <a:ext cx="5693975" cy="20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pt-BR" sz="2000" dirty="0"/>
              <a:t>Opsyonal na piliin na isama ang Cross References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Pumili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pagitan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daglat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at mga cross reference sa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kasulatan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 sa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buong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teksto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talata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nag-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aalok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ang WBP ng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sanggunian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sa Bagong Tipan para sa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talata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Lumang Tipan at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kabaliktaran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Para sa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daglat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nag-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aalok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ang WBP ng lahat ng cross-reference o Bagong Tipan para sa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talata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Lumang Tipan at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kabaliktaran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Walang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mga cross reference para sa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bersyong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may copyright.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Isama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ang mga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Kasulatan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ay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dapat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Kung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pipiliin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magkaroon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Cross References, ang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pagpili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ng Paragraph/Verse ay ma-lock.</a:t>
            </a:r>
          </a:p>
          <a:p>
            <a:pPr lvl="1"/>
            <a:r>
              <a:rPr lang="nn-NO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Gumagana lang sa verse format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Ang cross-reference ng </a:t>
            </a:r>
            <a:r>
              <a:rPr lang="en-US" sz="1100" dirty="0" err="1"/>
              <a:t>bibliya</a:t>
            </a:r>
            <a:r>
              <a:rPr lang="en-US" sz="1100" dirty="0"/>
              <a:t> ay </a:t>
            </a:r>
            <a:r>
              <a:rPr lang="en-US" sz="1100" dirty="0" err="1"/>
              <a:t>isang</a:t>
            </a:r>
            <a:r>
              <a:rPr lang="en-US" sz="1100" dirty="0"/>
              <a:t> tala na </a:t>
            </a:r>
            <a:r>
              <a:rPr lang="en-US" sz="1100" dirty="0" err="1"/>
              <a:t>nagtuturo</a:t>
            </a:r>
            <a:r>
              <a:rPr lang="en-US" sz="1100" dirty="0"/>
              <a:t> sa </a:t>
            </a:r>
            <a:r>
              <a:rPr lang="en-US" sz="1100" dirty="0" err="1"/>
              <a:t>mambabasa</a:t>
            </a:r>
            <a:r>
              <a:rPr lang="en-US" sz="1100" dirty="0"/>
              <a:t> sa </a:t>
            </a:r>
            <a:r>
              <a:rPr lang="en-US" sz="1100" dirty="0" err="1"/>
              <a:t>ibang</a:t>
            </a:r>
            <a:r>
              <a:rPr lang="en-US" sz="1100" dirty="0"/>
              <a:t> </a:t>
            </a:r>
            <a:r>
              <a:rPr lang="en-US" sz="1100" dirty="0" err="1"/>
              <a:t>talata</a:t>
            </a:r>
            <a:r>
              <a:rPr lang="en-US" sz="1100" dirty="0"/>
              <a:t> o </a:t>
            </a:r>
            <a:r>
              <a:rPr lang="en-US" sz="1100" dirty="0" err="1"/>
              <a:t>talata</a:t>
            </a:r>
            <a:r>
              <a:rPr lang="en-US" sz="1100" dirty="0"/>
              <a:t> sa Bibliya na may </a:t>
            </a:r>
            <a:r>
              <a:rPr lang="en-US" sz="1100" dirty="0" err="1"/>
              <a:t>kaugnay</a:t>
            </a:r>
            <a:r>
              <a:rPr lang="en-US" sz="1100" dirty="0"/>
              <a:t> na </a:t>
            </a:r>
            <a:r>
              <a:rPr lang="en-US" sz="1100" dirty="0" err="1"/>
              <a:t>tema</a:t>
            </a:r>
            <a:r>
              <a:rPr lang="en-US" sz="1100" dirty="0"/>
              <a:t>, </a:t>
            </a:r>
            <a:r>
              <a:rPr lang="en-US" sz="1100" dirty="0" err="1"/>
              <a:t>salita</a:t>
            </a:r>
            <a:r>
              <a:rPr lang="en-US" sz="1100" dirty="0"/>
              <a:t>, o </a:t>
            </a:r>
            <a:r>
              <a:rPr lang="en-US" sz="1100" dirty="0" err="1"/>
              <a:t>ideya</a:t>
            </a:r>
            <a:r>
              <a:rPr lang="en-US" sz="1100" dirty="0"/>
              <a:t>, na </a:t>
            </a:r>
            <a:r>
              <a:rPr lang="en-US" sz="1100" dirty="0" err="1"/>
              <a:t>tumutulong</a:t>
            </a:r>
            <a:r>
              <a:rPr lang="en-US" sz="1100" dirty="0"/>
              <a:t> </a:t>
            </a:r>
            <a:r>
              <a:rPr lang="en-US" sz="1100" dirty="0" err="1"/>
              <a:t>upang</a:t>
            </a:r>
            <a:r>
              <a:rPr lang="en-US" sz="1100" dirty="0"/>
              <a:t> </a:t>
            </a:r>
            <a:r>
              <a:rPr lang="en-US" sz="1100" dirty="0" err="1"/>
              <a:t>pagdugtungin</a:t>
            </a:r>
            <a:r>
              <a:rPr lang="en-US" sz="1100" dirty="0"/>
              <a:t> ang </a:t>
            </a:r>
            <a:r>
              <a:rPr lang="en-US" sz="1100" dirty="0" err="1"/>
              <a:t>iba't</a:t>
            </a:r>
            <a:r>
              <a:rPr lang="en-US" sz="1100" dirty="0"/>
              <a:t> </a:t>
            </a:r>
            <a:r>
              <a:rPr lang="en-US" sz="1100" dirty="0" err="1"/>
              <a:t>ibang</a:t>
            </a:r>
            <a:r>
              <a:rPr lang="en-US" sz="1100" dirty="0"/>
              <a:t> </a:t>
            </a:r>
            <a:r>
              <a:rPr lang="en-US" sz="1100" dirty="0" err="1"/>
              <a:t>bahagi</a:t>
            </a:r>
            <a:r>
              <a:rPr lang="en-US" sz="1100" dirty="0"/>
              <a:t> ng </a:t>
            </a:r>
            <a:r>
              <a:rPr lang="en-US" sz="1100" dirty="0" err="1"/>
              <a:t>kasulatan</a:t>
            </a:r>
            <a:r>
              <a:rPr lang="en-US" sz="1100" dirty="0"/>
              <a:t> at </a:t>
            </a:r>
            <a:r>
              <a:rPr lang="en-US" sz="1100" dirty="0" err="1"/>
              <a:t>mapalawak</a:t>
            </a:r>
            <a:r>
              <a:rPr lang="en-US" sz="1100" dirty="0"/>
              <a:t> ang </a:t>
            </a:r>
            <a:r>
              <a:rPr lang="en-US" sz="1100" dirty="0" err="1"/>
              <a:t>pag-unawa</a:t>
            </a:r>
            <a:r>
              <a:rPr lang="en-US" sz="1100" dirty="0"/>
              <a:t>. Ang mga </a:t>
            </a:r>
            <a:r>
              <a:rPr lang="en-US" sz="1100" dirty="0" err="1"/>
              <a:t>sanggunian</a:t>
            </a:r>
            <a:r>
              <a:rPr lang="en-US" sz="1100" dirty="0"/>
              <a:t> na ito ay nag-</a:t>
            </a:r>
            <a:r>
              <a:rPr lang="en-US" sz="1100" dirty="0" err="1"/>
              <a:t>uugnay</a:t>
            </a:r>
            <a:r>
              <a:rPr lang="en-US" sz="1100" dirty="0"/>
              <a:t> sa mga </a:t>
            </a:r>
            <a:r>
              <a:rPr lang="en-US" sz="1100" dirty="0" err="1"/>
              <a:t>kaugnay</a:t>
            </a:r>
            <a:r>
              <a:rPr lang="en-US" sz="1100" dirty="0"/>
              <a:t> na </a:t>
            </a:r>
            <a:r>
              <a:rPr lang="en-US" sz="1100" dirty="0" err="1"/>
              <a:t>konsepto</a:t>
            </a:r>
            <a:r>
              <a:rPr lang="en-US" sz="1100" dirty="0"/>
              <a:t>, </a:t>
            </a:r>
            <a:r>
              <a:rPr lang="en-US" sz="1100" dirty="0" err="1"/>
              <a:t>propesiya</a:t>
            </a:r>
            <a:r>
              <a:rPr lang="en-US" sz="1100" dirty="0"/>
              <a:t>, at mga </a:t>
            </a:r>
            <a:r>
              <a:rPr lang="en-US" sz="1100" dirty="0" err="1"/>
              <a:t>pangyayari</a:t>
            </a:r>
            <a:r>
              <a:rPr lang="en-US" sz="1100" dirty="0"/>
              <a:t>, na </a:t>
            </a:r>
            <a:r>
              <a:rPr lang="en-US" sz="1100" dirty="0" err="1"/>
              <a:t>nagpapahintulot</a:t>
            </a:r>
            <a:r>
              <a:rPr lang="en-US" sz="1100" dirty="0"/>
              <a:t> sa </a:t>
            </a:r>
            <a:r>
              <a:rPr lang="en-US" sz="1100" dirty="0" err="1"/>
              <a:t>isang</a:t>
            </a:r>
            <a:r>
              <a:rPr lang="en-US" sz="1100" dirty="0"/>
              <a:t> </a:t>
            </a:r>
            <a:r>
              <a:rPr lang="en-US" sz="1100" dirty="0" err="1"/>
              <a:t>talata</a:t>
            </a:r>
            <a:r>
              <a:rPr lang="en-US" sz="1100" dirty="0"/>
              <a:t> na </a:t>
            </a:r>
            <a:r>
              <a:rPr lang="en-US" sz="1100" dirty="0" err="1"/>
              <a:t>magbigay-liwanag</a:t>
            </a:r>
            <a:r>
              <a:rPr lang="en-US" sz="1100" dirty="0"/>
              <a:t> sa isa pa.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Tingnan ang mga sumusunod na pahina para sa mga halimbawa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45430-4F60-4A5F-8688-6EA7A528D6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74" t="30925" r="36809" b="24795"/>
          <a:stretch/>
        </p:blipFill>
        <p:spPr>
          <a:xfrm>
            <a:off x="3111794" y="738604"/>
            <a:ext cx="2879387" cy="290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6815162" cy="577675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Isama</a:t>
            </a:r>
            <a:r>
              <a:rPr lang="en-US" sz="2000" dirty="0"/>
              <a:t> ang Cross Reference – Mga </a:t>
            </a:r>
            <a:r>
              <a:rPr lang="en-US" sz="2000" dirty="0" err="1"/>
              <a:t>Halimbawa</a:t>
            </a:r>
            <a:r>
              <a:rPr lang="en-US" sz="2000" dirty="0"/>
              <a:t> ng </a:t>
            </a:r>
            <a:r>
              <a:rPr lang="en-US" sz="2000" dirty="0" err="1"/>
              <a:t>Daglat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Halimbawa</a:t>
            </a:r>
            <a:r>
              <a:rPr lang="en-US" sz="1200" dirty="0"/>
              <a:t> 2 – </a:t>
            </a:r>
            <a:r>
              <a:rPr lang="en-US" sz="1200" dirty="0" err="1"/>
              <a:t>Daglat</a:t>
            </a:r>
            <a:r>
              <a:rPr lang="en-US" sz="1200" dirty="0"/>
              <a:t> para sa </a:t>
            </a:r>
            <a:r>
              <a:rPr lang="en-US" sz="1200" dirty="0" err="1"/>
              <a:t>kabaligtarang</a:t>
            </a:r>
            <a:r>
              <a:rPr lang="en-US" sz="1200" dirty="0"/>
              <a:t> Tipan </a:t>
            </a:r>
            <a:r>
              <a:rPr lang="en-US" sz="1200" dirty="0" err="1"/>
              <a:t>lamang</a:t>
            </a:r>
            <a:r>
              <a:rPr lang="en-US" sz="1200" dirty="0"/>
              <a:t>. Sa </a:t>
            </a:r>
            <a:r>
              <a:rPr lang="en-US" sz="1200" dirty="0" err="1"/>
              <a:t>halimbawang</a:t>
            </a:r>
            <a:r>
              <a:rPr lang="en-US" sz="1200" dirty="0"/>
              <a:t> ito, puro mga </a:t>
            </a:r>
            <a:r>
              <a:rPr lang="en-US" sz="1200" dirty="0" err="1"/>
              <a:t>sanggunian</a:t>
            </a:r>
            <a:r>
              <a:rPr lang="en-US" sz="1200" dirty="0"/>
              <a:t> sa Lumang Tipan </a:t>
            </a:r>
            <a:r>
              <a:rPr lang="en-US" sz="1200" dirty="0" err="1"/>
              <a:t>lamang</a:t>
            </a:r>
            <a:r>
              <a:rPr lang="en-US" sz="1200" dirty="0"/>
              <a:t> ang </a:t>
            </a:r>
            <a:r>
              <a:rPr lang="en-US" sz="1200" dirty="0" err="1"/>
              <a:t>naroon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Halimbawa</a:t>
            </a:r>
            <a:r>
              <a:rPr lang="en-US" sz="1200" dirty="0"/>
              <a:t> 1 – Lahat ng mga </a:t>
            </a:r>
            <a:r>
              <a:rPr lang="en-US" sz="1200" dirty="0" err="1"/>
              <a:t>daglat</a:t>
            </a:r>
            <a:r>
              <a:rPr lang="en-US" sz="1200" dirty="0"/>
              <a:t>. Sa </a:t>
            </a:r>
            <a:r>
              <a:rPr lang="en-US" sz="1200" dirty="0" err="1"/>
              <a:t>halimbawang</a:t>
            </a:r>
            <a:r>
              <a:rPr lang="en-US" sz="1200" dirty="0"/>
              <a:t> ito, may mga </a:t>
            </a:r>
            <a:r>
              <a:rPr lang="en-US" sz="1200" dirty="0" err="1"/>
              <a:t>sanggunian</a:t>
            </a:r>
            <a:r>
              <a:rPr lang="en-US" sz="1200" dirty="0"/>
              <a:t> </a:t>
            </a:r>
            <a:r>
              <a:rPr lang="en-US" sz="1200" dirty="0" err="1"/>
              <a:t>mula</a:t>
            </a:r>
            <a:r>
              <a:rPr lang="en-US" sz="1200" dirty="0"/>
              <a:t> sa Lumang Tipan at Bagong Tipan.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6" y="214805"/>
            <a:ext cx="7456626" cy="577675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Isama</a:t>
            </a:r>
            <a:r>
              <a:rPr lang="en-US" sz="2000" dirty="0"/>
              <a:t> ang Cross Reference – Mga </a:t>
            </a:r>
            <a:r>
              <a:rPr lang="en-US" sz="2000" dirty="0" err="1"/>
              <a:t>Halimbawa</a:t>
            </a:r>
            <a:r>
              <a:rPr lang="en-US" sz="2000" dirty="0"/>
              <a:t> ng </a:t>
            </a:r>
            <a:r>
              <a:rPr lang="en-US" sz="2000" dirty="0" err="1"/>
              <a:t>Buong</a:t>
            </a:r>
            <a:r>
              <a:rPr lang="en-US" sz="2000" dirty="0"/>
              <a:t> </a:t>
            </a:r>
            <a:r>
              <a:rPr lang="en-US" sz="2000" dirty="0" err="1"/>
              <a:t>Teksto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1200" dirty="0"/>
              <a:t>Halimbawa 4 – Buong mga sanggunian sa talata. Sa halimbawang ito, tanging mga sanggunian sa Lumang Tipan lamang ang mayroon sa anyo ng talata.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Halimbawa</a:t>
            </a:r>
            <a:r>
              <a:rPr lang="en-US" sz="1200" dirty="0"/>
              <a:t> 3 – Mga cross-reference sa </a:t>
            </a:r>
            <a:r>
              <a:rPr lang="en-US" sz="1200" dirty="0" err="1"/>
              <a:t>buong</a:t>
            </a:r>
            <a:r>
              <a:rPr lang="en-US" sz="1200" dirty="0"/>
              <a:t> </a:t>
            </a:r>
            <a:r>
              <a:rPr lang="en-US" sz="1200" dirty="0" err="1"/>
              <a:t>talata</a:t>
            </a:r>
            <a:r>
              <a:rPr lang="en-US" sz="1200" dirty="0"/>
              <a:t>. Sa </a:t>
            </a:r>
            <a:r>
              <a:rPr lang="en-US" sz="1200" dirty="0" err="1"/>
              <a:t>halimbawang</a:t>
            </a:r>
            <a:r>
              <a:rPr lang="en-US" sz="1200" dirty="0"/>
              <a:t> ito, tanging mga </a:t>
            </a:r>
            <a:r>
              <a:rPr lang="en-US" sz="1200" dirty="0" err="1"/>
              <a:t>sanggunian</a:t>
            </a:r>
            <a:r>
              <a:rPr lang="en-US" sz="1200" dirty="0"/>
              <a:t> sa Lumang Tipan </a:t>
            </a:r>
            <a:r>
              <a:rPr lang="en-US" sz="1200" dirty="0" err="1"/>
              <a:t>lamang</a:t>
            </a:r>
            <a:r>
              <a:rPr lang="en-US" sz="1200" dirty="0"/>
              <a:t> ang </a:t>
            </a:r>
            <a:r>
              <a:rPr lang="en-US" sz="1200" dirty="0" err="1"/>
              <a:t>mayroon</a:t>
            </a:r>
            <a:r>
              <a:rPr lang="en-US" sz="1200" dirty="0"/>
              <a:t> sa </a:t>
            </a:r>
            <a:r>
              <a:rPr lang="en-US" sz="1200" dirty="0" err="1"/>
              <a:t>anyong</a:t>
            </a:r>
            <a:r>
              <a:rPr lang="en-US" sz="1200" dirty="0"/>
              <a:t> </a:t>
            </a:r>
            <a:r>
              <a:rPr lang="en-US" sz="1200" dirty="0" err="1"/>
              <a:t>talata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889" y="624110"/>
            <a:ext cx="9990307" cy="1280890"/>
          </a:xfrm>
        </p:spPr>
        <p:txBody>
          <a:bodyPr/>
          <a:lstStyle/>
          <a:p>
            <a:r>
              <a:rPr lang="en-US" dirty="0" err="1"/>
              <a:t>Maligayang</a:t>
            </a:r>
            <a:r>
              <a:rPr lang="en-US" dirty="0"/>
              <a:t> </a:t>
            </a:r>
            <a:r>
              <a:rPr lang="en-US" dirty="0" err="1"/>
              <a:t>pagdating</a:t>
            </a:r>
            <a:r>
              <a:rPr lang="en-US" dirty="0"/>
              <a:t> sa World Bible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Madaling</a:t>
            </a:r>
            <a:r>
              <a:rPr lang="en-US" dirty="0"/>
              <a:t> </a:t>
            </a:r>
            <a:r>
              <a:rPr lang="en-US" dirty="0" err="1"/>
              <a:t>sundan</a:t>
            </a:r>
            <a:r>
              <a:rPr lang="en-US" dirty="0"/>
              <a:t> ang step-by-step na mga </a:t>
            </a:r>
            <a:r>
              <a:rPr lang="en-US" dirty="0" err="1"/>
              <a:t>tagubilin</a:t>
            </a:r>
            <a:r>
              <a:rPr lang="en-US" dirty="0"/>
              <a:t>, sa slide format, para </a:t>
            </a:r>
            <a:r>
              <a:rPr lang="en-US" dirty="0" err="1"/>
              <a:t>makabuo</a:t>
            </a:r>
            <a:r>
              <a:rPr lang="en-US" dirty="0"/>
              <a:t> ng </a:t>
            </a:r>
            <a:r>
              <a:rPr lang="en-US" dirty="0" err="1"/>
              <a:t>iyong</a:t>
            </a:r>
            <a:r>
              <a:rPr lang="en-US" dirty="0"/>
              <a:t> custom na Bible Reading Plan.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5F7F41-21E8-4D32-8C66-7B0937C7F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16" t="26472" r="10080" b="953"/>
          <a:stretch/>
        </p:blipFill>
        <p:spPr>
          <a:xfrm>
            <a:off x="8112863" y="946748"/>
            <a:ext cx="3967669" cy="54490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/>
              <a:t>Tagal ng Pagbasa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 lnSpcReduction="10000"/>
          </a:bodyPr>
          <a:lstStyle/>
          <a:p>
            <a:r>
              <a:rPr lang="sv-SE" dirty="0"/>
              <a:t>Pumili sa pagitan ng Oras at Tagal ng Kabanata</a:t>
            </a:r>
            <a:r>
              <a:rPr lang="en-US" dirty="0"/>
              <a:t>.</a:t>
            </a:r>
          </a:p>
          <a:p>
            <a:pPr lvl="1"/>
            <a:r>
              <a:rPr lang="it-IT" dirty="0"/>
              <a:t>Pumili mula sa 30 araw o kasing haba ng 3 taon. 
O pumili mula sa 1-6 na kabanata kada araw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Ang tagal ng mga </a:t>
            </a:r>
            <a:r>
              <a:rPr lang="en-US" dirty="0" err="1"/>
              <a:t>kabanata</a:t>
            </a:r>
            <a:r>
              <a:rPr lang="en-US" dirty="0"/>
              <a:t> ay </a:t>
            </a:r>
            <a:r>
              <a:rPr lang="en-US" dirty="0" err="1"/>
              <a:t>nakadepende</a:t>
            </a:r>
            <a:r>
              <a:rPr lang="en-US" dirty="0"/>
              <a:t> sa </a:t>
            </a:r>
            <a:r>
              <a:rPr lang="en-US" dirty="0" err="1"/>
              <a:t>salin</a:t>
            </a:r>
            <a:r>
              <a:rPr lang="en-US" dirty="0"/>
              <a:t> na </a:t>
            </a:r>
            <a:r>
              <a:rPr lang="en-US" dirty="0" err="1"/>
              <a:t>pipiliin</a:t>
            </a:r>
            <a:r>
              <a:rPr lang="en-US" dirty="0"/>
              <a:t> mo. </a:t>
            </a:r>
            <a:r>
              <a:rPr lang="en-US" dirty="0" err="1"/>
              <a:t>Mayroong</a:t>
            </a:r>
            <a:r>
              <a:rPr lang="en-US" dirty="0"/>
              <a:t> 1189 </a:t>
            </a:r>
            <a:r>
              <a:rPr lang="en-US" dirty="0" err="1"/>
              <a:t>kabanata</a:t>
            </a:r>
            <a:r>
              <a:rPr lang="en-US" dirty="0"/>
              <a:t> sa </a:t>
            </a:r>
            <a:r>
              <a:rPr lang="en-US" dirty="0" err="1"/>
              <a:t>karaniwang</a:t>
            </a:r>
            <a:r>
              <a:rPr lang="en-US" dirty="0"/>
              <a:t> 66 na aklat na Bibliya.</a:t>
            </a:r>
          </a:p>
          <a:p>
            <a:pPr lvl="3"/>
            <a:r>
              <a:rPr lang="en-US" dirty="0"/>
              <a:t>1 Kabanata bawat araw = 1189 araw = 3.27 </a:t>
            </a:r>
            <a:r>
              <a:rPr lang="en-US" dirty="0" err="1"/>
              <a:t>taon</a:t>
            </a:r>
            <a:r>
              <a:rPr lang="en-US" dirty="0"/>
              <a:t> (3 </a:t>
            </a:r>
            <a:r>
              <a:rPr lang="en-US" dirty="0" err="1"/>
              <a:t>taon</a:t>
            </a:r>
            <a:r>
              <a:rPr lang="en-US" dirty="0"/>
              <a:t>, 3 </a:t>
            </a:r>
            <a:r>
              <a:rPr lang="en-US" dirty="0" err="1"/>
              <a:t>buwan</a:t>
            </a:r>
            <a:r>
              <a:rPr lang="en-US" dirty="0"/>
              <a:t>). 
2 Kabanata </a:t>
            </a:r>
            <a:r>
              <a:rPr lang="en-US" dirty="0" err="1"/>
              <a:t>kada</a:t>
            </a:r>
            <a:r>
              <a:rPr lang="en-US" dirty="0"/>
              <a:t> araw = 595 araw = 1.63 </a:t>
            </a:r>
            <a:r>
              <a:rPr lang="en-US" dirty="0" err="1"/>
              <a:t>taon</a:t>
            </a:r>
            <a:r>
              <a:rPr lang="en-US" dirty="0"/>
              <a:t> (1 </a:t>
            </a:r>
            <a:r>
              <a:rPr lang="en-US" dirty="0" err="1"/>
              <a:t>taon</a:t>
            </a:r>
            <a:r>
              <a:rPr lang="en-US" dirty="0"/>
              <a:t>, 7 1/2 </a:t>
            </a:r>
            <a:r>
              <a:rPr lang="en-US" dirty="0" err="1"/>
              <a:t>buwan</a:t>
            </a:r>
            <a:r>
              <a:rPr lang="en-US" dirty="0"/>
              <a:t>). 
3 Kabanata </a:t>
            </a:r>
            <a:r>
              <a:rPr lang="en-US" dirty="0" err="1"/>
              <a:t>kada</a:t>
            </a:r>
            <a:r>
              <a:rPr lang="en-US" dirty="0"/>
              <a:t> araw = 396 araw = 1.1 </a:t>
            </a:r>
            <a:r>
              <a:rPr lang="en-US" dirty="0" err="1"/>
              <a:t>taon</a:t>
            </a:r>
            <a:r>
              <a:rPr lang="en-US" dirty="0"/>
              <a:t> (1 </a:t>
            </a:r>
            <a:r>
              <a:rPr lang="en-US" dirty="0" err="1"/>
              <a:t>taon</a:t>
            </a:r>
            <a:r>
              <a:rPr lang="en-US" dirty="0"/>
              <a:t>, 1 </a:t>
            </a:r>
            <a:r>
              <a:rPr lang="en-US" dirty="0" err="1"/>
              <a:t>buwan</a:t>
            </a:r>
            <a:r>
              <a:rPr lang="en-US" dirty="0"/>
              <a:t>). 
4 Kabanata </a:t>
            </a:r>
            <a:r>
              <a:rPr lang="en-US" dirty="0" err="1"/>
              <a:t>kada</a:t>
            </a:r>
            <a:r>
              <a:rPr lang="en-US" dirty="0"/>
              <a:t> araw = 297 araw = 0.81 </a:t>
            </a:r>
            <a:r>
              <a:rPr lang="en-US" dirty="0" err="1"/>
              <a:t>taon</a:t>
            </a:r>
            <a:r>
              <a:rPr lang="en-US" dirty="0"/>
              <a:t> (10 </a:t>
            </a:r>
            <a:r>
              <a:rPr lang="en-US" dirty="0" err="1"/>
              <a:t>buwan</a:t>
            </a:r>
            <a:r>
              <a:rPr lang="en-US" dirty="0"/>
              <a:t>). 
5 Kabanata </a:t>
            </a:r>
            <a:r>
              <a:rPr lang="en-US" dirty="0" err="1"/>
              <a:t>kada</a:t>
            </a:r>
            <a:r>
              <a:rPr lang="en-US" dirty="0"/>
              <a:t> araw = 237 araw = 0.65 </a:t>
            </a:r>
            <a:r>
              <a:rPr lang="en-US" dirty="0" err="1"/>
              <a:t>taon</a:t>
            </a:r>
            <a:r>
              <a:rPr lang="en-US" dirty="0"/>
              <a:t> (8 </a:t>
            </a:r>
            <a:r>
              <a:rPr lang="en-US" dirty="0" err="1"/>
              <a:t>buwan</a:t>
            </a:r>
            <a:r>
              <a:rPr lang="en-US" dirty="0"/>
              <a:t>). 
6 Kabanata </a:t>
            </a:r>
            <a:r>
              <a:rPr lang="en-US" dirty="0" err="1"/>
              <a:t>kada</a:t>
            </a:r>
            <a:r>
              <a:rPr lang="en-US" dirty="0"/>
              <a:t> araw = 198 araw = 0.54 </a:t>
            </a:r>
            <a:r>
              <a:rPr lang="en-US" dirty="0" err="1"/>
              <a:t>taon</a:t>
            </a:r>
            <a:r>
              <a:rPr lang="en-US" dirty="0"/>
              <a:t> (6 1/2 </a:t>
            </a:r>
            <a:r>
              <a:rPr lang="en-US" dirty="0" err="1"/>
              <a:t>buwan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O </a:t>
            </a:r>
            <a:r>
              <a:rPr lang="en-US" dirty="0" err="1"/>
              <a:t>piliin</a:t>
            </a:r>
            <a:r>
              <a:rPr lang="en-US" dirty="0"/>
              <a:t> ang Custom kung </a:t>
            </a:r>
            <a:r>
              <a:rPr lang="en-US" dirty="0" err="1"/>
              <a:t>nais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pumili</a:t>
            </a:r>
            <a:r>
              <a:rPr lang="en-US" dirty="0"/>
              <a:t> ng </a:t>
            </a:r>
            <a:r>
              <a:rPr lang="en-US" dirty="0" err="1"/>
              <a:t>sarili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petsa</a:t>
            </a:r>
            <a:r>
              <a:rPr lang="en-US" dirty="0"/>
              <a:t> ng </a:t>
            </a:r>
            <a:r>
              <a:rPr lang="en-US" dirty="0" err="1"/>
              <a:t>pagsisimula</a:t>
            </a:r>
            <a:r>
              <a:rPr lang="en-US" dirty="0"/>
              <a:t> at </a:t>
            </a:r>
            <a:r>
              <a:rPr lang="en-US" dirty="0" err="1"/>
              <a:t>pagtatapos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Ang mga </a:t>
            </a:r>
            <a:r>
              <a:rPr lang="en-US" b="1" dirty="0" err="1"/>
              <a:t>komentaryo</a:t>
            </a:r>
            <a:r>
              <a:rPr lang="en-US" b="1" dirty="0"/>
              <a:t> ay available </a:t>
            </a:r>
            <a:r>
              <a:rPr lang="en-US" b="1" dirty="0" err="1"/>
              <a:t>lamang</a:t>
            </a:r>
            <a:r>
              <a:rPr lang="en-US" b="1" dirty="0"/>
              <a:t> sa </a:t>
            </a:r>
            <a:r>
              <a:rPr lang="en-US" b="1" dirty="0" err="1"/>
              <a:t>haba</a:t>
            </a:r>
            <a:r>
              <a:rPr lang="en-US" b="1" dirty="0"/>
              <a:t> ng </a:t>
            </a:r>
            <a:r>
              <a:rPr lang="en-US" b="1" dirty="0" err="1"/>
              <a:t>kabanata</a:t>
            </a:r>
            <a:r>
              <a:rPr lang="en-US" b="1" dirty="0"/>
              <a:t>. 
Ang mga </a:t>
            </a:r>
            <a:r>
              <a:rPr lang="en-US" b="1" dirty="0" err="1"/>
              <a:t>posibleng</a:t>
            </a:r>
            <a:r>
              <a:rPr lang="en-US" b="1" dirty="0"/>
              <a:t> </a:t>
            </a:r>
            <a:r>
              <a:rPr lang="en-US" b="1" dirty="0" err="1"/>
              <a:t>pagpili</a:t>
            </a:r>
            <a:r>
              <a:rPr lang="en-US" b="1" dirty="0"/>
              <a:t> ng Duration ay </a:t>
            </a:r>
            <a:r>
              <a:rPr lang="en-US" b="1" dirty="0" err="1"/>
              <a:t>nakadepende</a:t>
            </a:r>
            <a:r>
              <a:rPr lang="en-US" b="1" dirty="0"/>
              <a:t> sa </a:t>
            </a:r>
            <a:r>
              <a:rPr lang="en-US" b="1" dirty="0" err="1"/>
              <a:t>temang</a:t>
            </a:r>
            <a:r>
              <a:rPr lang="en-US" b="1" dirty="0"/>
              <a:t> </a:t>
            </a:r>
            <a:r>
              <a:rPr lang="en-US" b="1" dirty="0" err="1"/>
              <a:t>pipiliin</a:t>
            </a:r>
            <a:r>
              <a:rPr lang="en-US" b="1" dirty="0"/>
              <a:t> mo.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983415" y="4220308"/>
            <a:ext cx="738554" cy="3985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/>
              <a:t>Piliin ang </a:t>
            </a:r>
            <a:r>
              <a:rPr lang="en-US" dirty="0" err="1"/>
              <a:t>Dalas</a:t>
            </a:r>
            <a:r>
              <a:rPr lang="en-US" dirty="0"/>
              <a:t> ng Pagbasa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Pumili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sa:</a:t>
            </a:r>
          </a:p>
          <a:p>
            <a:pPr lvl="1"/>
            <a:r>
              <a:rPr lang="en-US" dirty="0"/>
              <a:t>Araw-araw. 
</a:t>
            </a:r>
            <a:r>
              <a:rPr lang="en-US" dirty="0" err="1"/>
              <a:t>Tuwing</a:t>
            </a:r>
            <a:r>
              <a:rPr lang="en-US" dirty="0"/>
              <a:t> </a:t>
            </a:r>
            <a:r>
              <a:rPr lang="en-US" dirty="0" err="1"/>
              <a:t>ibang</a:t>
            </a:r>
            <a:r>
              <a:rPr lang="en-US" dirty="0"/>
              <a:t> araw. 
1-6 na Araw </a:t>
            </a:r>
            <a:r>
              <a:rPr lang="en-US" dirty="0" err="1"/>
              <a:t>kada</a:t>
            </a:r>
            <a:r>
              <a:rPr lang="en-US" dirty="0"/>
              <a:t> Linggo.</a:t>
            </a:r>
          </a:p>
          <a:p>
            <a:pPr lvl="2"/>
            <a:r>
              <a:rPr lang="pl-PL" dirty="0"/>
              <a:t>Ito ay magkakasunod na araw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Kung </a:t>
            </a:r>
            <a:r>
              <a:rPr lang="en-US" dirty="0" err="1"/>
              <a:t>pipiliin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3 araw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linggo</a:t>
            </a:r>
            <a:r>
              <a:rPr lang="en-US" dirty="0"/>
              <a:t>, </a:t>
            </a:r>
            <a:r>
              <a:rPr lang="en-US" dirty="0" err="1"/>
              <a:t>magbabasa</a:t>
            </a:r>
            <a:r>
              <a:rPr lang="en-US" dirty="0"/>
              <a:t> ka ng </a:t>
            </a:r>
            <a:r>
              <a:rPr lang="en-US" dirty="0" err="1"/>
              <a:t>tatlong</a:t>
            </a:r>
            <a:r>
              <a:rPr lang="en-US" dirty="0"/>
              <a:t> araw </a:t>
            </a:r>
            <a:r>
              <a:rPr lang="en-US" dirty="0" err="1"/>
              <a:t>nang</a:t>
            </a:r>
            <a:r>
              <a:rPr lang="en-US" dirty="0"/>
              <a:t> </a:t>
            </a:r>
            <a:r>
              <a:rPr lang="en-US" dirty="0" err="1"/>
              <a:t>tuloy-tuloy</a:t>
            </a:r>
            <a:r>
              <a:rPr lang="en-US" dirty="0"/>
              <a:t> at may 4 na araw na </a:t>
            </a:r>
            <a:r>
              <a:rPr lang="en-US" dirty="0" err="1"/>
              <a:t>pahinga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7D47DD-DB9B-469C-BA7A-33FD2DBAC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5972" r="51729" b="25285"/>
          <a:stretch/>
        </p:blipFill>
        <p:spPr>
          <a:xfrm>
            <a:off x="3005845" y="1040859"/>
            <a:ext cx="4618068" cy="312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Pumili</a:t>
            </a:r>
            <a:r>
              <a:rPr lang="en-US" dirty="0"/>
              <a:t> ng Readings </a:t>
            </a:r>
            <a:r>
              <a:rPr lang="en-US" dirty="0" err="1"/>
              <a:t>kada</a:t>
            </a:r>
            <a:r>
              <a:rPr lang="en-US" dirty="0"/>
              <a:t> Araw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Pumili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sa:</a:t>
            </a:r>
          </a:p>
          <a:p>
            <a:pPr lvl="1"/>
            <a:r>
              <a:rPr lang="en-US" dirty="0"/>
              <a:t>Isang </a:t>
            </a:r>
            <a:r>
              <a:rPr lang="en-US" dirty="0" err="1"/>
              <a:t>beses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Araw (a.m. o p.m.). 
</a:t>
            </a:r>
            <a:r>
              <a:rPr lang="en-US" dirty="0" err="1"/>
              <a:t>Dalawang</a:t>
            </a:r>
            <a:r>
              <a:rPr lang="en-US" dirty="0"/>
              <a:t> </a:t>
            </a:r>
            <a:r>
              <a:rPr lang="en-US" dirty="0" err="1"/>
              <a:t>beses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Araw (a.m. at p.m.).</a:t>
            </a:r>
          </a:p>
          <a:p>
            <a:pPr lvl="2"/>
            <a:r>
              <a:rPr lang="en-US" dirty="0" err="1"/>
              <a:t>Pantay-pantay</a:t>
            </a:r>
            <a:r>
              <a:rPr lang="en-US" dirty="0"/>
              <a:t> na </a:t>
            </a:r>
            <a:r>
              <a:rPr lang="en-US" dirty="0" err="1"/>
              <a:t>hahatiin</a:t>
            </a:r>
            <a:r>
              <a:rPr lang="en-US" dirty="0"/>
              <a:t> ang mga pang-araw-araw na </a:t>
            </a:r>
            <a:r>
              <a:rPr lang="en-US" dirty="0" err="1"/>
              <a:t>pagbabasa</a:t>
            </a:r>
            <a:r>
              <a:rPr lang="en-US" dirty="0"/>
              <a:t> sa </a:t>
            </a:r>
            <a:r>
              <a:rPr lang="en-US" dirty="0" err="1"/>
              <a:t>pagitan</a:t>
            </a:r>
            <a:r>
              <a:rPr lang="en-US" dirty="0"/>
              <a:t> ng AM at PM.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6DB6B5-EC0D-4817-9FB3-016CA0196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6863" r="18298" b="44136"/>
          <a:stretch/>
        </p:blipFill>
        <p:spPr>
          <a:xfrm>
            <a:off x="2681591" y="1420239"/>
            <a:ext cx="6673374" cy="214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de-DE" sz="3000" dirty="0"/>
              <a:t>Piliin ang Paragraph o Verse Format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Halimbawa</a:t>
            </a:r>
            <a:r>
              <a:rPr lang="en-US" dirty="0"/>
              <a:t> ng </a:t>
            </a:r>
            <a:r>
              <a:rPr lang="en-US" dirty="0" err="1"/>
              <a:t>Talata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Halimbawa</a:t>
            </a:r>
            <a:r>
              <a:rPr lang="en-US" dirty="0"/>
              <a:t> ng Tula.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Kung </a:t>
            </a:r>
            <a:r>
              <a:rPr lang="en-US" dirty="0" err="1"/>
              <a:t>pipiliin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magkaroon</a:t>
            </a:r>
            <a:r>
              <a:rPr lang="en-US" dirty="0"/>
              <a:t> ng cross references, </a:t>
            </a:r>
            <a:r>
              <a:rPr lang="en-US" dirty="0" err="1"/>
              <a:t>awtomatikong</a:t>
            </a:r>
            <a:r>
              <a:rPr lang="en-US" dirty="0"/>
              <a:t> </a:t>
            </a:r>
            <a:r>
              <a:rPr lang="en-US" dirty="0" err="1"/>
              <a:t>pipiliin</a:t>
            </a:r>
            <a:r>
              <a:rPr lang="en-US" dirty="0"/>
              <a:t> ang format ng </a:t>
            </a:r>
            <a:r>
              <a:rPr lang="en-US" dirty="0" err="1"/>
              <a:t>talata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01E872-C0C5-4599-BEAA-762995D56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73" t="27511" r="51688" b="53940"/>
          <a:stretch/>
        </p:blipFill>
        <p:spPr>
          <a:xfrm>
            <a:off x="2996118" y="887508"/>
            <a:ext cx="5589577" cy="180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Isama</a:t>
            </a:r>
            <a:r>
              <a:rPr lang="en-US" sz="2400" dirty="0"/>
              <a:t> ang </a:t>
            </a:r>
            <a:r>
              <a:rPr lang="en-US" sz="2400" dirty="0" err="1"/>
              <a:t>Komentaryo</a:t>
            </a:r>
            <a:r>
              <a:rPr lang="en-US" sz="2400" dirty="0"/>
              <a:t> - </a:t>
            </a:r>
            <a:r>
              <a:rPr lang="en-US" sz="2400" dirty="0" err="1"/>
              <a:t>Pumili</a:t>
            </a:r>
            <a:r>
              <a:rPr lang="en-US" sz="2400" dirty="0"/>
              <a:t> ng </a:t>
            </a:r>
            <a:r>
              <a:rPr lang="en-US" sz="2400" dirty="0" err="1"/>
              <a:t>komentaryo</a:t>
            </a:r>
            <a:r>
              <a:rPr lang="en-US" sz="2400" dirty="0"/>
              <a:t> bawat </a:t>
            </a:r>
            <a:r>
              <a:rPr lang="en-US" sz="2400" dirty="0" err="1"/>
              <a:t>kabanata</a:t>
            </a:r>
            <a:r>
              <a:rPr lang="en-US" sz="2400" dirty="0"/>
              <a:t> na </a:t>
            </a:r>
            <a:r>
              <a:rPr lang="en-US" sz="2400" dirty="0" err="1"/>
              <a:t>isasama</a:t>
            </a:r>
            <a:r>
              <a:rPr lang="en-US" sz="2400" dirty="0"/>
              <a:t> sa </a:t>
            </a:r>
            <a:r>
              <a:rPr lang="en-US" sz="2400" dirty="0" err="1"/>
              <a:t>iyong</a:t>
            </a:r>
            <a:r>
              <a:rPr lang="en-US" sz="2400" dirty="0"/>
              <a:t> </a:t>
            </a:r>
            <a:r>
              <a:rPr lang="en-US" sz="2400" dirty="0" err="1"/>
              <a:t>plano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Ang mga </a:t>
            </a:r>
            <a:r>
              <a:rPr lang="en-US" sz="1200" dirty="0" err="1"/>
              <a:t>komentaryo</a:t>
            </a:r>
            <a:r>
              <a:rPr lang="en-US" sz="1200" dirty="0"/>
              <a:t> sa bawat </a:t>
            </a:r>
            <a:r>
              <a:rPr lang="en-US" sz="1200" dirty="0" err="1"/>
              <a:t>kabanata</a:t>
            </a:r>
            <a:r>
              <a:rPr lang="en-US" sz="1200" dirty="0"/>
              <a:t> ay available </a:t>
            </a:r>
            <a:r>
              <a:rPr lang="en-US" sz="1200" dirty="0" err="1"/>
              <a:t>lamang</a:t>
            </a:r>
            <a:r>
              <a:rPr lang="en-US" sz="1200" dirty="0"/>
              <a:t> sa </a:t>
            </a:r>
            <a:r>
              <a:rPr lang="en-US" sz="1200" dirty="0" err="1"/>
              <a:t>unang</a:t>
            </a:r>
            <a:r>
              <a:rPr lang="en-US" sz="1200" dirty="0"/>
              <a:t> </a:t>
            </a:r>
            <a:r>
              <a:rPr lang="en-US" sz="1200" dirty="0" err="1"/>
              <a:t>grupo</a:t>
            </a:r>
            <a:r>
              <a:rPr lang="en-US" sz="1200" dirty="0"/>
              <a:t> ng mga </a:t>
            </a:r>
            <a:r>
              <a:rPr lang="en-US" sz="1200" dirty="0" err="1"/>
              <a:t>tema</a:t>
            </a:r>
            <a:r>
              <a:rPr lang="en-US" sz="1200" dirty="0"/>
              <a:t> at kung </a:t>
            </a:r>
            <a:r>
              <a:rPr lang="en-US" sz="1200" dirty="0" err="1"/>
              <a:t>pipiliin</a:t>
            </a:r>
            <a:r>
              <a:rPr lang="en-US" sz="1200" dirty="0"/>
              <a:t> </a:t>
            </a:r>
            <a:r>
              <a:rPr lang="en-US" sz="1200" dirty="0" err="1"/>
              <a:t>mo</a:t>
            </a:r>
            <a:r>
              <a:rPr lang="en-US" sz="1200" dirty="0"/>
              <a:t> ang </a:t>
            </a:r>
            <a:r>
              <a:rPr lang="en-US" sz="1200" dirty="0" err="1"/>
              <a:t>haba</a:t>
            </a:r>
            <a:r>
              <a:rPr lang="en-US" sz="1200" dirty="0"/>
              <a:t> ng </a:t>
            </a:r>
            <a:r>
              <a:rPr lang="en-US" sz="1200" dirty="0" err="1"/>
              <a:t>kabanata</a:t>
            </a:r>
            <a:r>
              <a:rPr lang="en-US" sz="1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/>
              <a:t>Ang mga </a:t>
            </a:r>
            <a:r>
              <a:rPr lang="en-US" dirty="0" err="1"/>
              <a:t>komentaryo</a:t>
            </a:r>
            <a:r>
              <a:rPr lang="en-US" dirty="0"/>
              <a:t> ay </a:t>
            </a:r>
            <a:r>
              <a:rPr lang="en-US" dirty="0" err="1"/>
              <a:t>nakaayos</a:t>
            </a:r>
            <a:r>
              <a:rPr lang="en-US" dirty="0"/>
              <a:t> </a:t>
            </a:r>
            <a:r>
              <a:rPr lang="en-US" dirty="0" err="1"/>
              <a:t>ayon</a:t>
            </a:r>
            <a:r>
              <a:rPr lang="en-US" dirty="0"/>
              <a:t> sa </a:t>
            </a:r>
            <a:r>
              <a:rPr lang="en-US" dirty="0" err="1"/>
              <a:t>alpabeto</a:t>
            </a:r>
            <a:r>
              <a:rPr lang="en-US" dirty="0"/>
              <a:t> </a:t>
            </a:r>
            <a:r>
              <a:rPr lang="en-US" dirty="0" err="1"/>
              <a:t>ayon</a:t>
            </a:r>
            <a:r>
              <a:rPr lang="en-US" dirty="0"/>
              <a:t> sa </a:t>
            </a:r>
            <a:r>
              <a:rPr lang="en-US" dirty="0" err="1"/>
              <a:t>wika</a:t>
            </a:r>
            <a:r>
              <a:rPr lang="en-US" dirty="0"/>
              <a:t>. 
</a:t>
            </a:r>
            <a:r>
              <a:rPr lang="en-US" dirty="0" err="1"/>
              <a:t>Pumili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sa 155 </a:t>
            </a:r>
            <a:r>
              <a:rPr lang="en-US" dirty="0" err="1"/>
              <a:t>komentaryo</a:t>
            </a:r>
            <a:r>
              <a:rPr lang="en-US" dirty="0"/>
              <a:t> sa 15 </a:t>
            </a:r>
            <a:r>
              <a:rPr lang="en-US" dirty="0" err="1"/>
              <a:t>wika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Opsyonal</a:t>
            </a:r>
            <a:r>
              <a:rPr lang="en-US" dirty="0"/>
              <a:t> lang ito. Kung </a:t>
            </a:r>
            <a:r>
              <a:rPr lang="en-US" dirty="0" err="1"/>
              <a:t>ayaw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ng </a:t>
            </a:r>
            <a:r>
              <a:rPr lang="en-US" dirty="0" err="1"/>
              <a:t>komentaryo</a:t>
            </a:r>
            <a:r>
              <a:rPr lang="en-US" dirty="0"/>
              <a:t>, </a:t>
            </a:r>
            <a:r>
              <a:rPr lang="en-US" dirty="0" err="1"/>
              <a:t>iwanan</a:t>
            </a:r>
            <a:r>
              <a:rPr lang="en-US" dirty="0"/>
              <a:t> ang None.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fi-FI" dirty="0"/>
              <a:t>Piliin Ayon sa Araw, Petsa, o Pareho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/>
              <a:t>Sa Araw – </a:t>
            </a:r>
            <a:r>
              <a:rPr lang="en-US" dirty="0" err="1"/>
              <a:t>Halimbawa</a:t>
            </a:r>
            <a:r>
              <a:rPr lang="en-US" dirty="0"/>
              <a:t> – Araw 1, Araw 2, </a:t>
            </a:r>
            <a:r>
              <a:rPr lang="en-US" dirty="0" err="1"/>
              <a:t>atbp</a:t>
            </a:r>
            <a:r>
              <a:rPr lang="en-US" dirty="0"/>
              <a:t>. 
Ayon sa </a:t>
            </a:r>
            <a:r>
              <a:rPr lang="en-US" dirty="0" err="1"/>
              <a:t>Petsa</a:t>
            </a:r>
            <a:r>
              <a:rPr lang="en-US" dirty="0"/>
              <a:t> – </a:t>
            </a:r>
            <a:r>
              <a:rPr lang="en-US" dirty="0" err="1"/>
              <a:t>Halimbawa</a:t>
            </a:r>
            <a:r>
              <a:rPr lang="en-US" dirty="0"/>
              <a:t> – </a:t>
            </a:r>
            <a:r>
              <a:rPr lang="en-US" dirty="0" err="1"/>
              <a:t>Enero</a:t>
            </a:r>
            <a:r>
              <a:rPr lang="en-US" dirty="0"/>
              <a:t> 1, </a:t>
            </a:r>
            <a:r>
              <a:rPr lang="en-US" dirty="0" err="1"/>
              <a:t>Enero</a:t>
            </a:r>
            <a:r>
              <a:rPr lang="en-US" dirty="0"/>
              <a:t> 2, </a:t>
            </a:r>
            <a:r>
              <a:rPr lang="en-US" dirty="0" err="1"/>
              <a:t>atbp</a:t>
            </a:r>
            <a:r>
              <a:rPr lang="en-US" dirty="0"/>
              <a:t>. 
Ayon sa Araw at </a:t>
            </a:r>
            <a:r>
              <a:rPr lang="en-US" dirty="0" err="1"/>
              <a:t>Petsa</a:t>
            </a:r>
            <a:r>
              <a:rPr lang="en-US" dirty="0"/>
              <a:t> – </a:t>
            </a:r>
            <a:r>
              <a:rPr lang="en-US" dirty="0" err="1"/>
              <a:t>Ipapakita</a:t>
            </a:r>
            <a:r>
              <a:rPr lang="en-US" dirty="0"/>
              <a:t> ng header ang </a:t>
            </a:r>
            <a:r>
              <a:rPr lang="en-US" dirty="0" err="1"/>
              <a:t>pareho</a:t>
            </a:r>
            <a:r>
              <a:rPr lang="en-US" dirty="0"/>
              <a:t> </a:t>
            </a:r>
            <a:r>
              <a:rPr lang="en-US" dirty="0" err="1"/>
              <a:t>kasama</a:t>
            </a:r>
            <a:r>
              <a:rPr lang="en-US" dirty="0"/>
              <a:t> ang Araw </a:t>
            </a:r>
            <a:r>
              <a:rPr lang="en-US" dirty="0" err="1"/>
              <a:t>muna</a:t>
            </a:r>
            <a:r>
              <a:rPr lang="en-US" dirty="0"/>
              <a:t>. 
Ayon sa </a:t>
            </a:r>
            <a:r>
              <a:rPr lang="en-US" dirty="0" err="1"/>
              <a:t>Petsa</a:t>
            </a:r>
            <a:r>
              <a:rPr lang="en-US" dirty="0"/>
              <a:t> at Araw - </a:t>
            </a:r>
            <a:r>
              <a:rPr lang="en-US" dirty="0" err="1"/>
              <a:t>Ipinapakita</a:t>
            </a:r>
            <a:r>
              <a:rPr lang="en-US" dirty="0"/>
              <a:t> ng header ang </a:t>
            </a:r>
            <a:r>
              <a:rPr lang="en-US" dirty="0" err="1"/>
              <a:t>pareho</a:t>
            </a:r>
            <a:r>
              <a:rPr lang="en-US" dirty="0"/>
              <a:t> </a:t>
            </a:r>
            <a:r>
              <a:rPr lang="en-US" dirty="0" err="1"/>
              <a:t>kasama</a:t>
            </a:r>
            <a:r>
              <a:rPr lang="en-US" dirty="0"/>
              <a:t> ang </a:t>
            </a:r>
            <a:r>
              <a:rPr lang="en-US" dirty="0" err="1"/>
              <a:t>Petsa</a:t>
            </a:r>
            <a:r>
              <a:rPr lang="en-US" dirty="0"/>
              <a:t> </a:t>
            </a:r>
            <a:r>
              <a:rPr lang="en-US" dirty="0" err="1"/>
              <a:t>muna</a:t>
            </a:r>
            <a:r>
              <a:rPr lang="en-US" dirty="0"/>
              <a:t>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1191EE-9DE3-4611-BBCC-DB2A26A4C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7363" r="52447" b="47551"/>
          <a:stretch/>
        </p:blipFill>
        <p:spPr>
          <a:xfrm>
            <a:off x="3325746" y="1342416"/>
            <a:ext cx="5540508" cy="24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1800" dirty="0"/>
              <a:t>I-click ang </a:t>
            </a:r>
            <a:r>
              <a:rPr lang="en-US" sz="1800" dirty="0" err="1"/>
              <a:t>kalendaryo</a:t>
            </a:r>
            <a:r>
              <a:rPr lang="en-US" sz="1800" dirty="0"/>
              <a:t> </a:t>
            </a:r>
            <a:r>
              <a:rPr lang="en-US" sz="1800" dirty="0" err="1"/>
              <a:t>upang</a:t>
            </a:r>
            <a:r>
              <a:rPr lang="en-US" sz="1800" dirty="0"/>
              <a:t> </a:t>
            </a:r>
            <a:r>
              <a:rPr lang="en-US" sz="1800" dirty="0" err="1"/>
              <a:t>pumili</a:t>
            </a:r>
            <a:r>
              <a:rPr lang="en-US" sz="1800" dirty="0"/>
              <a:t> ng </a:t>
            </a:r>
            <a:r>
              <a:rPr lang="en-US" sz="1800" dirty="0" err="1"/>
              <a:t>petsa</a:t>
            </a:r>
            <a:r>
              <a:rPr lang="en-US" sz="1800" dirty="0"/>
              <a:t> ng </a:t>
            </a:r>
            <a:r>
              <a:rPr lang="en-US" sz="1800" dirty="0" err="1"/>
              <a:t>pagsisimula</a:t>
            </a:r>
            <a:r>
              <a:rPr lang="en-US" sz="1800" dirty="0"/>
              <a:t> ng </a:t>
            </a:r>
            <a:r>
              <a:rPr lang="en-US" sz="1800" dirty="0" err="1"/>
              <a:t>pagbasa</a:t>
            </a:r>
            <a:r>
              <a:rPr lang="en-US" sz="1800" dirty="0"/>
              <a:t>. Kung </a:t>
            </a:r>
            <a:r>
              <a:rPr lang="en-US" sz="1800" dirty="0" err="1"/>
              <a:t>pinili</a:t>
            </a:r>
            <a:r>
              <a:rPr lang="en-US" sz="1800" dirty="0"/>
              <a:t> </a:t>
            </a:r>
            <a:r>
              <a:rPr lang="en-US" sz="1800" dirty="0" err="1"/>
              <a:t>mo</a:t>
            </a:r>
            <a:r>
              <a:rPr lang="en-US" sz="1800" dirty="0"/>
              <a:t> ang Custom Duration, </a:t>
            </a:r>
            <a:r>
              <a:rPr lang="en-US" sz="1800" dirty="0" err="1"/>
              <a:t>pumili</a:t>
            </a:r>
            <a:r>
              <a:rPr lang="en-US" sz="1800" dirty="0"/>
              <a:t> ng </a:t>
            </a:r>
            <a:r>
              <a:rPr lang="en-US" sz="1800" dirty="0" err="1"/>
              <a:t>petsa</a:t>
            </a:r>
            <a:r>
              <a:rPr lang="en-US" sz="1800" dirty="0"/>
              <a:t> ng </a:t>
            </a:r>
            <a:r>
              <a:rPr lang="en-US" sz="1800" dirty="0" err="1"/>
              <a:t>pagtatapos</a:t>
            </a:r>
            <a:r>
              <a:rPr lang="en-US" sz="1800" dirty="0"/>
              <a:t> ng </a:t>
            </a:r>
            <a:r>
              <a:rPr lang="en-US" sz="1800" dirty="0" err="1"/>
              <a:t>pagbasa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Maglagay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ng </a:t>
            </a:r>
            <a:r>
              <a:rPr lang="en-US" dirty="0" err="1"/>
              <a:t>halaga</a:t>
            </a:r>
            <a:r>
              <a:rPr lang="en-US" dirty="0"/>
              <a:t> kung </a:t>
            </a:r>
            <a:r>
              <a:rPr lang="en-US" dirty="0" err="1"/>
              <a:t>pinili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Custom Duration.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Hindi </a:t>
            </a:r>
            <a:r>
              <a:rPr lang="en-US" sz="2000" dirty="0" err="1"/>
              <a:t>mapipili</a:t>
            </a:r>
            <a:r>
              <a:rPr lang="en-US" sz="2000" dirty="0"/>
              <a:t> ang Reading End Date </a:t>
            </a:r>
            <a:r>
              <a:rPr lang="en-US" sz="2000" dirty="0" err="1"/>
              <a:t>maliban</a:t>
            </a:r>
            <a:r>
              <a:rPr lang="en-US" sz="2000" dirty="0"/>
              <a:t> kung </a:t>
            </a:r>
            <a:r>
              <a:rPr lang="en-US" sz="2000" dirty="0" err="1"/>
              <a:t>pipiliin</a:t>
            </a:r>
            <a:r>
              <a:rPr lang="en-US" sz="2000" dirty="0"/>
              <a:t> </a:t>
            </a:r>
            <a:r>
              <a:rPr lang="en-US" sz="2000" dirty="0" err="1"/>
              <a:t>mo</a:t>
            </a:r>
            <a:r>
              <a:rPr lang="en-US" sz="2000" dirty="0"/>
              <a:t> ang Custom Duration sa Duration drop down.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Mandatory ang Start Date </a:t>
            </a:r>
            <a:r>
              <a:rPr lang="en-US" dirty="0" err="1"/>
              <a:t>kahit</a:t>
            </a:r>
            <a:r>
              <a:rPr lang="en-US" dirty="0"/>
              <a:t> na </a:t>
            </a:r>
            <a:r>
              <a:rPr lang="en-US" dirty="0" err="1"/>
              <a:t>pumili</a:t>
            </a:r>
            <a:r>
              <a:rPr lang="en-US" dirty="0"/>
              <a:t> ka ng Day header.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78F98-1DA2-4F90-8BAA-44DE9CB383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57" t="27660" r="40479" b="62890"/>
          <a:stretch/>
        </p:blipFill>
        <p:spPr>
          <a:xfrm>
            <a:off x="1647955" y="1216684"/>
            <a:ext cx="4053363" cy="977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99CA17-F2AC-4490-A56D-60AD1215A1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58" t="27214" r="18378" b="61499"/>
          <a:stretch/>
        </p:blipFill>
        <p:spPr>
          <a:xfrm>
            <a:off x="6326618" y="1005029"/>
            <a:ext cx="4053362" cy="116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/>
              <a:t>Piliin ang Format ng eBook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Mapipili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kung ang Include Scriptures ay </a:t>
            </a:r>
            <a:r>
              <a:rPr lang="en-US" dirty="0" err="1"/>
              <a:t>Oo</a:t>
            </a:r>
            <a:r>
              <a:rPr lang="en-US" dirty="0"/>
              <a:t>. 
Ang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pagpili</a:t>
            </a:r>
            <a:r>
              <a:rPr lang="en-US" dirty="0"/>
              <a:t> ay </a:t>
            </a:r>
            <a:r>
              <a:rPr lang="en-US" dirty="0" err="1"/>
              <a:t>nakadepende</a:t>
            </a:r>
            <a:r>
              <a:rPr lang="en-US" dirty="0"/>
              <a:t> sa </a:t>
            </a:r>
            <a:r>
              <a:rPr lang="en-US" dirty="0" err="1"/>
              <a:t>anumang</a:t>
            </a:r>
            <a:r>
              <a:rPr lang="en-US" dirty="0"/>
              <a:t> eReader na </a:t>
            </a:r>
            <a:r>
              <a:rPr lang="en-US" dirty="0" err="1"/>
              <a:t>nais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gamitin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Isang </a:t>
            </a:r>
            <a:r>
              <a:rPr lang="en-US" dirty="0" err="1"/>
              <a:t>unibersal</a:t>
            </a:r>
            <a:r>
              <a:rPr lang="en-US" dirty="0"/>
              <a:t> na format na </a:t>
            </a:r>
            <a:r>
              <a:rPr lang="en-US" dirty="0" err="1"/>
              <a:t>ginagamit</a:t>
            </a:r>
            <a:r>
              <a:rPr lang="en-US" dirty="0"/>
              <a:t> ng mga web browser at </a:t>
            </a:r>
            <a:r>
              <a:rPr lang="en-US" dirty="0" err="1"/>
              <a:t>karamihan</a:t>
            </a:r>
            <a:r>
              <a:rPr lang="en-US" dirty="0"/>
              <a:t> sa </a:t>
            </a:r>
            <a:r>
              <a:rPr lang="en-US" dirty="0" err="1"/>
              <a:t>iba</a:t>
            </a:r>
            <a:r>
              <a:rPr lang="en-US" dirty="0"/>
              <a:t> pang mga e-Reader. 
EPUB – Ang </a:t>
            </a:r>
            <a:r>
              <a:rPr lang="en-US" dirty="0" err="1"/>
              <a:t>pagpipiliang</a:t>
            </a:r>
            <a:r>
              <a:rPr lang="en-US" dirty="0"/>
              <a:t> ito ay </a:t>
            </a:r>
            <a:r>
              <a:rPr lang="en-US" dirty="0" err="1"/>
              <a:t>ginagamit</a:t>
            </a:r>
            <a:r>
              <a:rPr lang="en-US" dirty="0"/>
              <a:t> sa Barnes and Noble Nook App, Amazon Kindle App, at </a:t>
            </a:r>
            <a:r>
              <a:rPr lang="en-US" dirty="0" err="1"/>
              <a:t>karamihan</a:t>
            </a:r>
            <a:r>
              <a:rPr lang="en-US" dirty="0"/>
              <a:t> sa </a:t>
            </a:r>
            <a:r>
              <a:rPr lang="en-US" dirty="0" err="1"/>
              <a:t>iba</a:t>
            </a:r>
            <a:r>
              <a:rPr lang="en-US" dirty="0"/>
              <a:t> pang e-reader apps.</a:t>
            </a:r>
          </a:p>
          <a:p>
            <a:pPr lvl="2"/>
            <a:r>
              <a:rPr lang="en-US" dirty="0"/>
              <a:t>Ang EPUB eBook file ay mas </a:t>
            </a:r>
            <a:r>
              <a:rPr lang="en-US" dirty="0" err="1"/>
              <a:t>maliit</a:t>
            </a:r>
            <a:r>
              <a:rPr lang="en-US" dirty="0"/>
              <a:t> ang </a:t>
            </a:r>
            <a:r>
              <a:rPr lang="en-US" dirty="0" err="1"/>
              <a:t>sukat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Isa </a:t>
            </a:r>
            <a:r>
              <a:rPr lang="en-US" dirty="0" err="1"/>
              <a:t>lamang</a:t>
            </a:r>
            <a:r>
              <a:rPr lang="en-US" dirty="0"/>
              <a:t> ang </a:t>
            </a:r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piliin</a:t>
            </a:r>
            <a:r>
              <a:rPr lang="en-US" dirty="0"/>
              <a:t> sa mga ito. Kung </a:t>
            </a:r>
            <a:r>
              <a:rPr lang="en-US" dirty="0" err="1"/>
              <a:t>nais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magkaroon</a:t>
            </a:r>
            <a:r>
              <a:rPr lang="en-US" dirty="0"/>
              <a:t> ng </a:t>
            </a:r>
            <a:r>
              <a:rPr lang="en-US" dirty="0" err="1"/>
              <a:t>iyong</a:t>
            </a:r>
            <a:r>
              <a:rPr lang="en-US" dirty="0"/>
              <a:t> reading plan sa </a:t>
            </a:r>
            <a:r>
              <a:rPr lang="en-US" dirty="0" err="1"/>
              <a:t>ibang</a:t>
            </a:r>
            <a:r>
              <a:rPr lang="en-US" dirty="0"/>
              <a:t> format (</a:t>
            </a:r>
            <a:r>
              <a:rPr lang="en-US" dirty="0" err="1"/>
              <a:t>tulad</a:t>
            </a:r>
            <a:r>
              <a:rPr lang="en-US" dirty="0"/>
              <a:t> ng txt, docx, mobi, </a:t>
            </a:r>
            <a:r>
              <a:rPr lang="en-US" dirty="0" err="1"/>
              <a:t>atbp</a:t>
            </a:r>
            <a:r>
              <a:rPr lang="en-US" dirty="0"/>
              <a:t>.), </a:t>
            </a:r>
            <a:r>
              <a:rPr lang="en-US" dirty="0" err="1"/>
              <a:t>ipaalam</a:t>
            </a:r>
            <a:r>
              <a:rPr lang="en-US" dirty="0"/>
              <a:t> sa amin sa Enter Any Additional Requests Here text box at </a:t>
            </a:r>
            <a:r>
              <a:rPr lang="en-US" dirty="0" err="1"/>
              <a:t>susubukan</a:t>
            </a:r>
            <a:r>
              <a:rPr lang="en-US" dirty="0"/>
              <a:t> naming </a:t>
            </a:r>
            <a:r>
              <a:rPr lang="en-US" dirty="0" err="1"/>
              <a:t>tugunan</a:t>
            </a:r>
            <a:r>
              <a:rPr lang="en-US" dirty="0"/>
              <a:t> ito.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Kung isinasama mo ang mga kasulatan, pumili sa pagitan ng PDF at Epub</a:t>
            </a:r>
            <a:r>
              <a:rPr lang="en-US" dirty="0"/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Kung ang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bersyon</a:t>
            </a:r>
            <a:r>
              <a:rPr lang="en-US" dirty="0"/>
              <a:t> ay may copyright o kung </a:t>
            </a:r>
            <a:r>
              <a:rPr lang="en-US" dirty="0" err="1"/>
              <a:t>pumili</a:t>
            </a:r>
            <a:r>
              <a:rPr lang="en-US" dirty="0"/>
              <a:t> ka ng </a:t>
            </a:r>
            <a:r>
              <a:rPr lang="en-US" dirty="0" err="1"/>
              <a:t>gabay</a:t>
            </a:r>
            <a:r>
              <a:rPr lang="en-US" dirty="0"/>
              <a:t>, ang </a:t>
            </a:r>
            <a:r>
              <a:rPr lang="en-US" dirty="0" err="1"/>
              <a:t>pagpipiliang</a:t>
            </a:r>
            <a:r>
              <a:rPr lang="en-US" dirty="0"/>
              <a:t> ito ay ma-lock </a:t>
            </a:r>
            <a:r>
              <a:rPr lang="en-US" dirty="0" err="1"/>
              <a:t>gamit</a:t>
            </a:r>
            <a:r>
              <a:rPr lang="en-US" dirty="0"/>
              <a:t> ang PDF Chart </a:t>
            </a:r>
            <a:r>
              <a:rPr lang="en-US" dirty="0" err="1"/>
              <a:t>bilang</a:t>
            </a:r>
            <a:r>
              <a:rPr lang="en-US" dirty="0"/>
              <a:t> default.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F05D2-A6A4-4A25-8A95-450C058D29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5" t="28105" r="58693" b="51262"/>
          <a:stretch/>
        </p:blipFill>
        <p:spPr>
          <a:xfrm>
            <a:off x="1731523" y="888533"/>
            <a:ext cx="2973845" cy="13521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032ED1-EFF2-4055-A0A4-78DE71F02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54" t="27808" r="51250" b="61572"/>
          <a:stretch/>
        </p:blipFill>
        <p:spPr>
          <a:xfrm>
            <a:off x="5369169" y="1069809"/>
            <a:ext cx="6480849" cy="117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72561"/>
            <a:ext cx="8911687" cy="800101"/>
          </a:xfrm>
        </p:spPr>
        <p:txBody>
          <a:bodyPr>
            <a:normAutofit fontScale="90000"/>
          </a:bodyPr>
          <a:lstStyle/>
          <a:p>
            <a:r>
              <a:rPr lang="sv-SE" sz="2800" dirty="0"/>
              <a:t>Opsyonal na Font para sa mga talata kung saan nagsasalita si Jesus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 fontScale="92500"/>
          </a:bodyPr>
          <a:lstStyle/>
          <a:p>
            <a:r>
              <a:rPr lang="nn-NO" dirty="0"/>
              <a:t>Ang buong talata, kung saan nagsasalita si Jesus, ay maaaring opsyonal na nasa pulang o bold, italic na font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Laktawan</a:t>
            </a:r>
            <a:r>
              <a:rPr lang="en-US" dirty="0"/>
              <a:t> ang </a:t>
            </a:r>
            <a:r>
              <a:rPr lang="en-US" dirty="0" err="1"/>
              <a:t>seleksyon</a:t>
            </a:r>
            <a:r>
              <a:rPr lang="en-US" dirty="0"/>
              <a:t> na ito o </a:t>
            </a:r>
            <a:r>
              <a:rPr lang="en-US" dirty="0" err="1"/>
              <a:t>piliin</a:t>
            </a:r>
            <a:r>
              <a:rPr lang="en-US" dirty="0"/>
              <a:t> ang None </a:t>
            </a:r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gamitin</a:t>
            </a:r>
            <a:r>
              <a:rPr lang="en-US" dirty="0"/>
              <a:t> ang default na font.</a:t>
            </a:r>
          </a:p>
          <a:p>
            <a:r>
              <a:rPr lang="en-US" dirty="0"/>
              <a:t>Ang </a:t>
            </a:r>
            <a:r>
              <a:rPr lang="en-US" dirty="0" err="1"/>
              <a:t>opsyong</a:t>
            </a:r>
            <a:r>
              <a:rPr lang="en-US" dirty="0"/>
              <a:t> ito ay available </a:t>
            </a:r>
            <a:r>
              <a:rPr lang="en-US" dirty="0" err="1"/>
              <a:t>lamang</a:t>
            </a:r>
            <a:r>
              <a:rPr lang="en-US" dirty="0"/>
              <a:t> kung </a:t>
            </a:r>
            <a:r>
              <a:rPr lang="en-US" dirty="0" err="1"/>
              <a:t>Isasama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mga </a:t>
            </a:r>
            <a:r>
              <a:rPr lang="en-US" dirty="0" err="1"/>
              <a:t>Kasulatan</a:t>
            </a:r>
            <a:r>
              <a:rPr lang="en-US" dirty="0"/>
              <a:t>.</a:t>
            </a:r>
          </a:p>
          <a:p>
            <a:r>
              <a:rPr lang="en-US" dirty="0"/>
              <a:t>Ang cross reference text ay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kasama</a:t>
            </a:r>
            <a:r>
              <a:rPr lang="en-US" dirty="0"/>
              <a:t> sa mga </a:t>
            </a:r>
            <a:r>
              <a:rPr lang="en-US" dirty="0" err="1"/>
              <a:t>opsyonal</a:t>
            </a:r>
            <a:r>
              <a:rPr lang="en-US" dirty="0"/>
              <a:t> na font.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65389D-2F07-4D8D-BCD0-733169501B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902" r="18218" b="39535"/>
          <a:stretch/>
        </p:blipFill>
        <p:spPr>
          <a:xfrm>
            <a:off x="2759413" y="1235413"/>
            <a:ext cx="6704512" cy="25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sz="2700" dirty="0" err="1"/>
              <a:t>Opsyonal</a:t>
            </a:r>
            <a:r>
              <a:rPr lang="en-US" sz="2700" dirty="0"/>
              <a:t>: Piliin ang No kung </a:t>
            </a:r>
            <a:r>
              <a:rPr lang="en-US" sz="2700" dirty="0" err="1"/>
              <a:t>nais</a:t>
            </a:r>
            <a:r>
              <a:rPr lang="en-US" sz="2700" dirty="0"/>
              <a:t> </a:t>
            </a:r>
            <a:r>
              <a:rPr lang="en-US" sz="2700" dirty="0" err="1"/>
              <a:t>mong</a:t>
            </a:r>
            <a:r>
              <a:rPr lang="en-US" sz="2700" dirty="0"/>
              <a:t> </a:t>
            </a:r>
            <a:r>
              <a:rPr lang="en-US" sz="2700" dirty="0" err="1"/>
              <a:t>hindi</a:t>
            </a:r>
            <a:r>
              <a:rPr lang="en-US" sz="2700" dirty="0"/>
              <a:t> </a:t>
            </a:r>
            <a:r>
              <a:rPr lang="en-US" sz="2700" dirty="0" err="1"/>
              <a:t>makatanggap</a:t>
            </a:r>
            <a:r>
              <a:rPr lang="en-US" sz="2700" dirty="0"/>
              <a:t> ng mga email </a:t>
            </a:r>
            <a:r>
              <a:rPr lang="en-US" sz="2700" dirty="0" err="1"/>
              <a:t>mula</a:t>
            </a:r>
            <a:r>
              <a:rPr lang="en-US" sz="2700" dirty="0"/>
              <a:t> sa WBP sa </a:t>
            </a:r>
            <a:r>
              <a:rPr lang="en-US" sz="2700" dirty="0" err="1"/>
              <a:t>hinaharap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23FE2-1413-493A-BE6D-7BFA8EB90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7308" r="51330" b="41316"/>
          <a:stretch/>
        </p:blipFill>
        <p:spPr>
          <a:xfrm>
            <a:off x="2928024" y="1468876"/>
            <a:ext cx="6286363" cy="23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32C834-D4A7-416D-9571-7002940BC9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5" t="13409" r="8005" b="50000"/>
          <a:stretch/>
        </p:blipFill>
        <p:spPr>
          <a:xfrm>
            <a:off x="551269" y="1733894"/>
            <a:ext cx="10953344" cy="2397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en-US" sz="3200" dirty="0"/>
              <a:t>Mag-navigate sa </a:t>
            </a:r>
            <a:r>
              <a:rPr lang="en-US" sz="3200" dirty="0" err="1"/>
              <a:t>pahina</a:t>
            </a:r>
            <a:r>
              <a:rPr lang="en-US" sz="3200" dirty="0"/>
              <a:t> ng eBook Request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5926669" y="1860968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6704432" y="1251368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Opsyonal</a:t>
            </a:r>
            <a:r>
              <a:rPr lang="en-US" dirty="0"/>
              <a:t>: </a:t>
            </a:r>
            <a:r>
              <a:rPr lang="en-US" dirty="0" err="1"/>
              <a:t>Ilagay</a:t>
            </a:r>
            <a:r>
              <a:rPr lang="en-US" dirty="0"/>
              <a:t> ang </a:t>
            </a:r>
            <a:r>
              <a:rPr lang="en-US" dirty="0" err="1"/>
              <a:t>anumang</a:t>
            </a:r>
            <a:r>
              <a:rPr lang="en-US" dirty="0"/>
              <a:t> </a:t>
            </a:r>
            <a:r>
              <a:rPr lang="en-US" dirty="0" err="1"/>
              <a:t>karagdagang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 </a:t>
            </a:r>
            <a:r>
              <a:rPr lang="en-US" dirty="0" err="1"/>
              <a:t>dito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kang</a:t>
            </a:r>
            <a:r>
              <a:rPr lang="en-US" dirty="0"/>
              <a:t> </a:t>
            </a:r>
            <a:r>
              <a:rPr lang="en-US" dirty="0" err="1"/>
              <a:t>magdagdag</a:t>
            </a:r>
            <a:r>
              <a:rPr lang="en-US" dirty="0"/>
              <a:t> ng </a:t>
            </a:r>
            <a:r>
              <a:rPr lang="en-US" dirty="0" err="1"/>
              <a:t>anumang</a:t>
            </a:r>
            <a:r>
              <a:rPr lang="en-US" dirty="0"/>
              <a:t> </a:t>
            </a:r>
            <a:r>
              <a:rPr lang="en-US" dirty="0" err="1"/>
              <a:t>karagdagang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 sa free form text box.   
</a:t>
            </a:r>
            <a:r>
              <a:rPr lang="en-US" dirty="0" err="1"/>
              <a:t>Halimbawa</a:t>
            </a:r>
            <a:r>
              <a:rPr lang="en-US" dirty="0"/>
              <a:t>, </a:t>
            </a:r>
            <a:r>
              <a:rPr lang="en-US" dirty="0" err="1"/>
              <a:t>maaaring</a:t>
            </a:r>
            <a:r>
              <a:rPr lang="en-US" dirty="0"/>
              <a:t> gusto </a:t>
            </a:r>
            <a:r>
              <a:rPr lang="en-US" dirty="0" err="1"/>
              <a:t>mong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reading plan ay </a:t>
            </a:r>
            <a:r>
              <a:rPr lang="en-US" dirty="0" err="1"/>
              <a:t>nasa</a:t>
            </a:r>
            <a:r>
              <a:rPr lang="en-US" dirty="0"/>
              <a:t> </a:t>
            </a:r>
            <a:r>
              <a:rPr lang="en-US" dirty="0" err="1"/>
              <a:t>iba't</a:t>
            </a:r>
            <a:r>
              <a:rPr lang="en-US" dirty="0"/>
              <a:t> </a:t>
            </a:r>
            <a:r>
              <a:rPr lang="en-US" dirty="0" err="1"/>
              <a:t>ibang</a:t>
            </a:r>
            <a:r>
              <a:rPr lang="en-US" dirty="0"/>
              <a:t> format o </a:t>
            </a:r>
            <a:r>
              <a:rPr lang="en-US" dirty="0" err="1"/>
              <a:t>ibang</a:t>
            </a:r>
            <a:r>
              <a:rPr lang="en-US" dirty="0"/>
              <a:t> format </a:t>
            </a:r>
            <a:r>
              <a:rPr lang="en-US" dirty="0" err="1"/>
              <a:t>bukod</a:t>
            </a:r>
            <a:r>
              <a:rPr lang="en-US" dirty="0"/>
              <a:t> sa </a:t>
            </a:r>
            <a:r>
              <a:rPr lang="en-US" dirty="0" err="1"/>
              <a:t>nakalista</a:t>
            </a:r>
            <a:r>
              <a:rPr lang="en-US" dirty="0"/>
              <a:t>. </a:t>
            </a:r>
            <a:r>
              <a:rPr lang="en-US" dirty="0" err="1"/>
              <a:t>Sasagutin</a:t>
            </a:r>
            <a:r>
              <a:rPr lang="en-US" dirty="0"/>
              <a:t> </a:t>
            </a:r>
            <a:r>
              <a:rPr lang="en-US" dirty="0" err="1"/>
              <a:t>namin</a:t>
            </a:r>
            <a:r>
              <a:rPr lang="en-US" dirty="0"/>
              <a:t> ang </a:t>
            </a:r>
            <a:r>
              <a:rPr lang="en-US" dirty="0" err="1"/>
              <a:t>anumang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 kung </a:t>
            </a:r>
            <a:r>
              <a:rPr lang="en-US" dirty="0" err="1"/>
              <a:t>maaari</a:t>
            </a:r>
            <a:r>
              <a:rPr lang="en-US" dirty="0"/>
              <a:t>.  
</a:t>
            </a:r>
            <a:r>
              <a:rPr lang="en-US" dirty="0" err="1"/>
              <a:t>Maaaring</a:t>
            </a:r>
            <a:r>
              <a:rPr lang="en-US" dirty="0"/>
              <a:t> gusto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paghaluin</a:t>
            </a:r>
            <a:r>
              <a:rPr lang="en-US" dirty="0"/>
              <a:t> at </a:t>
            </a:r>
            <a:r>
              <a:rPr lang="en-US" dirty="0" err="1"/>
              <a:t>itugma</a:t>
            </a:r>
            <a:r>
              <a:rPr lang="en-US" dirty="0"/>
              <a:t> ito. Piliin ang Lumang Tipan </a:t>
            </a:r>
            <a:r>
              <a:rPr lang="en-US" dirty="0" err="1"/>
              <a:t>mula</a:t>
            </a:r>
            <a:r>
              <a:rPr lang="en-US" dirty="0"/>
              <a:t> sa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bersyon</a:t>
            </a:r>
            <a:r>
              <a:rPr lang="en-US" dirty="0"/>
              <a:t> at ang Bagong Tipan </a:t>
            </a:r>
            <a:r>
              <a:rPr lang="en-US" dirty="0" err="1"/>
              <a:t>mula</a:t>
            </a:r>
            <a:r>
              <a:rPr lang="en-US" dirty="0"/>
              <a:t> sa 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halimbawa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Maaaring</a:t>
            </a:r>
            <a:r>
              <a:rPr lang="en-US" dirty="0"/>
              <a:t> </a:t>
            </a:r>
            <a:r>
              <a:rPr lang="en-US" dirty="0" err="1"/>
              <a:t>gawin</a:t>
            </a:r>
            <a:r>
              <a:rPr lang="en-US" dirty="0"/>
              <a:t> ito sa </a:t>
            </a:r>
            <a:r>
              <a:rPr lang="en-US" dirty="0" err="1"/>
              <a:t>pamamagitan</a:t>
            </a:r>
            <a:r>
              <a:rPr lang="en-US" dirty="0"/>
              <a:t> ng </a:t>
            </a:r>
            <a:r>
              <a:rPr lang="en-US" dirty="0" err="1"/>
              <a:t>karagdagang</a:t>
            </a:r>
            <a:r>
              <a:rPr lang="en-US" dirty="0"/>
              <a:t> </a:t>
            </a:r>
            <a:r>
              <a:rPr lang="en-US" dirty="0" err="1"/>
              <a:t>kahilingan</a:t>
            </a:r>
            <a:r>
              <a:rPr lang="en-US" dirty="0"/>
              <a:t> o </a:t>
            </a:r>
            <a:r>
              <a:rPr lang="en-US" dirty="0" err="1"/>
              <a:t>magpadala</a:t>
            </a:r>
            <a:r>
              <a:rPr lang="en-US" dirty="0"/>
              <a:t> ng tala </a:t>
            </a:r>
            <a:r>
              <a:rPr lang="en-US" dirty="0" err="1"/>
              <a:t>mula</a:t>
            </a:r>
            <a:r>
              <a:rPr lang="en-US" dirty="0"/>
              <a:t> sa </a:t>
            </a:r>
            <a:r>
              <a:rPr lang="en-US" dirty="0" err="1"/>
              <a:t>aming</a:t>
            </a:r>
            <a:r>
              <a:rPr lang="en-US" dirty="0"/>
              <a:t> Contact Us page. 
Ang </a:t>
            </a:r>
            <a:r>
              <a:rPr lang="en-US" dirty="0" err="1"/>
              <a:t>ganitong</a:t>
            </a:r>
            <a:r>
              <a:rPr lang="en-US" dirty="0"/>
              <a:t> </a:t>
            </a:r>
            <a:r>
              <a:rPr lang="en-US" dirty="0" err="1"/>
              <a:t>uri</a:t>
            </a:r>
            <a:r>
              <a:rPr lang="en-US" dirty="0"/>
              <a:t> ng request ay </a:t>
            </a:r>
            <a:r>
              <a:rPr lang="en-US" dirty="0" err="1"/>
              <a:t>medyo</a:t>
            </a:r>
            <a:r>
              <a:rPr lang="en-US" dirty="0"/>
              <a:t> mas </a:t>
            </a:r>
            <a:r>
              <a:rPr lang="en-US" dirty="0" err="1"/>
              <a:t>matagal</a:t>
            </a:r>
            <a:r>
              <a:rPr lang="en-US" dirty="0"/>
              <a:t> </a:t>
            </a:r>
            <a:r>
              <a:rPr lang="en-US" dirty="0" err="1"/>
              <a:t>iproseso</a:t>
            </a:r>
            <a:r>
              <a:rPr lang="en-US" dirty="0"/>
              <a:t> sa amin.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5FDDD-594B-4C8B-8EE8-DF6DE3EC50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6863" r="18218" b="52152"/>
          <a:stretch/>
        </p:blipFill>
        <p:spPr>
          <a:xfrm>
            <a:off x="2812949" y="1934184"/>
            <a:ext cx="6894879" cy="128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err="1"/>
              <a:t>Mangyaring</a:t>
            </a:r>
            <a:r>
              <a:rPr lang="en-US" sz="2700" dirty="0"/>
              <a:t> </a:t>
            </a:r>
            <a:r>
              <a:rPr lang="en-US" sz="2700" dirty="0" err="1"/>
              <a:t>ipaalam</a:t>
            </a:r>
            <a:r>
              <a:rPr lang="en-US" sz="2700" dirty="0"/>
              <a:t> sa amin kung </a:t>
            </a:r>
            <a:r>
              <a:rPr lang="en-US" sz="2700" dirty="0" err="1"/>
              <a:t>paano</a:t>
            </a:r>
            <a:r>
              <a:rPr lang="en-US" sz="2700" dirty="0"/>
              <a:t> </a:t>
            </a:r>
            <a:r>
              <a:rPr lang="en-US" sz="2700" dirty="0" err="1"/>
              <a:t>mo</a:t>
            </a:r>
            <a:r>
              <a:rPr lang="en-US" sz="2700" dirty="0"/>
              <a:t> </a:t>
            </a:r>
            <a:r>
              <a:rPr lang="en-US" sz="2700" dirty="0" err="1"/>
              <a:t>nalaman</a:t>
            </a:r>
            <a:r>
              <a:rPr lang="en-US" sz="2700" dirty="0"/>
              <a:t> ang </a:t>
            </a:r>
            <a:r>
              <a:rPr lang="en-US" sz="2700" dirty="0" err="1"/>
              <a:t>tungkol</a:t>
            </a:r>
            <a:r>
              <a:rPr lang="en-US" sz="2700" dirty="0"/>
              <a:t> sa amin at kung ito ang </a:t>
            </a:r>
            <a:r>
              <a:rPr lang="en-US" sz="2700" dirty="0" err="1"/>
              <a:t>unang</a:t>
            </a:r>
            <a:r>
              <a:rPr lang="en-US" sz="2700" dirty="0"/>
              <a:t> </a:t>
            </a:r>
            <a:r>
              <a:rPr lang="en-US" sz="2700" dirty="0" err="1"/>
              <a:t>beses</a:t>
            </a:r>
            <a:r>
              <a:rPr lang="en-US" sz="2700" dirty="0"/>
              <a:t> </a:t>
            </a:r>
            <a:r>
              <a:rPr lang="en-US" sz="2700" dirty="0" err="1"/>
              <a:t>mong</a:t>
            </a:r>
            <a:r>
              <a:rPr lang="en-US" sz="2700" dirty="0"/>
              <a:t> </a:t>
            </a:r>
            <a:r>
              <a:rPr lang="en-US" sz="2700" dirty="0" err="1"/>
              <a:t>magbasa</a:t>
            </a:r>
            <a:r>
              <a:rPr lang="en-US" sz="2700" dirty="0"/>
              <a:t> ng Bibliya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Makakatulong</a:t>
            </a:r>
            <a:r>
              <a:rPr lang="en-US" sz="2000" dirty="0"/>
              <a:t> ang </a:t>
            </a:r>
            <a:r>
              <a:rPr lang="en-US" sz="2000" dirty="0" err="1"/>
              <a:t>impormasyong</a:t>
            </a:r>
            <a:r>
              <a:rPr lang="en-US" sz="2000" dirty="0"/>
              <a:t> ito </a:t>
            </a:r>
            <a:r>
              <a:rPr lang="en-US" sz="2000" dirty="0" err="1"/>
              <a:t>upang</a:t>
            </a:r>
            <a:r>
              <a:rPr lang="en-US" sz="2000" dirty="0"/>
              <a:t> </a:t>
            </a:r>
            <a:r>
              <a:rPr lang="en-US" sz="2000" dirty="0" err="1"/>
              <a:t>maabot</a:t>
            </a:r>
            <a:r>
              <a:rPr lang="en-US" sz="2000" dirty="0"/>
              <a:t> </a:t>
            </a:r>
            <a:r>
              <a:rPr lang="en-US" sz="2000" dirty="0" err="1"/>
              <a:t>namin</a:t>
            </a:r>
            <a:r>
              <a:rPr lang="en-US" sz="2000" dirty="0"/>
              <a:t> ang </a:t>
            </a:r>
            <a:r>
              <a:rPr lang="en-US" sz="2000" dirty="0" err="1"/>
              <a:t>pinakamaraming</a:t>
            </a:r>
            <a:r>
              <a:rPr lang="en-US" sz="2000" dirty="0"/>
              <a:t> </a:t>
            </a:r>
            <a:r>
              <a:rPr lang="en-US" sz="2000" dirty="0" err="1"/>
              <a:t>tao</a:t>
            </a:r>
            <a:r>
              <a:rPr lang="en-US" sz="2000" dirty="0"/>
              <a:t> </a:t>
            </a:r>
            <a:r>
              <a:rPr lang="en-US" sz="2000" dirty="0" err="1"/>
              <a:t>hangga't</a:t>
            </a:r>
            <a:r>
              <a:rPr lang="en-US" sz="2000" dirty="0"/>
              <a:t> </a:t>
            </a:r>
            <a:r>
              <a:rPr lang="en-US" sz="2000" dirty="0" err="1"/>
              <a:t>maaari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B932FA-C544-46B9-90DB-33D8C086BD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48887" r="43830" b="33152"/>
          <a:stretch/>
        </p:blipFill>
        <p:spPr>
          <a:xfrm>
            <a:off x="2592925" y="2075152"/>
            <a:ext cx="7990624" cy="198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/>
              <a:t>I-click ang Submit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Kung </a:t>
            </a:r>
            <a:r>
              <a:rPr lang="en-US" dirty="0" err="1"/>
              <a:t>napuno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nang</a:t>
            </a:r>
            <a:r>
              <a:rPr lang="en-US" dirty="0"/>
              <a:t> </a:t>
            </a:r>
            <a:r>
              <a:rPr lang="en-US" dirty="0" err="1"/>
              <a:t>buo</a:t>
            </a:r>
            <a:r>
              <a:rPr lang="en-US" dirty="0"/>
              <a:t> ang form </a:t>
            </a:r>
            <a:r>
              <a:rPr lang="en-US" dirty="0" err="1"/>
              <a:t>nang</a:t>
            </a:r>
            <a:r>
              <a:rPr lang="en-US" dirty="0"/>
              <a:t>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nakaligtaan</a:t>
            </a:r>
            <a:r>
              <a:rPr lang="en-US" dirty="0"/>
              <a:t> ang </a:t>
            </a:r>
            <a:r>
              <a:rPr lang="en-US" dirty="0" err="1"/>
              <a:t>isang</a:t>
            </a:r>
            <a:r>
              <a:rPr lang="en-US" dirty="0"/>
              <a:t> mandatory selection, </a:t>
            </a:r>
            <a:r>
              <a:rPr lang="en-US" dirty="0" err="1"/>
              <a:t>ididirekta</a:t>
            </a:r>
            <a:r>
              <a:rPr lang="en-US" dirty="0"/>
              <a:t> ka sa </a:t>
            </a:r>
            <a:r>
              <a:rPr lang="en-US" dirty="0" err="1"/>
              <a:t>pahina</a:t>
            </a:r>
            <a:r>
              <a:rPr lang="en-US" dirty="0"/>
              <a:t> ng </a:t>
            </a:r>
            <a:r>
              <a:rPr lang="en-US" dirty="0" err="1"/>
              <a:t>kumpirmasyon</a:t>
            </a:r>
            <a:r>
              <a:rPr lang="en-US" dirty="0"/>
              <a:t>. 
Kung may </a:t>
            </a:r>
            <a:r>
              <a:rPr lang="en-US" dirty="0" err="1"/>
              <a:t>namiss</a:t>
            </a:r>
            <a:r>
              <a:rPr lang="en-US" dirty="0"/>
              <a:t> </a:t>
            </a:r>
            <a:r>
              <a:rPr lang="en-US" dirty="0" err="1"/>
              <a:t>kang</a:t>
            </a:r>
            <a:r>
              <a:rPr lang="en-US" dirty="0"/>
              <a:t> </a:t>
            </a:r>
            <a:r>
              <a:rPr lang="en-US" dirty="0" err="1"/>
              <a:t>pagpili</a:t>
            </a:r>
            <a:r>
              <a:rPr lang="en-US" dirty="0"/>
              <a:t>, </a:t>
            </a:r>
            <a:r>
              <a:rPr lang="en-US" dirty="0" err="1"/>
              <a:t>hihilingin</a:t>
            </a:r>
            <a:r>
              <a:rPr lang="en-US" dirty="0"/>
              <a:t> </a:t>
            </a:r>
            <a:r>
              <a:rPr lang="en-US" dirty="0" err="1"/>
              <a:t>kang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ang field o </a:t>
            </a:r>
            <a:r>
              <a:rPr lang="en-US" dirty="0" err="1"/>
              <a:t>gumawa</a:t>
            </a:r>
            <a:r>
              <a:rPr lang="en-US" dirty="0"/>
              <a:t> ng selection.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0F6A4E-656C-41B4-890A-A57D69557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5" t="68333" r="73431" b="24542"/>
          <a:stretch/>
        </p:blipFill>
        <p:spPr>
          <a:xfrm>
            <a:off x="2589212" y="1356672"/>
            <a:ext cx="2906678" cy="1153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E02BC-892A-4BEC-968F-2ED834222D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934" r="18139" b="30777"/>
          <a:stretch/>
        </p:blipFill>
        <p:spPr>
          <a:xfrm>
            <a:off x="3226342" y="4329369"/>
            <a:ext cx="6258408" cy="161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3406365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Pahina</a:t>
            </a:r>
            <a:r>
              <a:rPr lang="en-US" sz="2000" dirty="0"/>
              <a:t> ng </a:t>
            </a:r>
            <a:r>
              <a:rPr lang="en-US" sz="2000" dirty="0" err="1"/>
              <a:t>Kumpirmasyon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E4CCF-8EB4-458F-9724-FB8D70FC9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47" t="12519" r="42314" b="21722"/>
          <a:stretch/>
        </p:blipFill>
        <p:spPr>
          <a:xfrm>
            <a:off x="4844374" y="143465"/>
            <a:ext cx="2821022" cy="65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Nagpatuloy</a:t>
            </a:r>
            <a:r>
              <a:rPr lang="en-US" sz="3200" dirty="0"/>
              <a:t> ang </a:t>
            </a:r>
            <a:r>
              <a:rPr lang="en-US" sz="3200" dirty="0" err="1"/>
              <a:t>Pahina</a:t>
            </a:r>
            <a:r>
              <a:rPr lang="en-US" sz="3200" dirty="0"/>
              <a:t> ng </a:t>
            </a:r>
            <a:r>
              <a:rPr lang="en-US" sz="3200" dirty="0" err="1"/>
              <a:t>Kumpirmasyon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Kung </a:t>
            </a:r>
            <a:r>
              <a:rPr lang="en-US" dirty="0" err="1"/>
              <a:t>nasiyahan</a:t>
            </a:r>
            <a:r>
              <a:rPr lang="en-US" dirty="0"/>
              <a:t> ka sa </a:t>
            </a:r>
            <a:r>
              <a:rPr lang="en-US" dirty="0" err="1"/>
              <a:t>iyong</a:t>
            </a:r>
            <a:r>
              <a:rPr lang="en-US" dirty="0"/>
              <a:t> mga </a:t>
            </a:r>
            <a:r>
              <a:rPr lang="en-US" dirty="0" err="1"/>
              <a:t>napili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-click ang Confirm and Send Request. 
Kung </a:t>
            </a:r>
            <a:r>
              <a:rPr lang="en-US" dirty="0" err="1"/>
              <a:t>hindi</a:t>
            </a:r>
            <a:r>
              <a:rPr lang="en-US" dirty="0"/>
              <a:t>, </a:t>
            </a:r>
            <a:r>
              <a:rPr lang="en-US" dirty="0" err="1"/>
              <a:t>maaari</a:t>
            </a:r>
            <a:r>
              <a:rPr lang="en-US" dirty="0"/>
              <a:t> </a:t>
            </a:r>
            <a:r>
              <a:rPr lang="en-US" dirty="0" err="1"/>
              <a:t>kang</a:t>
            </a:r>
            <a:r>
              <a:rPr lang="en-US" dirty="0"/>
              <a:t> </a:t>
            </a:r>
            <a:r>
              <a:rPr lang="en-US" dirty="0" err="1"/>
              <a:t>bumalik</a:t>
            </a:r>
            <a:r>
              <a:rPr lang="en-US" dirty="0"/>
              <a:t> at </a:t>
            </a:r>
            <a:r>
              <a:rPr lang="en-US" dirty="0" err="1"/>
              <a:t>i</a:t>
            </a:r>
            <a:r>
              <a:rPr lang="en-US" dirty="0"/>
              <a:t>-edit.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004BF-DE62-4244-9764-13BC6F013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49" t="85552" r="43351" b="6878"/>
          <a:stretch/>
        </p:blipFill>
        <p:spPr>
          <a:xfrm>
            <a:off x="2592924" y="944036"/>
            <a:ext cx="8175595" cy="110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>
            <a:normAutofit/>
          </a:bodyPr>
          <a:lstStyle/>
          <a:p>
            <a:r>
              <a:rPr lang="en-US" sz="3100" dirty="0"/>
              <a:t>Ang </a:t>
            </a:r>
            <a:r>
              <a:rPr lang="en-US" sz="3100" dirty="0" err="1"/>
              <a:t>Pahina</a:t>
            </a:r>
            <a:r>
              <a:rPr lang="en-US" sz="3100" dirty="0"/>
              <a:t> ng </a:t>
            </a:r>
            <a:r>
              <a:rPr lang="en-US" sz="3100" dirty="0" err="1"/>
              <a:t>Matagumpay</a:t>
            </a:r>
            <a:r>
              <a:rPr lang="en-US" sz="3100" dirty="0"/>
              <a:t> na </a:t>
            </a:r>
            <a:r>
              <a:rPr lang="en-US" sz="3100" dirty="0" err="1"/>
              <a:t>Pagsusumite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Napakahalaga</a:t>
            </a:r>
            <a:r>
              <a:rPr lang="en-US" dirty="0"/>
              <a:t> na </a:t>
            </a:r>
            <a:r>
              <a:rPr lang="en-US" dirty="0" err="1"/>
              <a:t>idagdag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gary@worldbibleplans.com sa </a:t>
            </a:r>
            <a:r>
              <a:rPr lang="en-US" dirty="0" err="1"/>
              <a:t>iyong</a:t>
            </a:r>
            <a:r>
              <a:rPr lang="en-US" dirty="0"/>
              <a:t> </a:t>
            </a:r>
            <a:r>
              <a:rPr lang="en-US" dirty="0" err="1"/>
              <a:t>listahan</a:t>
            </a:r>
            <a:r>
              <a:rPr lang="en-US" dirty="0"/>
              <a:t> ng mga </a:t>
            </a:r>
            <a:r>
              <a:rPr lang="en-US" dirty="0" err="1"/>
              <a:t>ligtas</a:t>
            </a:r>
            <a:r>
              <a:rPr lang="en-US" dirty="0"/>
              <a:t> na </a:t>
            </a:r>
            <a:r>
              <a:rPr lang="en-US" dirty="0" err="1"/>
              <a:t>nagpadala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Kung </a:t>
            </a:r>
            <a:r>
              <a:rPr lang="en-US" dirty="0" err="1"/>
              <a:t>hindi</a:t>
            </a:r>
            <a:r>
              <a:rPr lang="en-US" dirty="0"/>
              <a:t>, </a:t>
            </a:r>
            <a:r>
              <a:rPr lang="en-US" dirty="0" err="1"/>
              <a:t>maaaring</a:t>
            </a:r>
            <a:r>
              <a:rPr lang="en-US" dirty="0"/>
              <a:t> </a:t>
            </a:r>
            <a:r>
              <a:rPr lang="en-US" dirty="0" err="1"/>
              <a:t>mapunta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attachment o link sa junk o spam folder.</a:t>
            </a:r>
          </a:p>
          <a:p>
            <a:r>
              <a:rPr lang="en-US" dirty="0"/>
              <a:t>Ang </a:t>
            </a:r>
            <a:r>
              <a:rPr lang="en-US" dirty="0" err="1"/>
              <a:t>oras</a:t>
            </a:r>
            <a:r>
              <a:rPr lang="en-US" dirty="0"/>
              <a:t> ng </a:t>
            </a:r>
            <a:r>
              <a:rPr lang="en-US" dirty="0" err="1"/>
              <a:t>pag</a:t>
            </a:r>
            <a:r>
              <a:rPr lang="en-US" dirty="0"/>
              <a:t>-turn around ng request ay mas </a:t>
            </a:r>
            <a:r>
              <a:rPr lang="en-US" dirty="0" err="1"/>
              <a:t>mababa</a:t>
            </a:r>
            <a:r>
              <a:rPr lang="en-US" dirty="0"/>
              <a:t> sa 24 na </a:t>
            </a:r>
            <a:r>
              <a:rPr lang="en-US" dirty="0" err="1"/>
              <a:t>oras</a:t>
            </a:r>
            <a:r>
              <a:rPr lang="en-US" dirty="0"/>
              <a:t> </a:t>
            </a:r>
            <a:r>
              <a:rPr lang="en-US" dirty="0" err="1"/>
              <a:t>maliban</a:t>
            </a:r>
            <a:r>
              <a:rPr lang="en-US" dirty="0"/>
              <a:t> kung may mga </a:t>
            </a:r>
            <a:r>
              <a:rPr lang="en-US" dirty="0" err="1"/>
              <a:t>nakakagaan</a:t>
            </a:r>
            <a:r>
              <a:rPr lang="en-US" dirty="0"/>
              <a:t> na </a:t>
            </a:r>
            <a:r>
              <a:rPr lang="en-US" dirty="0" err="1"/>
              <a:t>sitwasyon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Kung </a:t>
            </a:r>
            <a:r>
              <a:rPr lang="en-US" dirty="0" err="1"/>
              <a:t>hindi</a:t>
            </a:r>
            <a:r>
              <a:rPr lang="en-US" dirty="0"/>
              <a:t> ka </a:t>
            </a:r>
            <a:r>
              <a:rPr lang="en-US" dirty="0" err="1"/>
              <a:t>makatanggap</a:t>
            </a:r>
            <a:r>
              <a:rPr lang="en-US" dirty="0"/>
              <a:t> ng email </a:t>
            </a:r>
            <a:r>
              <a:rPr lang="en-US" dirty="0" err="1"/>
              <a:t>mula</a:t>
            </a:r>
            <a:r>
              <a:rPr lang="en-US" dirty="0"/>
              <a:t> sa gary@worldbibleplans.com sa </a:t>
            </a:r>
            <a:r>
              <a:rPr lang="en-US" dirty="0" err="1"/>
              <a:t>loob</a:t>
            </a:r>
            <a:r>
              <a:rPr lang="en-US" dirty="0"/>
              <a:t> ng 24 na </a:t>
            </a:r>
            <a:r>
              <a:rPr lang="en-US" dirty="0" err="1"/>
              <a:t>oras</a:t>
            </a:r>
            <a:r>
              <a:rPr lang="en-US" dirty="0"/>
              <a:t>, </a:t>
            </a:r>
            <a:r>
              <a:rPr lang="en-US" dirty="0" err="1"/>
              <a:t>tingnan</a:t>
            </a:r>
            <a:r>
              <a:rPr lang="en-US" dirty="0"/>
              <a:t> ang </a:t>
            </a:r>
            <a:r>
              <a:rPr lang="en-US" dirty="0" err="1"/>
              <a:t>iyong</a:t>
            </a:r>
            <a:r>
              <a:rPr lang="en-US" dirty="0"/>
              <a:t> junk o spam folder.</a:t>
            </a:r>
          </a:p>
          <a:p>
            <a:pPr lvl="2"/>
            <a:r>
              <a:rPr lang="en-US" dirty="0"/>
              <a:t>Kung </a:t>
            </a:r>
            <a:r>
              <a:rPr lang="en-US" dirty="0" err="1"/>
              <a:t>hindi</a:t>
            </a:r>
            <a:r>
              <a:rPr lang="en-US" dirty="0"/>
              <a:t> ka pa </a:t>
            </a:r>
            <a:r>
              <a:rPr lang="en-US" dirty="0" err="1"/>
              <a:t>nakakatanggap</a:t>
            </a:r>
            <a:r>
              <a:rPr lang="en-US" dirty="0"/>
              <a:t> ng email </a:t>
            </a:r>
            <a:r>
              <a:rPr lang="en-US" dirty="0" err="1"/>
              <a:t>mula</a:t>
            </a:r>
            <a:r>
              <a:rPr lang="en-US" dirty="0"/>
              <a:t> sa amin, </a:t>
            </a:r>
            <a:r>
              <a:rPr lang="en-US" dirty="0" err="1"/>
              <a:t>magpadala</a:t>
            </a:r>
            <a:r>
              <a:rPr lang="en-US" dirty="0"/>
              <a:t> ng tala </a:t>
            </a:r>
            <a:r>
              <a:rPr lang="en-US" dirty="0" err="1"/>
              <a:t>mula</a:t>
            </a:r>
            <a:r>
              <a:rPr lang="en-US" dirty="0"/>
              <a:t> sa </a:t>
            </a:r>
            <a:r>
              <a:rPr lang="en-US" dirty="0" err="1"/>
              <a:t>aming</a:t>
            </a:r>
            <a:r>
              <a:rPr lang="en-US" dirty="0"/>
              <a:t> Contact Us page.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743F6-28FE-4360-B79E-76CCA1A1D5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t="32624" r="15755" b="44823"/>
          <a:stretch/>
        </p:blipFill>
        <p:spPr>
          <a:xfrm>
            <a:off x="2709660" y="1337130"/>
            <a:ext cx="6238833" cy="237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/>
              <a:t>Ito ang Request Form – </a:t>
            </a:r>
            <a:r>
              <a:rPr lang="en-US" sz="2000" dirty="0" err="1"/>
              <a:t>Hatiin</a:t>
            </a:r>
            <a:r>
              <a:rPr lang="en-US" sz="2000" dirty="0"/>
              <a:t> </a:t>
            </a:r>
            <a:r>
              <a:rPr lang="en-US" sz="2000" dirty="0" err="1"/>
              <a:t>namin</a:t>
            </a:r>
            <a:r>
              <a:rPr lang="en-US" sz="2000" dirty="0"/>
              <a:t> ito sa mga </a:t>
            </a:r>
            <a:r>
              <a:rPr lang="en-US" sz="2000" dirty="0" err="1"/>
              <a:t>sumusunod</a:t>
            </a:r>
            <a:r>
              <a:rPr lang="en-US" sz="2000" dirty="0"/>
              <a:t> na slides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461A22-7C46-4F0C-8F25-26E286214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91" t="24246" r="33777" b="4651"/>
          <a:stretch/>
        </p:blipFill>
        <p:spPr>
          <a:xfrm>
            <a:off x="3842424" y="564205"/>
            <a:ext cx="5305208" cy="61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Ang </a:t>
            </a:r>
            <a:r>
              <a:rPr lang="en-US" sz="3200" dirty="0" err="1"/>
              <a:t>Mekanismo</a:t>
            </a:r>
            <a:r>
              <a:rPr lang="en-US" sz="3200" dirty="0"/>
              <a:t> ng </a:t>
            </a:r>
            <a:r>
              <a:rPr lang="en-US" sz="3200" dirty="0" err="1"/>
              <a:t>Anyo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Mahalagang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form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kaliwa</a:t>
            </a:r>
            <a:r>
              <a:rPr lang="en-US" dirty="0"/>
              <a:t> hanggang </a:t>
            </a:r>
            <a:r>
              <a:rPr lang="en-US" dirty="0" err="1"/>
              <a:t>kanan</a:t>
            </a:r>
            <a:r>
              <a:rPr lang="en-US" dirty="0"/>
              <a:t> at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itaas</a:t>
            </a:r>
            <a:r>
              <a:rPr lang="en-US" dirty="0"/>
              <a:t> hanggang </a:t>
            </a:r>
            <a:r>
              <a:rPr lang="en-US" dirty="0" err="1"/>
              <a:t>ibaba</a:t>
            </a:r>
            <a:r>
              <a:rPr lang="en-US" u="sng" dirty="0"/>
              <a:t>.</a:t>
            </a:r>
          </a:p>
          <a:p>
            <a:pPr lvl="1"/>
            <a:r>
              <a:rPr lang="en-US" dirty="0"/>
              <a:t>Kung </a:t>
            </a:r>
            <a:r>
              <a:rPr lang="en-US" dirty="0" err="1"/>
              <a:t>pupunan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ang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bahagi</a:t>
            </a:r>
            <a:r>
              <a:rPr lang="en-US" dirty="0"/>
              <a:t> ng form at </a:t>
            </a:r>
            <a:r>
              <a:rPr lang="en-US" dirty="0" err="1"/>
              <a:t>pagkatapos</a:t>
            </a:r>
            <a:r>
              <a:rPr lang="en-US" dirty="0"/>
              <a:t> ay </a:t>
            </a:r>
            <a:r>
              <a:rPr lang="en-US" dirty="0" err="1"/>
              <a:t>gagawa</a:t>
            </a:r>
            <a:r>
              <a:rPr lang="en-US" dirty="0"/>
              <a:t> ng </a:t>
            </a:r>
            <a:r>
              <a:rPr lang="en-US" dirty="0" err="1"/>
              <a:t>pagbabago</a:t>
            </a:r>
            <a:r>
              <a:rPr lang="en-US" dirty="0"/>
              <a:t> sa </a:t>
            </a:r>
            <a:r>
              <a:rPr lang="en-US" dirty="0" err="1"/>
              <a:t>isang</a:t>
            </a:r>
            <a:r>
              <a:rPr lang="en-US" dirty="0"/>
              <a:t> field na </a:t>
            </a:r>
            <a:r>
              <a:rPr lang="en-US" dirty="0" err="1"/>
              <a:t>napili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na, lahat ng mga </a:t>
            </a:r>
            <a:r>
              <a:rPr lang="en-US" dirty="0" err="1"/>
              <a:t>napili</a:t>
            </a:r>
            <a:r>
              <a:rPr lang="en-US" dirty="0"/>
              <a:t> ay </a:t>
            </a:r>
            <a:r>
              <a:rPr lang="en-US" dirty="0" err="1"/>
              <a:t>babalik</a:t>
            </a:r>
            <a:r>
              <a:rPr lang="en-US" dirty="0"/>
              <a:t> sa default at </a:t>
            </a:r>
            <a:r>
              <a:rPr lang="en-US" dirty="0" err="1"/>
              <a:t>mawawala</a:t>
            </a:r>
            <a:r>
              <a:rPr lang="en-US" dirty="0"/>
              <a:t> ang mga </a:t>
            </a:r>
            <a:r>
              <a:rPr lang="en-US" dirty="0" err="1"/>
              <a:t>napiling</a:t>
            </a:r>
            <a:r>
              <a:rPr lang="en-US" dirty="0"/>
              <a:t> </a:t>
            </a:r>
            <a:r>
              <a:rPr lang="en-US" dirty="0" err="1"/>
              <a:t>ginawa</a:t>
            </a:r>
            <a:r>
              <a:rPr lang="en-US" dirty="0"/>
              <a:t> mo.</a:t>
            </a:r>
          </a:p>
          <a:p>
            <a:pPr lvl="2"/>
            <a:r>
              <a:rPr lang="en-US" dirty="0" err="1"/>
              <a:t>Halimbawa</a:t>
            </a:r>
            <a:r>
              <a:rPr lang="en-US" dirty="0"/>
              <a:t>, kung </a:t>
            </a:r>
            <a:r>
              <a:rPr lang="en-US" dirty="0" err="1"/>
              <a:t>pipili</a:t>
            </a:r>
            <a:r>
              <a:rPr lang="en-US" dirty="0"/>
              <a:t> ka ng </a:t>
            </a:r>
            <a:r>
              <a:rPr lang="en-US" dirty="0" err="1"/>
              <a:t>bersyon</a:t>
            </a:r>
            <a:r>
              <a:rPr lang="en-US" dirty="0"/>
              <a:t> at </a:t>
            </a:r>
            <a:r>
              <a:rPr lang="en-US" dirty="0" err="1"/>
              <a:t>punan</a:t>
            </a:r>
            <a:r>
              <a:rPr lang="en-US" dirty="0"/>
              <a:t> ang </a:t>
            </a:r>
            <a:r>
              <a:rPr lang="en-US" dirty="0" err="1"/>
              <a:t>natitirang</a:t>
            </a:r>
            <a:r>
              <a:rPr lang="en-US" dirty="0"/>
              <a:t> </a:t>
            </a:r>
            <a:r>
              <a:rPr lang="en-US" dirty="0" err="1"/>
              <a:t>bahagi</a:t>
            </a:r>
            <a:r>
              <a:rPr lang="en-US" dirty="0"/>
              <a:t> ng form at </a:t>
            </a:r>
            <a:r>
              <a:rPr lang="en-US" dirty="0" err="1"/>
              <a:t>pagkatapos</a:t>
            </a:r>
            <a:r>
              <a:rPr lang="en-US" dirty="0"/>
              <a:t> ay </a:t>
            </a:r>
            <a:r>
              <a:rPr lang="en-US" dirty="0" err="1"/>
              <a:t>babalikan</a:t>
            </a:r>
            <a:r>
              <a:rPr lang="en-US" dirty="0"/>
              <a:t> at </a:t>
            </a:r>
            <a:r>
              <a:rPr lang="en-US" dirty="0" err="1"/>
              <a:t>baguhin</a:t>
            </a:r>
            <a:r>
              <a:rPr lang="en-US" dirty="0"/>
              <a:t> ang </a:t>
            </a:r>
            <a:r>
              <a:rPr lang="en-US" dirty="0" err="1"/>
              <a:t>bersyon</a:t>
            </a:r>
            <a:r>
              <a:rPr lang="en-US" dirty="0"/>
              <a:t>, </a:t>
            </a:r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punan</a:t>
            </a:r>
            <a:r>
              <a:rPr lang="en-US" dirty="0"/>
              <a:t> </a:t>
            </a:r>
            <a:r>
              <a:rPr lang="en-US" dirty="0" err="1"/>
              <a:t>muli</a:t>
            </a:r>
            <a:r>
              <a:rPr lang="en-US" dirty="0"/>
              <a:t> ang lahat ng mga </a:t>
            </a:r>
            <a:r>
              <a:rPr lang="en-US" dirty="0" err="1"/>
              <a:t>sumunod</a:t>
            </a:r>
            <a:r>
              <a:rPr lang="en-US" dirty="0"/>
              <a:t> na field.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CCE23-73AF-46A8-BC7F-08DEF1F834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4" t="32340" r="4746" b="24965"/>
          <a:stretch/>
        </p:blipFill>
        <p:spPr>
          <a:xfrm>
            <a:off x="2835054" y="797665"/>
            <a:ext cx="7446120" cy="319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fi-FI" sz="3200" dirty="0"/>
              <a:t>Mga Lohikal na Panuntunan ng Anyo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8911686" cy="5679972"/>
          </a:xfrm>
        </p:spPr>
        <p:txBody>
          <a:bodyPr>
            <a:normAutofit/>
          </a:bodyPr>
          <a:lstStyle/>
          <a:p>
            <a:r>
              <a:rPr lang="en-US" sz="2400" dirty="0" err="1"/>
              <a:t>Depende</a:t>
            </a:r>
            <a:r>
              <a:rPr lang="en-US" sz="2400" dirty="0"/>
              <a:t> sa </a:t>
            </a:r>
            <a:r>
              <a:rPr lang="en-US" sz="2400" dirty="0" err="1"/>
              <a:t>iyong</a:t>
            </a:r>
            <a:r>
              <a:rPr lang="en-US" sz="2400" dirty="0"/>
              <a:t> mga </a:t>
            </a:r>
            <a:r>
              <a:rPr lang="en-US" sz="2400" dirty="0" err="1"/>
              <a:t>pagpipilian</a:t>
            </a:r>
            <a:r>
              <a:rPr lang="en-US" sz="2400" dirty="0"/>
              <a:t>, may </a:t>
            </a:r>
            <a:r>
              <a:rPr lang="en-US" sz="2400" dirty="0" err="1"/>
              <a:t>ilang</a:t>
            </a:r>
            <a:r>
              <a:rPr lang="en-US" sz="2400" dirty="0"/>
              <a:t> mga </a:t>
            </a:r>
            <a:r>
              <a:rPr lang="en-US" sz="2400" dirty="0" err="1"/>
              <a:t>pagpipilian</a:t>
            </a:r>
            <a:r>
              <a:rPr lang="en-US" sz="2400" dirty="0"/>
              <a:t> na </a:t>
            </a:r>
            <a:r>
              <a:rPr lang="en-US" sz="2400" dirty="0" err="1"/>
              <a:t>maaaring</a:t>
            </a:r>
            <a:r>
              <a:rPr lang="en-US" sz="2400" dirty="0"/>
              <a:t> </a:t>
            </a:r>
            <a:r>
              <a:rPr lang="en-US" sz="2400" dirty="0" err="1"/>
              <a:t>hindi</a:t>
            </a:r>
            <a:r>
              <a:rPr lang="en-US" sz="2400" dirty="0"/>
              <a:t> </a:t>
            </a:r>
            <a:r>
              <a:rPr lang="en-US" sz="2400" dirty="0" err="1"/>
              <a:t>magamit</a:t>
            </a:r>
            <a:r>
              <a:rPr lang="en-US" sz="2400" dirty="0"/>
              <a:t>.</a:t>
            </a:r>
          </a:p>
          <a:p>
            <a:pPr lvl="1"/>
            <a:r>
              <a:rPr lang="en-US" sz="2000" dirty="0" err="1"/>
              <a:t>Minsan</a:t>
            </a:r>
            <a:r>
              <a:rPr lang="en-US" sz="2000" dirty="0"/>
              <a:t> </a:t>
            </a:r>
            <a:r>
              <a:rPr lang="en-US" sz="2000" dirty="0" err="1"/>
              <a:t>buong</a:t>
            </a:r>
            <a:r>
              <a:rPr lang="en-US" sz="2000" dirty="0"/>
              <a:t> drop down. 
</a:t>
            </a:r>
            <a:r>
              <a:rPr lang="en-US" sz="2000" dirty="0" err="1"/>
              <a:t>Minsan</a:t>
            </a:r>
            <a:r>
              <a:rPr lang="en-US" sz="2000" dirty="0"/>
              <a:t>, mga </a:t>
            </a:r>
            <a:r>
              <a:rPr lang="en-US" sz="2000" dirty="0" err="1"/>
              <a:t>pagpipilian</a:t>
            </a:r>
            <a:r>
              <a:rPr lang="en-US" sz="2000" dirty="0"/>
              <a:t> </a:t>
            </a:r>
            <a:r>
              <a:rPr lang="en-US" sz="2000" dirty="0" err="1"/>
              <a:t>lamang</a:t>
            </a:r>
            <a:r>
              <a:rPr lang="en-US" sz="2000" dirty="0"/>
              <a:t> sa </a:t>
            </a:r>
            <a:r>
              <a:rPr lang="en-US" sz="2000" dirty="0" err="1"/>
              <a:t>loob</a:t>
            </a:r>
            <a:r>
              <a:rPr lang="en-US" sz="2000" dirty="0"/>
              <a:t> ng drop down.</a:t>
            </a:r>
          </a:p>
          <a:p>
            <a:pPr lvl="2"/>
            <a:r>
              <a:rPr lang="en-US" sz="1800" dirty="0" err="1"/>
              <a:t>Halimbawa</a:t>
            </a:r>
            <a:r>
              <a:rPr lang="en-US" sz="1800" dirty="0"/>
              <a:t>: Kung </a:t>
            </a:r>
            <a:r>
              <a:rPr lang="en-US" sz="1800" dirty="0" err="1"/>
              <a:t>pipili</a:t>
            </a:r>
            <a:r>
              <a:rPr lang="en-US" sz="1800" dirty="0"/>
              <a:t> ka ng </a:t>
            </a:r>
            <a:r>
              <a:rPr lang="en-US" sz="1800" dirty="0" err="1"/>
              <a:t>bersyon</a:t>
            </a:r>
            <a:r>
              <a:rPr lang="en-US" sz="1800" dirty="0"/>
              <a:t> na may copyright, </a:t>
            </a:r>
            <a:r>
              <a:rPr lang="en-US" sz="1800" dirty="0" err="1"/>
              <a:t>hindi</a:t>
            </a:r>
            <a:r>
              <a:rPr lang="en-US" sz="1800" dirty="0"/>
              <a:t> </a:t>
            </a:r>
            <a:r>
              <a:rPr lang="en-US" sz="1800" dirty="0" err="1"/>
              <a:t>namin</a:t>
            </a:r>
            <a:r>
              <a:rPr lang="en-US" sz="1800" dirty="0"/>
              <a:t> </a:t>
            </a:r>
            <a:r>
              <a:rPr lang="en-US" sz="1800" dirty="0" err="1"/>
              <a:t>maibibigay</a:t>
            </a:r>
            <a:r>
              <a:rPr lang="en-US" sz="1800" dirty="0"/>
              <a:t> ang mga </a:t>
            </a:r>
            <a:r>
              <a:rPr lang="en-US" sz="1800" dirty="0" err="1"/>
              <a:t>kasulatan</a:t>
            </a:r>
            <a:r>
              <a:rPr lang="en-US" sz="1800" dirty="0"/>
              <a:t>, </a:t>
            </a:r>
            <a:r>
              <a:rPr lang="en-US" sz="1800" dirty="0" err="1"/>
              <a:t>kundi</a:t>
            </a:r>
            <a:r>
              <a:rPr lang="en-US" sz="1800" dirty="0"/>
              <a:t> </a:t>
            </a:r>
            <a:r>
              <a:rPr lang="en-US" sz="1800" dirty="0" err="1"/>
              <a:t>isang</a:t>
            </a:r>
            <a:r>
              <a:rPr lang="en-US" sz="1800" dirty="0"/>
              <a:t> </a:t>
            </a:r>
            <a:r>
              <a:rPr lang="en-US" sz="1800" dirty="0" err="1"/>
              <a:t>gabay</a:t>
            </a:r>
            <a:r>
              <a:rPr lang="en-US" sz="1800" dirty="0"/>
              <a:t> </a:t>
            </a:r>
            <a:r>
              <a:rPr lang="en-US" sz="1800" dirty="0" err="1"/>
              <a:t>lamang</a:t>
            </a:r>
            <a:r>
              <a:rPr lang="en-US" sz="1800" dirty="0"/>
              <a:t>.</a:t>
            </a:r>
          </a:p>
          <a:p>
            <a:pPr lvl="3"/>
            <a:r>
              <a:rPr lang="en-US" sz="1600" dirty="0"/>
              <a:t>Ang Select Book ay </a:t>
            </a:r>
            <a:r>
              <a:rPr lang="en-US" sz="1600" dirty="0" err="1"/>
              <a:t>malalock</a:t>
            </a:r>
            <a:r>
              <a:rPr lang="en-US" sz="1600" dirty="0"/>
              <a:t>. 
Ang Include Scriptures ay </a:t>
            </a:r>
            <a:r>
              <a:rPr lang="en-US" sz="1600" dirty="0" err="1"/>
              <a:t>naka</a:t>
            </a:r>
            <a:r>
              <a:rPr lang="en-US" sz="1600" dirty="0"/>
              <a:t>-lock. </a:t>
            </a:r>
          </a:p>
          <a:p>
            <a:pPr lvl="4"/>
            <a:r>
              <a:rPr lang="en-US" sz="1600" dirty="0"/>
              <a:t>Hindi. Ang Provide a Guide Only ay mag-default.</a:t>
            </a:r>
          </a:p>
          <a:p>
            <a:pPr lvl="3"/>
            <a:r>
              <a:rPr lang="en-US" sz="1600" dirty="0"/>
              <a:t>Ang Include Cross References ay ma-lock.</a:t>
            </a:r>
          </a:p>
          <a:p>
            <a:pPr lvl="3"/>
            <a:r>
              <a:rPr lang="en-US" sz="1600" dirty="0"/>
              <a:t>Ang Select Paragraph/Verse ay </a:t>
            </a:r>
            <a:r>
              <a:rPr lang="en-US" sz="1600" dirty="0" err="1"/>
              <a:t>malalock</a:t>
            </a:r>
            <a:r>
              <a:rPr lang="en-US" sz="1600" dirty="0"/>
              <a:t>.</a:t>
            </a:r>
          </a:p>
          <a:p>
            <a:pPr lvl="3"/>
            <a:r>
              <a:rPr lang="en-US" sz="1600" dirty="0"/>
              <a:t>Ang Select eBook Format ay </a:t>
            </a:r>
            <a:r>
              <a:rPr lang="en-US" sz="1600" dirty="0" err="1"/>
              <a:t>malalock</a:t>
            </a:r>
            <a:r>
              <a:rPr lang="en-US" sz="1600" dirty="0"/>
              <a:t>.</a:t>
            </a:r>
          </a:p>
          <a:p>
            <a:pPr lvl="4"/>
            <a:r>
              <a:rPr lang="en-US" sz="1600" dirty="0"/>
              <a:t>Ang PDF Chart ay </a:t>
            </a:r>
            <a:r>
              <a:rPr lang="en-US" sz="1600" dirty="0" err="1"/>
              <a:t>magiging</a:t>
            </a:r>
            <a:r>
              <a:rPr lang="en-US" sz="1600" dirty="0"/>
              <a:t> default.</a:t>
            </a:r>
          </a:p>
          <a:p>
            <a:pPr lvl="3"/>
            <a:r>
              <a:rPr lang="en-US" sz="1600" dirty="0" err="1"/>
              <a:t>Opsyonal</a:t>
            </a:r>
            <a:r>
              <a:rPr lang="en-US" sz="1600" dirty="0"/>
              <a:t> na Font para sa mga </a:t>
            </a:r>
            <a:r>
              <a:rPr lang="en-US" sz="1600" dirty="0" err="1"/>
              <a:t>talata</a:t>
            </a:r>
            <a:r>
              <a:rPr lang="en-US" sz="1600" dirty="0"/>
              <a:t> kung </a:t>
            </a:r>
            <a:r>
              <a:rPr lang="en-US" sz="1600" dirty="0" err="1"/>
              <a:t>saan</a:t>
            </a:r>
            <a:r>
              <a:rPr lang="en-US" sz="1600" dirty="0"/>
              <a:t> </a:t>
            </a:r>
            <a:r>
              <a:rPr lang="en-US" sz="1600" dirty="0" err="1"/>
              <a:t>nagsasalita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Jesus ay </a:t>
            </a:r>
            <a:r>
              <a:rPr lang="en-US" sz="1600" dirty="0" err="1"/>
              <a:t>naka</a:t>
            </a:r>
            <a:r>
              <a:rPr lang="en-US" sz="1600" dirty="0"/>
              <a:t>-lock.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2700" dirty="0"/>
              <a:t>Mga </a:t>
            </a:r>
            <a:r>
              <a:rPr lang="en-US" sz="2700" dirty="0" err="1"/>
              <a:t>Lohikal</a:t>
            </a:r>
            <a:r>
              <a:rPr lang="en-US" sz="2700" dirty="0"/>
              <a:t> na </a:t>
            </a:r>
            <a:r>
              <a:rPr lang="en-US" sz="2700" dirty="0" err="1"/>
              <a:t>Panuntunan</a:t>
            </a:r>
            <a:r>
              <a:rPr lang="en-US" sz="2700" dirty="0"/>
              <a:t> ng Form </a:t>
            </a:r>
            <a:r>
              <a:rPr lang="en-US" sz="2700" dirty="0" err="1"/>
              <a:t>Ipinagpatuloy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792614"/>
            <a:ext cx="8632794" cy="483577"/>
          </a:xfrm>
        </p:spPr>
        <p:txBody>
          <a:bodyPr>
            <a:normAutofit fontScale="92500"/>
          </a:bodyPr>
          <a:lstStyle/>
          <a:p>
            <a:r>
              <a:rPr lang="sv-SE" dirty="0"/>
              <a:t>Isa pang halimbawa: Kung pipili ka ng tema mula sa pangalawang grupo...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 mga </a:t>
            </a:r>
            <a:r>
              <a:rPr lang="en-US" dirty="0" err="1"/>
              <a:t>haba</a:t>
            </a:r>
            <a:r>
              <a:rPr lang="en-US" dirty="0"/>
              <a:t> ng </a:t>
            </a:r>
            <a:r>
              <a:rPr lang="en-US" dirty="0" err="1"/>
              <a:t>kabanata</a:t>
            </a:r>
            <a:r>
              <a:rPr lang="en-US" dirty="0"/>
              <a:t> sa Duration drop down ay </a:t>
            </a:r>
            <a:r>
              <a:rPr lang="en-US" dirty="0" err="1"/>
              <a:t>magiging</a:t>
            </a:r>
            <a:r>
              <a:rPr lang="en-US" dirty="0"/>
              <a:t> </a:t>
            </a:r>
            <a:r>
              <a:rPr lang="en-US" dirty="0" err="1"/>
              <a:t>kulay</a:t>
            </a:r>
            <a:r>
              <a:rPr lang="en-US" dirty="0"/>
              <a:t> abo at </a:t>
            </a:r>
            <a:r>
              <a:rPr lang="en-US" dirty="0" err="1"/>
              <a:t>hindi</a:t>
            </a:r>
            <a:r>
              <a:rPr lang="en-US" dirty="0"/>
              <a:t> </a:t>
            </a:r>
            <a:r>
              <a:rPr lang="en-US" dirty="0" err="1"/>
              <a:t>mapipili</a:t>
            </a:r>
            <a:r>
              <a:rPr lang="en-US" dirty="0"/>
              <a:t>. 
Ang </a:t>
            </a:r>
            <a:r>
              <a:rPr lang="en-US" dirty="0" err="1"/>
              <a:t>komentaryo</a:t>
            </a:r>
            <a:r>
              <a:rPr lang="en-US" dirty="0"/>
              <a:t> ay </a:t>
            </a:r>
            <a:r>
              <a:rPr lang="en-US" dirty="0" err="1"/>
              <a:t>naka</a:t>
            </a:r>
            <a:r>
              <a:rPr lang="en-US" dirty="0"/>
              <a:t>-lock.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E3855-191E-4BE1-A004-8B9AACF250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7" t="4625" r="29997" b="15365"/>
          <a:stretch/>
        </p:blipFill>
        <p:spPr>
          <a:xfrm>
            <a:off x="1487153" y="1354014"/>
            <a:ext cx="6370128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85F1C5-1BBE-41CF-A4AE-19826C5EF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962" y="1354014"/>
            <a:ext cx="3412363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2700" dirty="0"/>
              <a:t>Mga </a:t>
            </a:r>
            <a:r>
              <a:rPr lang="en-US" sz="2700" dirty="0" err="1"/>
              <a:t>Lohikal</a:t>
            </a:r>
            <a:r>
              <a:rPr lang="en-US" sz="2700" dirty="0"/>
              <a:t> na </a:t>
            </a:r>
            <a:r>
              <a:rPr lang="en-US" sz="2700" dirty="0" err="1"/>
              <a:t>Panuntunan</a:t>
            </a:r>
            <a:r>
              <a:rPr lang="en-US" sz="2700" dirty="0"/>
              <a:t> ng Form </a:t>
            </a:r>
            <a:r>
              <a:rPr lang="en-US" sz="2700" dirty="0" err="1"/>
              <a:t>Ipinagpatuloy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Minsan</a:t>
            </a:r>
            <a:r>
              <a:rPr lang="en-US" dirty="0"/>
              <a:t>, maraming </a:t>
            </a:r>
            <a:r>
              <a:rPr lang="en-US" dirty="0" err="1"/>
              <a:t>pagpili</a:t>
            </a:r>
            <a:r>
              <a:rPr lang="en-US" dirty="0"/>
              <a:t> ang </a:t>
            </a:r>
            <a:r>
              <a:rPr lang="en-US" dirty="0" err="1"/>
              <a:t>tumutukoy</a:t>
            </a:r>
            <a:r>
              <a:rPr lang="en-US" dirty="0"/>
              <a:t> kung may isa pang </a:t>
            </a:r>
            <a:r>
              <a:rPr lang="en-US" dirty="0" err="1"/>
              <a:t>seleksyon</a:t>
            </a:r>
            <a:r>
              <a:rPr lang="en-US" dirty="0"/>
              <a:t> na </a:t>
            </a:r>
            <a:r>
              <a:rPr lang="en-US" dirty="0" err="1"/>
              <a:t>naka</a:t>
            </a:r>
            <a:r>
              <a:rPr lang="en-US" dirty="0"/>
              <a:t>-lock.</a:t>
            </a:r>
          </a:p>
          <a:p>
            <a:pPr lvl="1"/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mapili</a:t>
            </a:r>
            <a:r>
              <a:rPr lang="en-US" dirty="0"/>
              <a:t> ang Commentary:</a:t>
            </a:r>
          </a:p>
          <a:p>
            <a:pPr lvl="2"/>
            <a:r>
              <a:rPr lang="en-US" dirty="0"/>
              <a:t>Hindi </a:t>
            </a:r>
            <a:r>
              <a:rPr lang="en-US" dirty="0" err="1"/>
              <a:t>maaaring</a:t>
            </a:r>
            <a:r>
              <a:rPr lang="en-US" dirty="0"/>
              <a:t> may copyright ang </a:t>
            </a:r>
            <a:r>
              <a:rPr lang="en-US" dirty="0" err="1"/>
              <a:t>bersyon</a:t>
            </a:r>
            <a:r>
              <a:rPr lang="en-US" dirty="0"/>
              <a:t>. 
Ang </a:t>
            </a:r>
            <a:r>
              <a:rPr lang="en-US" dirty="0" err="1"/>
              <a:t>tema</a:t>
            </a:r>
            <a:r>
              <a:rPr lang="en-US" dirty="0"/>
              <a:t> ay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nasa</a:t>
            </a:r>
            <a:r>
              <a:rPr lang="en-US" dirty="0"/>
              <a:t> </a:t>
            </a:r>
            <a:r>
              <a:rPr lang="en-US" dirty="0" err="1"/>
              <a:t>unang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 ng mga </a:t>
            </a:r>
            <a:r>
              <a:rPr lang="en-US" dirty="0" err="1"/>
              <a:t>tema</a:t>
            </a:r>
            <a:r>
              <a:rPr lang="en-US" dirty="0"/>
              <a:t>. 
Ang tagal ay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tagalat</a:t>
            </a:r>
            <a:r>
              <a:rPr lang="en-US" dirty="0"/>
              <a:t> ng </a:t>
            </a:r>
            <a:r>
              <a:rPr lang="en-US" dirty="0" err="1"/>
              <a:t>kabanata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Upang</a:t>
            </a:r>
            <a:r>
              <a:rPr lang="en-US" dirty="0"/>
              <a:t> </a:t>
            </a:r>
            <a:r>
              <a:rPr lang="en-US" dirty="0" err="1"/>
              <a:t>mapili</a:t>
            </a:r>
            <a:r>
              <a:rPr lang="en-US" dirty="0"/>
              <a:t> ang Select Paragraph o Verse Format:</a:t>
            </a:r>
          </a:p>
          <a:p>
            <a:pPr lvl="2"/>
            <a:r>
              <a:rPr lang="en-US" dirty="0"/>
              <a:t>Hindi </a:t>
            </a:r>
            <a:r>
              <a:rPr lang="en-US" dirty="0" err="1"/>
              <a:t>maaaring</a:t>
            </a:r>
            <a:r>
              <a:rPr lang="en-US" dirty="0"/>
              <a:t> may copyright ang </a:t>
            </a:r>
            <a:r>
              <a:rPr lang="en-US" dirty="0" err="1"/>
              <a:t>bersyon</a:t>
            </a:r>
            <a:r>
              <a:rPr lang="en-US" dirty="0"/>
              <a:t>. 
</a:t>
            </a:r>
            <a:r>
              <a:rPr lang="en-US" dirty="0" err="1"/>
              <a:t>Isama</a:t>
            </a:r>
            <a:r>
              <a:rPr lang="en-US" dirty="0"/>
              <a:t> ang mga </a:t>
            </a:r>
            <a:r>
              <a:rPr lang="en-US" dirty="0" err="1"/>
              <a:t>Kasulatan</a:t>
            </a:r>
            <a:r>
              <a:rPr lang="en-US" dirty="0"/>
              <a:t> ay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Oo</a:t>
            </a:r>
            <a:r>
              <a:rPr lang="en-US" dirty="0"/>
              <a:t>. 
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-bypass ang Include Cross References o </a:t>
            </a:r>
            <a:r>
              <a:rPr lang="en-US" dirty="0" err="1"/>
              <a:t>Dapat</a:t>
            </a:r>
            <a:r>
              <a:rPr lang="en-US" dirty="0"/>
              <a:t> Piliin ang No Cross References.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1477</TotalTime>
  <Words>3599</Words>
  <Application>Microsoft Office PowerPoint</Application>
  <PresentationFormat>Widescreen</PresentationFormat>
  <Paragraphs>220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worldbibleplans.com/languages/tagalog/index.html</vt:lpstr>
      <vt:lpstr>PowerPoint Presentation</vt:lpstr>
      <vt:lpstr>Maligayang pagdating sa World Bible Plans</vt:lpstr>
      <vt:lpstr>Mag-navigate sa pahina ng eBook Request</vt:lpstr>
      <vt:lpstr>Ito ang Request Form – Hatiin namin ito sa mga sumusunod na slides</vt:lpstr>
      <vt:lpstr>Ang Mekanismo ng Anyo</vt:lpstr>
      <vt:lpstr>Mga Lohikal na Panuntunan ng Anyo</vt:lpstr>
      <vt:lpstr>Mga Lohikal na Panuntunan ng Form Ipinagpatuloy</vt:lpstr>
      <vt:lpstr>Mga Lohikal na Panuntunan ng Form Ipinagpatuloy</vt:lpstr>
      <vt:lpstr>Sabihin mo kung sino ka</vt:lpstr>
      <vt:lpstr>Piliin ang iyong Bansa ng Paninirahan mula sa drop down list</vt:lpstr>
      <vt:lpstr>Ilagay ang iyong Email Address</vt:lpstr>
      <vt:lpstr>Piliin ang Iyong Wika</vt:lpstr>
      <vt:lpstr>Ang listahan ng bersyon na kaugnay ng iyong piniling wika ay awtomatikong mapupuno</vt:lpstr>
      <vt:lpstr>Ito ay isang halimbawa ng maaaring makita mo</vt:lpstr>
      <vt:lpstr>Maghanap sa loob ng Listahan</vt:lpstr>
      <vt:lpstr>Mga Bersyong may Copyright  May ilang patlang sa form na naka-lock kung pipili ka ng copyrighted na bersyon ng Bibliya. Ayon sa batas, maaari lamang kaming magbigay ng gabay para sa mga bersyong may copyright. Makikita mo ang simbolo © ng copyright sa dulo ng paglalarawan ng bersyon. </vt:lpstr>
      <vt:lpstr>I-click ang radial button sa simula ng iyong napili</vt:lpstr>
      <vt:lpstr>Magsasara ang dropdown list at ipapakita ng form ang bersyon na pinili mo</vt:lpstr>
      <vt:lpstr>Mga Tema </vt:lpstr>
      <vt:lpstr>Mga Tema Ipinagpatuloy </vt:lpstr>
      <vt:lpstr>Mga Tema Ipinagpatuloy </vt:lpstr>
      <vt:lpstr>Mga Tema Ipinagpatuloy </vt:lpstr>
      <vt:lpstr>Mga Tema Ipinagpatuloy </vt:lpstr>
      <vt:lpstr>Kung pinili mo ang 1 Book Deep Dive theme, pumili ng libro. Kung hindi, malalock ang opsyong ito</vt:lpstr>
      <vt:lpstr>Isama ang mga Kasulatan</vt:lpstr>
      <vt:lpstr>Opsyonal na piliin na isama ang Cross References</vt:lpstr>
      <vt:lpstr>Isama ang Cross Reference – Mga Halimbawa ng Daglat</vt:lpstr>
      <vt:lpstr>Isama ang Cross Reference – Mga Halimbawa ng Buong Teksto</vt:lpstr>
      <vt:lpstr>Tagal ng Pagbasa</vt:lpstr>
      <vt:lpstr>Piliin ang Dalas ng Pagbasa</vt:lpstr>
      <vt:lpstr>Pumili ng Readings kada Araw</vt:lpstr>
      <vt:lpstr>Piliin ang Paragraph o Verse Format</vt:lpstr>
      <vt:lpstr>Isama ang Komentaryo - Pumili ng komentaryo bawat kabanata na isasama sa iyong plano.</vt:lpstr>
      <vt:lpstr>Piliin Ayon sa Araw, Petsa, o Pareho</vt:lpstr>
      <vt:lpstr>I-click ang kalendaryo upang pumili ng petsa ng pagsisimula ng pagbasa. Kung pinili mo ang Custom Duration, pumili ng petsa ng pagtatapos ng pagbasa</vt:lpstr>
      <vt:lpstr>Piliin ang Format ng eBook</vt:lpstr>
      <vt:lpstr>Opsyonal na Font para sa mga talata kung saan nagsasalita si Jesus</vt:lpstr>
      <vt:lpstr>Opsyonal: Piliin ang No kung nais mong hindi makatanggap ng mga email mula sa WBP sa hinaharap</vt:lpstr>
      <vt:lpstr>Opsyonal: Ilagay ang anumang karagdagang kahilingan dito</vt:lpstr>
      <vt:lpstr>Mangyaring ipaalam sa amin kung paano mo nalaman ang tungkol sa amin at kung ito ang unang beses mong magbasa ng Bibliya</vt:lpstr>
      <vt:lpstr>I-click ang Submit</vt:lpstr>
      <vt:lpstr>Pahina ng Kumpirmasyon</vt:lpstr>
      <vt:lpstr>Nagpatuloy ang Pahina ng Kumpirmasyon</vt:lpstr>
      <vt:lpstr>Ang Pahina ng Matagumpay na Pagsusumite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229</cp:revision>
  <dcterms:created xsi:type="dcterms:W3CDTF">2024-04-27T16:46:20Z</dcterms:created>
  <dcterms:modified xsi:type="dcterms:W3CDTF">2026-09-08T17:12:30Z</dcterms:modified>
</cp:coreProperties>
</file>