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1" r:id="rId3"/>
    <p:sldId id="257" r:id="rId4"/>
    <p:sldId id="293" r:id="rId5"/>
    <p:sldId id="259" r:id="rId6"/>
    <p:sldId id="298" r:id="rId7"/>
    <p:sldId id="299" r:id="rId8"/>
    <p:sldId id="300" r:id="rId9"/>
    <p:sldId id="310" r:id="rId10"/>
    <p:sldId id="260" r:id="rId11"/>
    <p:sldId id="277" r:id="rId12"/>
    <p:sldId id="276" r:id="rId13"/>
    <p:sldId id="261" r:id="rId14"/>
    <p:sldId id="262" r:id="rId15"/>
    <p:sldId id="263" r:id="rId16"/>
    <p:sldId id="301" r:id="rId17"/>
    <p:sldId id="287" r:id="rId18"/>
    <p:sldId id="264" r:id="rId19"/>
    <p:sldId id="285" r:id="rId20"/>
    <p:sldId id="302" r:id="rId21"/>
    <p:sldId id="303" r:id="rId22"/>
    <p:sldId id="304" r:id="rId23"/>
    <p:sldId id="305" r:id="rId24"/>
    <p:sldId id="306" r:id="rId25"/>
    <p:sldId id="281" r:id="rId26"/>
    <p:sldId id="265" r:id="rId27"/>
    <p:sldId id="294" r:id="rId28"/>
    <p:sldId id="295" r:id="rId29"/>
    <p:sldId id="296" r:id="rId30"/>
    <p:sldId id="266" r:id="rId31"/>
    <p:sldId id="268" r:id="rId32"/>
    <p:sldId id="280" r:id="rId33"/>
    <p:sldId id="269" r:id="rId34"/>
    <p:sldId id="291" r:id="rId35"/>
    <p:sldId id="283" r:id="rId36"/>
    <p:sldId id="275" r:id="rId37"/>
    <p:sldId id="271" r:id="rId38"/>
    <p:sldId id="292" r:id="rId39"/>
    <p:sldId id="288" r:id="rId40"/>
    <p:sldId id="289" r:id="rId41"/>
    <p:sldId id="286" r:id="rId42"/>
    <p:sldId id="273" r:id="rId43"/>
    <p:sldId id="308" r:id="rId44"/>
    <p:sldId id="309" r:id="rId45"/>
    <p:sldId id="307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51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7935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761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215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98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88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65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3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8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32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29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50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A8B50-C082-482D-AB86-0BB50CCCE8C6}" type="datetimeFigureOut">
              <a:rPr lang="en-US" smtClean="0"/>
              <a:t>9/8/2026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D8A6C6A-92FB-40B1-8A0B-8EA52FB09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4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orldbibleplans.com/languages/swahili/index.html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AA5F8-8E2E-40BA-83D1-C8EFDEEF9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1"/>
            <a:ext cx="8915399" cy="1126284"/>
          </a:xfrm>
        </p:spPr>
        <p:txBody>
          <a:bodyPr>
            <a:normAutofit/>
          </a:bodyPr>
          <a:lstStyle/>
          <a:p>
            <a:r>
              <a:rPr lang="en-US" sz="2400" dirty="0"/>
              <a:t>worldbibleplans.com/languages/</a:t>
            </a:r>
            <a:r>
              <a:rPr lang="en-US" sz="2400" dirty="0" err="1"/>
              <a:t>swahili</a:t>
            </a:r>
            <a:r>
              <a:rPr lang="en-US" sz="2400" dirty="0"/>
              <a:t>/index.html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1C7B5-3070-4312-9C6F-0ED8F6D17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/>
              <a:t>Maagizo</a:t>
            </a:r>
            <a:r>
              <a:rPr lang="en-US" sz="2400" dirty="0"/>
              <a:t> ya </a:t>
            </a:r>
            <a:r>
              <a:rPr lang="en-US" sz="2400" dirty="0" err="1"/>
              <a:t>hatua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hatua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39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444"/>
          </a:xfrm>
        </p:spPr>
        <p:txBody>
          <a:bodyPr>
            <a:normAutofit/>
          </a:bodyPr>
          <a:lstStyle/>
          <a:p>
            <a:r>
              <a:rPr lang="en-US" sz="3200" dirty="0" err="1"/>
              <a:t>Tuambie</a:t>
            </a:r>
            <a:r>
              <a:rPr lang="en-US" sz="3200" dirty="0"/>
              <a:t> </a:t>
            </a:r>
            <a:r>
              <a:rPr lang="en-US" sz="3200" dirty="0" err="1"/>
              <a:t>wewe</a:t>
            </a:r>
            <a:r>
              <a:rPr lang="en-US" sz="3200" dirty="0"/>
              <a:t> ni </a:t>
            </a:r>
            <a:r>
              <a:rPr lang="en-US" sz="3200" dirty="0" err="1"/>
              <a:t>nani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C73BE6-B586-43AF-B323-D41274F7D4C7}"/>
              </a:ext>
            </a:extLst>
          </p:cNvPr>
          <p:cNvSpPr txBox="1">
            <a:spLocks/>
          </p:cNvSpPr>
          <p:nvPr/>
        </p:nvSpPr>
        <p:spPr>
          <a:xfrm>
            <a:off x="2381911" y="309414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Sehemu hizi ni za lazima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Sehemu</a:t>
            </a:r>
            <a:r>
              <a:rPr lang="en-US" dirty="0"/>
              <a:t> </a:t>
            </a:r>
            <a:r>
              <a:rPr lang="en-US" dirty="0" err="1"/>
              <a:t>yoyote</a:t>
            </a:r>
            <a:r>
              <a:rPr lang="en-US" dirty="0"/>
              <a:t> ya </a:t>
            </a:r>
            <a:r>
              <a:rPr lang="en-US" dirty="0" err="1"/>
              <a:t>lazima</a:t>
            </a:r>
            <a:r>
              <a:rPr lang="en-US" dirty="0"/>
              <a:t> </a:t>
            </a:r>
            <a:r>
              <a:rPr lang="en-US" dirty="0" err="1"/>
              <a:t>ambayo</a:t>
            </a:r>
            <a:r>
              <a:rPr lang="en-US" dirty="0"/>
              <a:t> </a:t>
            </a:r>
            <a:r>
              <a:rPr lang="en-US" dirty="0" err="1"/>
              <a:t>haijajazwa</a:t>
            </a:r>
            <a:r>
              <a:rPr lang="en-US" dirty="0"/>
              <a:t> / </a:t>
            </a:r>
            <a:r>
              <a:rPr lang="en-US" dirty="0" err="1"/>
              <a:t>kuchaguliwa</a:t>
            </a:r>
            <a:r>
              <a:rPr lang="en-US" dirty="0"/>
              <a:t> </a:t>
            </a:r>
            <a:r>
              <a:rPr lang="en-US" dirty="0" err="1"/>
              <a:t>itasababisha</a:t>
            </a:r>
            <a:r>
              <a:rPr lang="en-US" dirty="0"/>
              <a:t> </a:t>
            </a:r>
            <a:r>
              <a:rPr lang="en-US" dirty="0" err="1"/>
              <a:t>hitilafu</a:t>
            </a:r>
            <a:r>
              <a:rPr lang="en-US" dirty="0"/>
              <a:t> </a:t>
            </a:r>
            <a:r>
              <a:rPr lang="en-US" dirty="0" err="1"/>
              <a:t>unapowasilisha</a:t>
            </a:r>
            <a:r>
              <a:rPr lang="en-US" dirty="0"/>
              <a:t> na </a:t>
            </a:r>
            <a:r>
              <a:rPr lang="en-US" dirty="0" err="1"/>
              <a:t>itabidi</a:t>
            </a:r>
            <a:r>
              <a:rPr lang="en-US" dirty="0"/>
              <a:t> </a:t>
            </a:r>
            <a:r>
              <a:rPr lang="en-US" dirty="0" err="1"/>
              <a:t>ujaze</a:t>
            </a:r>
            <a:r>
              <a:rPr lang="en-US" dirty="0"/>
              <a:t> </a:t>
            </a:r>
            <a:r>
              <a:rPr lang="en-US" dirty="0" err="1"/>
              <a:t>uwanja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BF4E51-0C96-4970-B35F-34D183856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36" t="30629" r="18139" b="58090"/>
          <a:stretch/>
        </p:blipFill>
        <p:spPr>
          <a:xfrm>
            <a:off x="1068892" y="1488520"/>
            <a:ext cx="10211567" cy="946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197E16-DEAB-444D-8E04-2DA518207E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18218" b="34933"/>
          <a:stretch/>
        </p:blipFill>
        <p:spPr>
          <a:xfrm>
            <a:off x="3080425" y="4241821"/>
            <a:ext cx="6029592" cy="15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7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CA6A4A-FE33-4B03-B1F9-D99BF6D58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8" t="31371" r="52127" b="21425"/>
          <a:stretch/>
        </p:blipFill>
        <p:spPr>
          <a:xfrm>
            <a:off x="2328050" y="2118946"/>
            <a:ext cx="4393763" cy="36725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725" y="307590"/>
            <a:ext cx="9368887" cy="624395"/>
          </a:xfrm>
        </p:spPr>
        <p:txBody>
          <a:bodyPr>
            <a:normAutofit fontScale="90000"/>
          </a:bodyPr>
          <a:lstStyle/>
          <a:p>
            <a:r>
              <a:rPr lang="en-US" sz="2700" dirty="0" err="1"/>
              <a:t>Chagua</a:t>
            </a:r>
            <a:r>
              <a:rPr lang="en-US" sz="2700" dirty="0"/>
              <a:t> </a:t>
            </a:r>
            <a:r>
              <a:rPr lang="en-US" sz="2700" dirty="0" err="1"/>
              <a:t>Nchi</a:t>
            </a:r>
            <a:r>
              <a:rPr lang="en-US" sz="2700" dirty="0"/>
              <a:t> </a:t>
            </a:r>
            <a:r>
              <a:rPr lang="en-US" sz="2700" dirty="0" err="1"/>
              <a:t>yako</a:t>
            </a:r>
            <a:r>
              <a:rPr lang="en-US" sz="2700" dirty="0"/>
              <a:t> ya </a:t>
            </a:r>
            <a:r>
              <a:rPr lang="en-US" sz="2700" dirty="0" err="1"/>
              <a:t>Makazi</a:t>
            </a:r>
            <a:r>
              <a:rPr lang="en-US" sz="2700" dirty="0"/>
              <a:t> </a:t>
            </a:r>
            <a:r>
              <a:rPr lang="en-US" sz="2700" dirty="0" err="1"/>
              <a:t>kutoka</a:t>
            </a:r>
            <a:r>
              <a:rPr lang="en-US" sz="2700" dirty="0"/>
              <a:t> </a:t>
            </a:r>
            <a:r>
              <a:rPr lang="en-US" sz="2700" dirty="0" err="1"/>
              <a:t>kwenye</a:t>
            </a:r>
            <a:r>
              <a:rPr lang="en-US" sz="2700" dirty="0"/>
              <a:t> </a:t>
            </a:r>
            <a:r>
              <a:rPr lang="en-US" sz="2700" dirty="0" err="1"/>
              <a:t>orodha</a:t>
            </a:r>
            <a:r>
              <a:rPr lang="en-US" sz="2700" dirty="0"/>
              <a:t> </a:t>
            </a:r>
            <a:r>
              <a:rPr lang="en-US" sz="2700" dirty="0" err="1"/>
              <a:t>kunjuzi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2C357C-7FE2-429D-80CE-130918A6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5624" y="5917220"/>
            <a:ext cx="8432234" cy="721110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la </a:t>
            </a:r>
            <a:r>
              <a:rPr lang="en-US" dirty="0" err="1"/>
              <a:t>makazi</a:t>
            </a:r>
            <a:r>
              <a:rPr lang="en-US" dirty="0"/>
              <a:t> ya </a:t>
            </a:r>
            <a:r>
              <a:rPr lang="en-US" dirty="0" err="1"/>
              <a:t>nchi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Tanzania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76DC83-9A89-45B6-BDC2-522B2BAB3FF3}"/>
              </a:ext>
            </a:extLst>
          </p:cNvPr>
          <p:cNvSpPr txBox="1">
            <a:spLocks/>
          </p:cNvSpPr>
          <p:nvPr/>
        </p:nvSpPr>
        <p:spPr>
          <a:xfrm>
            <a:off x="1945623" y="931985"/>
            <a:ext cx="9361281" cy="11869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menyu</a:t>
            </a:r>
            <a:r>
              <a:rPr lang="en-US" dirty="0"/>
              <a:t> </a:t>
            </a:r>
            <a:r>
              <a:rPr lang="en-US" dirty="0" err="1"/>
              <a:t>kunjuzi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kuona</a:t>
            </a:r>
            <a:r>
              <a:rPr lang="en-US" dirty="0"/>
              <a:t> </a:t>
            </a:r>
            <a:r>
              <a:rPr lang="en-US" dirty="0" err="1"/>
              <a:t>orodha</a:t>
            </a:r>
            <a:r>
              <a:rPr lang="en-US" dirty="0"/>
              <a:t> ya </a:t>
            </a:r>
            <a:r>
              <a:rPr lang="en-US" dirty="0" err="1"/>
              <a:t>nchi</a:t>
            </a:r>
            <a:r>
              <a:rPr lang="en-US" dirty="0"/>
              <a:t> ya </a:t>
            </a:r>
            <a:r>
              <a:rPr lang="en-US" dirty="0" err="1"/>
              <a:t>makazi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Tembeza</a:t>
            </a:r>
            <a:r>
              <a:rPr lang="en-US" dirty="0"/>
              <a:t> </a:t>
            </a:r>
            <a:r>
              <a:rPr lang="en-US" dirty="0" err="1"/>
              <a:t>hadi</a:t>
            </a:r>
            <a:r>
              <a:rPr lang="en-US" dirty="0"/>
              <a:t> </a:t>
            </a:r>
            <a:r>
              <a:rPr lang="en-US" dirty="0" err="1"/>
              <a:t>nchi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ya </a:t>
            </a:r>
            <a:r>
              <a:rPr lang="en-US" dirty="0" err="1"/>
              <a:t>makazi</a:t>
            </a:r>
            <a:r>
              <a:rPr lang="en-US" dirty="0"/>
              <a:t> </a:t>
            </a:r>
            <a:r>
              <a:rPr lang="en-US" dirty="0" err="1"/>
              <a:t>unayochagua</a:t>
            </a:r>
            <a:r>
              <a:rPr lang="en-US" dirty="0"/>
              <a:t> au
Anza </a:t>
            </a:r>
            <a:r>
              <a:rPr lang="en-US" dirty="0" err="1"/>
              <a:t>kuandika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kufika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haraka</a:t>
            </a:r>
            <a:r>
              <a:rPr lang="en-US" dirty="0"/>
              <a:t> </a:t>
            </a:r>
            <a:r>
              <a:rPr lang="en-US" dirty="0" err="1"/>
              <a:t>zaidi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nchi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ya </a:t>
            </a:r>
            <a:r>
              <a:rPr lang="en-US" dirty="0" err="1"/>
              <a:t>makazi</a:t>
            </a:r>
            <a:r>
              <a:rPr lang="en-US" dirty="0"/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2E5A3D-2187-4C54-AD77-3EA92AAAE400}"/>
              </a:ext>
            </a:extLst>
          </p:cNvPr>
          <p:cNvSpPr/>
          <p:nvPr/>
        </p:nvSpPr>
        <p:spPr>
          <a:xfrm>
            <a:off x="2042808" y="4223435"/>
            <a:ext cx="1429965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9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4529"/>
          </a:xfrm>
        </p:spPr>
        <p:txBody>
          <a:bodyPr>
            <a:normAutofit/>
          </a:bodyPr>
          <a:lstStyle/>
          <a:p>
            <a:r>
              <a:rPr lang="es-ES" sz="3200" dirty="0" err="1"/>
              <a:t>Ingiza</a:t>
            </a:r>
            <a:r>
              <a:rPr lang="es-ES" sz="3200" dirty="0"/>
              <a:t> </a:t>
            </a:r>
            <a:r>
              <a:rPr lang="es-ES" sz="3200" dirty="0" err="1"/>
              <a:t>Anwani</a:t>
            </a:r>
            <a:r>
              <a:rPr lang="es-ES" sz="3200" dirty="0"/>
              <a:t> </a:t>
            </a:r>
            <a:r>
              <a:rPr lang="es-ES" sz="3200" dirty="0" err="1"/>
              <a:t>yako</a:t>
            </a:r>
            <a:r>
              <a:rPr lang="es-ES" sz="3200" dirty="0"/>
              <a:t> ya </a:t>
            </a:r>
            <a:r>
              <a:rPr lang="es-ES" sz="3200" dirty="0" err="1"/>
              <a:t>Barua</a:t>
            </a:r>
            <a:r>
              <a:rPr lang="es-ES" sz="3200" dirty="0"/>
              <a:t> pepe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AA17A1-9B50-43BB-BF3A-36394F927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98639"/>
            <a:ext cx="8915400" cy="1295400"/>
          </a:xfrm>
        </p:spPr>
        <p:txBody>
          <a:bodyPr/>
          <a:lstStyle/>
          <a:p>
            <a:r>
              <a:rPr lang="en-US" dirty="0" err="1"/>
              <a:t>Tunahitaji</a:t>
            </a:r>
            <a:r>
              <a:rPr lang="en-US" dirty="0"/>
              <a:t> </a:t>
            </a:r>
            <a:r>
              <a:rPr lang="en-US" dirty="0" err="1"/>
              <a:t>anwani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ya </a:t>
            </a:r>
            <a:r>
              <a:rPr lang="en-US" dirty="0" err="1"/>
              <a:t>barua</a:t>
            </a:r>
            <a:r>
              <a:rPr lang="en-US" dirty="0"/>
              <a:t> pepe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kukutumia</a:t>
            </a:r>
            <a:r>
              <a:rPr lang="en-US" dirty="0"/>
              <a:t>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 au </a:t>
            </a:r>
            <a:r>
              <a:rPr lang="en-US" dirty="0" err="1"/>
              <a:t>kiungo</a:t>
            </a:r>
            <a:r>
              <a:rPr lang="en-US" dirty="0"/>
              <a:t> cha </a:t>
            </a:r>
            <a:r>
              <a:rPr lang="en-US" dirty="0" err="1"/>
              <a:t>kupakua</a:t>
            </a:r>
            <a:r>
              <a:rPr lang="en-US" dirty="0"/>
              <a:t>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wako</a:t>
            </a:r>
            <a:r>
              <a:rPr lang="en-US" dirty="0"/>
              <a:t> </a:t>
            </a:r>
            <a:r>
              <a:rPr lang="en-US" dirty="0" err="1"/>
              <a:t>maalum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 Biblia. </a:t>
            </a:r>
            <a:r>
              <a:rPr lang="en-US" dirty="0" err="1"/>
              <a:t>Isipokuwa</a:t>
            </a:r>
            <a:r>
              <a:rPr lang="en-US" dirty="0"/>
              <a:t> </a:t>
            </a:r>
            <a:r>
              <a:rPr lang="en-US" dirty="0" err="1"/>
              <a:t>utuulize</a:t>
            </a:r>
            <a:r>
              <a:rPr lang="en-US" dirty="0"/>
              <a:t> </a:t>
            </a:r>
            <a:r>
              <a:rPr lang="en-US" dirty="0" err="1"/>
              <a:t>usifanye</a:t>
            </a:r>
            <a:r>
              <a:rPr lang="en-US" dirty="0"/>
              <a:t> </a:t>
            </a:r>
            <a:r>
              <a:rPr lang="en-US" dirty="0" err="1"/>
              <a:t>hivyo</a:t>
            </a:r>
            <a:r>
              <a:rPr lang="en-US" dirty="0"/>
              <a:t> </a:t>
            </a:r>
            <a:r>
              <a:rPr lang="en-US" dirty="0" err="1"/>
              <a:t>unapowasilisha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, WBP </a:t>
            </a:r>
            <a:r>
              <a:rPr lang="en-US" dirty="0" err="1"/>
              <a:t>itatuma</a:t>
            </a:r>
            <a:r>
              <a:rPr lang="en-US" dirty="0"/>
              <a:t> </a:t>
            </a:r>
            <a:r>
              <a:rPr lang="en-US" dirty="0" err="1"/>
              <a:t>barua</a:t>
            </a:r>
            <a:r>
              <a:rPr lang="en-US" dirty="0"/>
              <a:t> pepe za mara </a:t>
            </a:r>
            <a:r>
              <a:rPr lang="en-US" dirty="0" err="1"/>
              <a:t>kwa</a:t>
            </a:r>
            <a:r>
              <a:rPr lang="en-US" dirty="0"/>
              <a:t> mara na </a:t>
            </a:r>
            <a:r>
              <a:rPr lang="en-US" dirty="0" err="1"/>
              <a:t>sasisho</a:t>
            </a:r>
            <a:r>
              <a:rPr lang="en-US" dirty="0"/>
              <a:t>, </a:t>
            </a:r>
            <a:r>
              <a:rPr lang="en-US" dirty="0" err="1"/>
              <a:t>tafsiri</a:t>
            </a:r>
            <a:r>
              <a:rPr lang="en-US" dirty="0"/>
              <a:t> </a:t>
            </a:r>
            <a:r>
              <a:rPr lang="en-US" dirty="0" err="1"/>
              <a:t>mpya</a:t>
            </a:r>
            <a:r>
              <a:rPr lang="en-US" dirty="0"/>
              <a:t> na </a:t>
            </a:r>
            <a:r>
              <a:rPr lang="en-US" dirty="0" err="1"/>
              <a:t>mipango</a:t>
            </a:r>
            <a:r>
              <a:rPr lang="en-US" dirty="0"/>
              <a:t> </a:t>
            </a:r>
            <a:r>
              <a:rPr lang="en-US" dirty="0" err="1"/>
              <a:t>mipya</a:t>
            </a:r>
            <a:r>
              <a:rPr lang="en-US" dirty="0"/>
              <a:t>.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48993CB-0B80-456E-A784-F34BCC291EEC}"/>
              </a:ext>
            </a:extLst>
          </p:cNvPr>
          <p:cNvSpPr txBox="1">
            <a:spLocks/>
          </p:cNvSpPr>
          <p:nvPr/>
        </p:nvSpPr>
        <p:spPr>
          <a:xfrm>
            <a:off x="2589212" y="5772149"/>
            <a:ext cx="8915400" cy="654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Hatutawahi</a:t>
            </a:r>
            <a:r>
              <a:rPr lang="en-US" dirty="0"/>
              <a:t> </a:t>
            </a:r>
            <a:r>
              <a:rPr lang="en-US" dirty="0" err="1"/>
              <a:t>kushiriki</a:t>
            </a:r>
            <a:r>
              <a:rPr lang="en-US" dirty="0"/>
              <a:t> </a:t>
            </a:r>
            <a:r>
              <a:rPr lang="en-US" dirty="0" err="1"/>
              <a:t>anwani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ya </a:t>
            </a:r>
            <a:r>
              <a:rPr lang="en-US" dirty="0" err="1"/>
              <a:t>barua</a:t>
            </a:r>
            <a:r>
              <a:rPr lang="en-US" dirty="0"/>
              <a:t> pepe na </a:t>
            </a:r>
            <a:r>
              <a:rPr lang="en-US" dirty="0" err="1"/>
              <a:t>mtu</a:t>
            </a:r>
            <a:r>
              <a:rPr lang="en-US" dirty="0"/>
              <a:t> </a:t>
            </a:r>
            <a:r>
              <a:rPr lang="en-US" dirty="0" err="1"/>
              <a:t>yeyote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sababu</a:t>
            </a:r>
            <a:r>
              <a:rPr lang="en-US" dirty="0"/>
              <a:t> </a:t>
            </a:r>
            <a:r>
              <a:rPr lang="en-US" dirty="0" err="1"/>
              <a:t>yoyote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07CE54-F8DC-4457-A771-631668BAB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1668" r="17979" b="58352"/>
          <a:stretch/>
        </p:blipFill>
        <p:spPr>
          <a:xfrm>
            <a:off x="2963694" y="2774951"/>
            <a:ext cx="7300814" cy="12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091D8A-27E4-4AD8-8BEC-26DD72B4BC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53" t="22464" r="50851" b="36901"/>
          <a:stretch/>
        </p:blipFill>
        <p:spPr>
          <a:xfrm>
            <a:off x="2665378" y="2172045"/>
            <a:ext cx="4679005" cy="32344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093EE7-9C42-47FC-9116-E39BCA636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96590"/>
            <a:ext cx="8911687" cy="823690"/>
          </a:xfrm>
        </p:spPr>
        <p:txBody>
          <a:bodyPr/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lugha</a:t>
            </a:r>
            <a:r>
              <a:rPr lang="en-US" dirty="0"/>
              <a:t> </a:t>
            </a:r>
            <a:r>
              <a:rPr lang="en-US" dirty="0" err="1"/>
              <a:t>yako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8B1F-2BE0-41AD-B178-1D3BEA4C9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808" y="5539153"/>
            <a:ext cx="10141804" cy="1178169"/>
          </a:xfrm>
        </p:spPr>
        <p:txBody>
          <a:bodyPr>
            <a:normAutofit/>
          </a:bodyPr>
          <a:lstStyle/>
          <a:p>
            <a:pPr lvl="1"/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la </a:t>
            </a:r>
            <a:r>
              <a:rPr lang="en-US" dirty="0" err="1"/>
              <a:t>lugha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Kiswahili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Lugha</a:t>
            </a:r>
            <a:r>
              <a:rPr lang="en-US" dirty="0"/>
              <a:t> </a:t>
            </a:r>
            <a:r>
              <a:rPr lang="en-US" dirty="0" err="1"/>
              <a:t>utakayochagua</a:t>
            </a:r>
            <a:r>
              <a:rPr lang="en-US" dirty="0"/>
              <a:t> </a:t>
            </a:r>
            <a:r>
              <a:rPr lang="en-US" dirty="0" err="1"/>
              <a:t>itaamua</a:t>
            </a:r>
            <a:r>
              <a:rPr lang="en-US" dirty="0"/>
              <a:t> </a:t>
            </a:r>
            <a:r>
              <a:rPr lang="en-US" dirty="0" err="1"/>
              <a:t>orodha</a:t>
            </a:r>
            <a:r>
              <a:rPr lang="en-US" dirty="0"/>
              <a:t> ya </a:t>
            </a:r>
            <a:r>
              <a:rPr lang="en-US" dirty="0" err="1"/>
              <a:t>matoleo</a:t>
            </a:r>
            <a:r>
              <a:rPr lang="en-US" dirty="0"/>
              <a:t> ya Biblia </a:t>
            </a:r>
            <a:r>
              <a:rPr lang="en-US" dirty="0" err="1"/>
              <a:t>unayoweza</a:t>
            </a:r>
            <a:r>
              <a:rPr lang="en-US" dirty="0"/>
              <a:t> </a:t>
            </a:r>
            <a:r>
              <a:rPr lang="en-US" dirty="0" err="1"/>
              <a:t>kuchagua</a:t>
            </a:r>
            <a:r>
              <a:rPr lang="en-US" dirty="0"/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767AE4D-5125-4834-8708-0DF437012666}"/>
              </a:ext>
            </a:extLst>
          </p:cNvPr>
          <p:cNvSpPr/>
          <p:nvPr/>
        </p:nvSpPr>
        <p:spPr>
          <a:xfrm>
            <a:off x="2592925" y="3816569"/>
            <a:ext cx="1278684" cy="3979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1AC4E2E-4DD7-42EE-8C33-AD425280EA2C}"/>
              </a:ext>
            </a:extLst>
          </p:cNvPr>
          <p:cNvSpPr txBox="1">
            <a:spLocks/>
          </p:cNvSpPr>
          <p:nvPr/>
        </p:nvSpPr>
        <p:spPr>
          <a:xfrm>
            <a:off x="1828801" y="920280"/>
            <a:ext cx="7587762" cy="1251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menyu</a:t>
            </a:r>
            <a:r>
              <a:rPr lang="en-US" dirty="0"/>
              <a:t> </a:t>
            </a:r>
            <a:r>
              <a:rPr lang="en-US" dirty="0" err="1"/>
              <a:t>kunjuzi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kuona</a:t>
            </a:r>
            <a:r>
              <a:rPr lang="en-US" dirty="0"/>
              <a:t> </a:t>
            </a:r>
            <a:r>
              <a:rPr lang="en-US" dirty="0" err="1"/>
              <a:t>orodha</a:t>
            </a:r>
            <a:r>
              <a:rPr lang="en-US" dirty="0"/>
              <a:t> ya </a:t>
            </a:r>
            <a:r>
              <a:rPr lang="en-US" dirty="0" err="1"/>
              <a:t>lugha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Tembeza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la </a:t>
            </a:r>
            <a:r>
              <a:rPr lang="en-US" dirty="0" err="1"/>
              <a:t>lugha</a:t>
            </a:r>
            <a:r>
              <a:rPr lang="en-US" dirty="0"/>
              <a:t> au
Anza </a:t>
            </a:r>
            <a:r>
              <a:rPr lang="en-US" dirty="0" err="1"/>
              <a:t>kuandika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kupata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haraka</a:t>
            </a:r>
            <a:r>
              <a:rPr lang="en-US" dirty="0"/>
              <a:t> </a:t>
            </a:r>
            <a:r>
              <a:rPr lang="en-US" dirty="0" err="1"/>
              <a:t>zaidi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la </a:t>
            </a:r>
            <a:r>
              <a:rPr lang="en-US" dirty="0" err="1"/>
              <a:t>lugha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01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93FD-5803-478F-B727-B655C4415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47941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Orodha</a:t>
            </a:r>
            <a:r>
              <a:rPr lang="en-US" dirty="0"/>
              <a:t> ya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inayohusishwa</a:t>
            </a:r>
            <a:r>
              <a:rPr lang="en-US" dirty="0"/>
              <a:t> na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la </a:t>
            </a:r>
            <a:r>
              <a:rPr lang="en-US" dirty="0" err="1"/>
              <a:t>lugha</a:t>
            </a:r>
            <a:r>
              <a:rPr lang="en-US" dirty="0"/>
              <a:t> </a:t>
            </a:r>
            <a:r>
              <a:rPr lang="en-US" dirty="0" err="1"/>
              <a:t>itajaza</a:t>
            </a:r>
            <a:r>
              <a:rPr lang="en-US" dirty="0"/>
              <a:t> </a:t>
            </a:r>
            <a:r>
              <a:rPr lang="en-US" dirty="0" err="1"/>
              <a:t>kiotomatiki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46F52-4581-4919-BE41-B1F390D7F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45579"/>
            <a:ext cx="8915400" cy="4488109"/>
          </a:xfrm>
        </p:spPr>
        <p:txBody>
          <a:bodyPr>
            <a:normAutofit/>
          </a:bodyPr>
          <a:lstStyle/>
          <a:p>
            <a:r>
              <a:rPr lang="en-US" dirty="0" err="1"/>
              <a:t>Orodha</a:t>
            </a:r>
            <a:r>
              <a:rPr lang="en-US" dirty="0"/>
              <a:t> ya </a:t>
            </a:r>
            <a:r>
              <a:rPr lang="en-US" dirty="0" err="1"/>
              <a:t>toleo</a:t>
            </a:r>
            <a:r>
              <a:rPr lang="en-US" dirty="0"/>
              <a:t> ni ya </a:t>
            </a:r>
            <a:r>
              <a:rPr lang="en-US" dirty="0" err="1"/>
              <a:t>alfabeti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lugha</a:t>
            </a:r>
            <a:r>
              <a:rPr lang="en-US" dirty="0"/>
              <a:t> </a:t>
            </a:r>
            <a:r>
              <a:rPr lang="en-US" dirty="0" err="1"/>
              <a:t>uliyochagua</a:t>
            </a:r>
            <a:r>
              <a:rPr lang="en-US" dirty="0"/>
              <a:t>. </a:t>
            </a:r>
            <a:r>
              <a:rPr lang="en-US" dirty="0" err="1"/>
              <a:t>Maelezo</a:t>
            </a:r>
            <a:r>
              <a:rPr lang="en-US" dirty="0"/>
              <a:t> ya </a:t>
            </a:r>
            <a:r>
              <a:rPr lang="en-US" dirty="0" err="1"/>
              <a:t>tafsiri</a:t>
            </a:r>
            <a:r>
              <a:rPr lang="en-US" dirty="0"/>
              <a:t> </a:t>
            </a:r>
            <a:r>
              <a:rPr lang="en-US" dirty="0" err="1"/>
              <a:t>maalum</a:t>
            </a:r>
            <a:r>
              <a:rPr lang="en-US" dirty="0"/>
              <a:t> </a:t>
            </a:r>
            <a:r>
              <a:rPr lang="en-US" dirty="0" err="1"/>
              <a:t>yatakuambia</a:t>
            </a:r>
            <a:r>
              <a:rPr lang="en-US" dirty="0"/>
              <a:t>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tafsiri</a:t>
            </a:r>
            <a:r>
              <a:rPr lang="en-US" dirty="0"/>
              <a:t> ni:</a:t>
            </a:r>
          </a:p>
          <a:p>
            <a:pPr lvl="1"/>
            <a:r>
              <a:rPr lang="en-US" dirty="0"/>
              <a:t>Biblia </a:t>
            </a:r>
            <a:r>
              <a:rPr lang="en-US" dirty="0" err="1"/>
              <a:t>Kamili</a:t>
            </a:r>
            <a:r>
              <a:rPr lang="en-US" dirty="0"/>
              <a:t> - </a:t>
            </a:r>
            <a:r>
              <a:rPr lang="en-US" dirty="0" err="1"/>
              <a:t>Vitabu</a:t>
            </a:r>
            <a:r>
              <a:rPr lang="en-US" dirty="0"/>
              <a:t> 66 (</a:t>
            </a:r>
            <a:r>
              <a:rPr lang="en-US" dirty="0" err="1"/>
              <a:t>Agano</a:t>
            </a:r>
            <a:r>
              <a:rPr lang="en-US" dirty="0"/>
              <a:t> la Kale na </a:t>
            </a:r>
            <a:r>
              <a:rPr lang="en-US" dirty="0" err="1"/>
              <a:t>Jipya</a:t>
            </a:r>
            <a:r>
              <a:rPr lang="en-US" dirty="0"/>
              <a:t>). 
Biblia </a:t>
            </a:r>
            <a:r>
              <a:rPr lang="en-US" dirty="0" err="1"/>
              <a:t>kamili</a:t>
            </a:r>
            <a:r>
              <a:rPr lang="en-US" dirty="0"/>
              <a:t> na x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Apokrifa</a:t>
            </a:r>
            <a:r>
              <a:rPr lang="en-US" dirty="0"/>
              <a:t> (</a:t>
            </a:r>
            <a:r>
              <a:rPr lang="en-US" dirty="0" err="1"/>
              <a:t>Agano</a:t>
            </a:r>
            <a:r>
              <a:rPr lang="en-US" dirty="0"/>
              <a:t> la Kale na </a:t>
            </a:r>
            <a:r>
              <a:rPr lang="en-US" dirty="0" err="1"/>
              <a:t>Jipya</a:t>
            </a:r>
            <a:r>
              <a:rPr lang="en-US" dirty="0"/>
              <a:t> na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vingine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Apokrifa</a:t>
            </a:r>
            <a:r>
              <a:rPr lang="en-US" dirty="0"/>
              <a:t>. X </a:t>
            </a:r>
            <a:r>
              <a:rPr lang="en-US" dirty="0" err="1"/>
              <a:t>inawakilisha</a:t>
            </a:r>
            <a:r>
              <a:rPr lang="en-US" dirty="0"/>
              <a:t> </a:t>
            </a:r>
            <a:r>
              <a:rPr lang="en-US" dirty="0" err="1"/>
              <a:t>idadi</a:t>
            </a:r>
            <a:r>
              <a:rPr lang="en-US" dirty="0"/>
              <a:t> ya </a:t>
            </a:r>
            <a:r>
              <a:rPr lang="en-US" dirty="0" err="1"/>
              <a:t>vitabu</a:t>
            </a:r>
            <a:r>
              <a:rPr lang="en-US" dirty="0"/>
              <a:t>. 
</a:t>
            </a:r>
            <a:r>
              <a:rPr lang="en-US" dirty="0" err="1"/>
              <a:t>Agano</a:t>
            </a:r>
            <a:r>
              <a:rPr lang="en-US" dirty="0"/>
              <a:t> </a:t>
            </a:r>
            <a:r>
              <a:rPr lang="en-US" dirty="0" err="1"/>
              <a:t>Jipya</a:t>
            </a:r>
            <a:r>
              <a:rPr lang="en-US" dirty="0"/>
              <a:t> </a:t>
            </a:r>
            <a:r>
              <a:rPr lang="en-US" dirty="0" err="1"/>
              <a:t>Pekee</a:t>
            </a:r>
            <a:r>
              <a:rPr lang="en-US" dirty="0"/>
              <a:t> - </a:t>
            </a:r>
            <a:r>
              <a:rPr lang="en-US" dirty="0" err="1"/>
              <a:t>Vitabu</a:t>
            </a:r>
            <a:r>
              <a:rPr lang="en-US" dirty="0"/>
              <a:t> 27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Agano</a:t>
            </a:r>
            <a:r>
              <a:rPr lang="en-US" dirty="0"/>
              <a:t> </a:t>
            </a:r>
            <a:r>
              <a:rPr lang="en-US" dirty="0" err="1"/>
              <a:t>Jipya</a:t>
            </a:r>
            <a:r>
              <a:rPr lang="en-US" dirty="0"/>
              <a:t>. 
</a:t>
            </a:r>
            <a:r>
              <a:rPr lang="en-US" dirty="0" err="1"/>
              <a:t>Agano</a:t>
            </a:r>
            <a:r>
              <a:rPr lang="en-US" dirty="0"/>
              <a:t> </a:t>
            </a:r>
            <a:r>
              <a:rPr lang="en-US" dirty="0" err="1"/>
              <a:t>Jipya</a:t>
            </a:r>
            <a:r>
              <a:rPr lang="en-US" dirty="0"/>
              <a:t> na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Vingine</a:t>
            </a:r>
            <a:r>
              <a:rPr lang="en-US" dirty="0"/>
              <a:t> - </a:t>
            </a:r>
            <a:r>
              <a:rPr lang="en-US" dirty="0" err="1"/>
              <a:t>Vitabu</a:t>
            </a:r>
            <a:r>
              <a:rPr lang="en-US" dirty="0"/>
              <a:t> 27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Agano</a:t>
            </a:r>
            <a:r>
              <a:rPr lang="en-US" dirty="0"/>
              <a:t> </a:t>
            </a:r>
            <a:r>
              <a:rPr lang="en-US" dirty="0" err="1"/>
              <a:t>Jipya</a:t>
            </a:r>
            <a:r>
              <a:rPr lang="en-US" dirty="0"/>
              <a:t> </a:t>
            </a:r>
            <a:r>
              <a:rPr lang="en-US" dirty="0" err="1"/>
              <a:t>pamoja</a:t>
            </a:r>
            <a:r>
              <a:rPr lang="en-US" dirty="0"/>
              <a:t> na </a:t>
            </a:r>
            <a:r>
              <a:rPr lang="en-US" dirty="0" err="1"/>
              <a:t>idadi</a:t>
            </a:r>
            <a:r>
              <a:rPr lang="en-US" dirty="0"/>
              <a:t> </a:t>
            </a:r>
            <a:r>
              <a:rPr lang="en-US" dirty="0" err="1"/>
              <a:t>fulani</a:t>
            </a:r>
            <a:r>
              <a:rPr lang="en-US" dirty="0"/>
              <a:t> ya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Agano</a:t>
            </a:r>
            <a:r>
              <a:rPr lang="en-US" dirty="0"/>
              <a:t> la Kale. 
</a:t>
            </a:r>
            <a:r>
              <a:rPr lang="en-US" dirty="0" err="1"/>
              <a:t>Agano</a:t>
            </a:r>
            <a:r>
              <a:rPr lang="en-US" dirty="0"/>
              <a:t> la Kale </a:t>
            </a:r>
            <a:r>
              <a:rPr lang="en-US" dirty="0" err="1"/>
              <a:t>Pekee</a:t>
            </a:r>
            <a:r>
              <a:rPr lang="en-US" dirty="0"/>
              <a:t> - </a:t>
            </a:r>
            <a:r>
              <a:rPr lang="en-US" dirty="0" err="1"/>
              <a:t>Vitabu</a:t>
            </a:r>
            <a:r>
              <a:rPr lang="en-US" dirty="0"/>
              <a:t> 39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Agano</a:t>
            </a:r>
            <a:r>
              <a:rPr lang="en-US" dirty="0"/>
              <a:t> la Kale. 
</a:t>
            </a:r>
            <a:r>
              <a:rPr lang="en-US" dirty="0" err="1"/>
              <a:t>Inakosekana</a:t>
            </a:r>
            <a:r>
              <a:rPr lang="en-US" dirty="0"/>
              <a:t> x </a:t>
            </a:r>
            <a:r>
              <a:rPr lang="en-US" dirty="0" err="1"/>
              <a:t>Vitabu</a:t>
            </a:r>
            <a:r>
              <a:rPr lang="en-US" dirty="0"/>
              <a:t> - </a:t>
            </a:r>
            <a:r>
              <a:rPr lang="en-US" dirty="0" err="1"/>
              <a:t>Baadhi</a:t>
            </a:r>
            <a:r>
              <a:rPr lang="en-US" dirty="0"/>
              <a:t> ya </a:t>
            </a:r>
            <a:r>
              <a:rPr lang="en-US" dirty="0" err="1"/>
              <a:t>tafsiri</a:t>
            </a:r>
            <a:r>
              <a:rPr lang="en-US" dirty="0"/>
              <a:t> </a:t>
            </a:r>
            <a:r>
              <a:rPr lang="en-US" dirty="0" err="1"/>
              <a:t>zinakosekana</a:t>
            </a:r>
            <a:r>
              <a:rPr lang="en-US" dirty="0"/>
              <a:t> </a:t>
            </a:r>
            <a:r>
              <a:rPr lang="en-US" dirty="0" err="1"/>
              <a:t>vitabu</a:t>
            </a:r>
            <a:r>
              <a:rPr lang="en-US" dirty="0"/>
              <a:t>. X </a:t>
            </a:r>
            <a:r>
              <a:rPr lang="en-US" dirty="0" err="1"/>
              <a:t>inawakilisha</a:t>
            </a:r>
            <a:r>
              <a:rPr lang="en-US" dirty="0"/>
              <a:t> </a:t>
            </a:r>
            <a:r>
              <a:rPr lang="en-US" dirty="0" err="1"/>
              <a:t>idadi</a:t>
            </a:r>
            <a:r>
              <a:rPr lang="en-US" dirty="0"/>
              <a:t> ya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vinavyokosekana</a:t>
            </a:r>
            <a:r>
              <a:rPr lang="en-US" dirty="0"/>
              <a:t>. 
x </a:t>
            </a:r>
            <a:r>
              <a:rPr lang="en-US" dirty="0" err="1"/>
              <a:t>Vitabu</a:t>
            </a:r>
            <a:r>
              <a:rPr lang="en-US" dirty="0"/>
              <a:t> - </a:t>
            </a:r>
            <a:r>
              <a:rPr lang="en-US" dirty="0" err="1"/>
              <a:t>Tafsiri</a:t>
            </a:r>
            <a:r>
              <a:rPr lang="en-US" dirty="0"/>
              <a:t> </a:t>
            </a:r>
            <a:r>
              <a:rPr lang="en-US" dirty="0" err="1"/>
              <a:t>zingine</a:t>
            </a:r>
            <a:r>
              <a:rPr lang="en-US" dirty="0"/>
              <a:t> zina </a:t>
            </a:r>
            <a:r>
              <a:rPr lang="en-US" dirty="0" err="1"/>
              <a:t>idadi</a:t>
            </a:r>
            <a:r>
              <a:rPr lang="en-US" dirty="0"/>
              <a:t> </a:t>
            </a:r>
            <a:r>
              <a:rPr lang="en-US" dirty="0" err="1"/>
              <a:t>ndogo</a:t>
            </a:r>
            <a:r>
              <a:rPr lang="en-US" dirty="0"/>
              <a:t> ya </a:t>
            </a:r>
            <a:r>
              <a:rPr lang="en-US" dirty="0" err="1"/>
              <a:t>vitabu</a:t>
            </a:r>
            <a:r>
              <a:rPr lang="en-US" dirty="0"/>
              <a:t>. X </a:t>
            </a:r>
            <a:r>
              <a:rPr lang="en-US" dirty="0" err="1"/>
              <a:t>inawakilisha</a:t>
            </a:r>
            <a:r>
              <a:rPr lang="en-US" dirty="0"/>
              <a:t> </a:t>
            </a:r>
            <a:r>
              <a:rPr lang="en-US" dirty="0" err="1"/>
              <a:t>idadi</a:t>
            </a:r>
            <a:r>
              <a:rPr lang="en-US" dirty="0"/>
              <a:t> ya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tafsiri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5871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3C4AD3-DAE8-4B73-BD62-A09CBD814D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31" t="23058" r="22607" b="17267"/>
          <a:stretch/>
        </p:blipFill>
        <p:spPr>
          <a:xfrm>
            <a:off x="2203060" y="940268"/>
            <a:ext cx="9352141" cy="49449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Huu</a:t>
            </a:r>
            <a:r>
              <a:rPr lang="en-US" dirty="0"/>
              <a:t> ni </a:t>
            </a:r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kile</a:t>
            </a:r>
            <a:r>
              <a:rPr lang="en-US" dirty="0"/>
              <a:t> </a:t>
            </a:r>
            <a:r>
              <a:rPr lang="en-US" dirty="0" err="1"/>
              <a:t>unachoweza</a:t>
            </a:r>
            <a:r>
              <a:rPr lang="en-US" dirty="0"/>
              <a:t> </a:t>
            </a:r>
            <a:r>
              <a:rPr lang="en-US" dirty="0" err="1"/>
              <a:t>kuona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066952"/>
            <a:ext cx="8915400" cy="533400"/>
          </a:xfrm>
        </p:spPr>
        <p:txBody>
          <a:bodyPr/>
          <a:lstStyle/>
          <a:p>
            <a:r>
              <a:rPr lang="en-US" dirty="0"/>
              <a:t>(IC </a:t>
            </a:r>
            <a:r>
              <a:rPr lang="en-US" dirty="0" err="1"/>
              <a:t>xxxx</a:t>
            </a:r>
            <a:r>
              <a:rPr lang="en-US" dirty="0"/>
              <a:t>) ni </a:t>
            </a:r>
            <a:r>
              <a:rPr lang="en-US" dirty="0" err="1"/>
              <a:t>msimbo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</a:t>
            </a:r>
            <a:r>
              <a:rPr lang="en-US" dirty="0" err="1"/>
              <a:t>tunaotumia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kushughulikia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7656844" y="3816020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0BBD2ED-D6E6-4922-AAE5-631ACF8EC145}"/>
              </a:ext>
            </a:extLst>
          </p:cNvPr>
          <p:cNvCxnSpPr>
            <a:cxnSpLocks/>
            <a:endCxn id="19" idx="3"/>
          </p:cNvCxnSpPr>
          <p:nvPr/>
        </p:nvCxnSpPr>
        <p:spPr>
          <a:xfrm flipV="1">
            <a:off x="3891064" y="4224165"/>
            <a:ext cx="3901014" cy="1842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258838" y="1790144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256712" y="3158247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Tafuta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Orodha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kupunguza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13354" y="2535586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29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3AA22A-2ED3-4DA4-8437-EC9CC6AD84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30212" r="22446" b="12073"/>
          <a:stretch/>
        </p:blipFill>
        <p:spPr>
          <a:xfrm>
            <a:off x="2250592" y="994128"/>
            <a:ext cx="8841599" cy="45506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46605"/>
            <a:ext cx="8911687" cy="875241"/>
          </a:xfrm>
        </p:spPr>
        <p:txBody>
          <a:bodyPr/>
          <a:lstStyle/>
          <a:p>
            <a:r>
              <a:rPr lang="en-US" dirty="0" err="1"/>
              <a:t>Tafuta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Orodha</a:t>
            </a:r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B8F4B6-3165-4825-90E1-46D49A5E7A11}"/>
              </a:ext>
            </a:extLst>
          </p:cNvPr>
          <p:cNvSpPr/>
          <p:nvPr/>
        </p:nvSpPr>
        <p:spPr>
          <a:xfrm>
            <a:off x="2266325" y="1192268"/>
            <a:ext cx="2912279" cy="8752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DD2BC64-0BE3-46DB-9118-C12A8E64A00C}"/>
              </a:ext>
            </a:extLst>
          </p:cNvPr>
          <p:cNvSpPr txBox="1">
            <a:spLocks/>
          </p:cNvSpPr>
          <p:nvPr/>
        </p:nvSpPr>
        <p:spPr>
          <a:xfrm>
            <a:off x="264199" y="2560371"/>
            <a:ext cx="1793966" cy="53340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Tafuta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Orodha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kupunguza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1B1636B-8086-41E4-A5F4-EFBA2A70941F}"/>
              </a:ext>
            </a:extLst>
          </p:cNvPr>
          <p:cNvCxnSpPr>
            <a:cxnSpLocks/>
          </p:cNvCxnSpPr>
          <p:nvPr/>
        </p:nvCxnSpPr>
        <p:spPr>
          <a:xfrm flipV="1">
            <a:off x="1920841" y="1937710"/>
            <a:ext cx="651876" cy="6226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1485A5A-993F-4693-BF8E-5FA48B150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5627077"/>
            <a:ext cx="8915400" cy="533401"/>
          </a:xfrm>
        </p:spPr>
        <p:txBody>
          <a:bodyPr>
            <a:normAutofit/>
          </a:bodyPr>
          <a:lstStyle/>
          <a:p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, </a:t>
            </a:r>
            <a:r>
              <a:rPr lang="en-US" dirty="0" err="1"/>
              <a:t>nilitafuta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orodha</a:t>
            </a:r>
            <a:r>
              <a:rPr lang="en-US" dirty="0"/>
              <a:t> ya “Complete”</a:t>
            </a:r>
            <a:endParaRPr lang="en-US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18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246CD7-13B9-4CC9-919F-EF396748C0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29" t="70815" r="56660" b="23576"/>
          <a:stretch/>
        </p:blipFill>
        <p:spPr>
          <a:xfrm>
            <a:off x="2592925" y="2100324"/>
            <a:ext cx="5567388" cy="12426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8E215A-DA3E-4E8C-9F15-274816609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549" y="246605"/>
            <a:ext cx="9728063" cy="1557158"/>
          </a:xfrm>
        </p:spPr>
        <p:txBody>
          <a:bodyPr>
            <a:noAutofit/>
          </a:bodyPr>
          <a:lstStyle/>
          <a:p>
            <a:r>
              <a:rPr lang="en-US" sz="3200" dirty="0" err="1"/>
              <a:t>Matoleo</a:t>
            </a:r>
            <a:r>
              <a:rPr lang="en-US" sz="3200" dirty="0"/>
              <a:t> </a:t>
            </a:r>
            <a:r>
              <a:rPr lang="en-US" sz="3200" dirty="0" err="1"/>
              <a:t>yenye</a:t>
            </a:r>
            <a:r>
              <a:rPr lang="en-US" sz="3200" dirty="0"/>
              <a:t> </a:t>
            </a:r>
            <a:r>
              <a:rPr lang="en-US" sz="3200" dirty="0" err="1"/>
              <a:t>hakimiliki</a:t>
            </a:r>
            <a:br>
              <a:rPr lang="en-US" sz="1200" dirty="0"/>
            </a:br>
            <a:br>
              <a:rPr lang="en-US" sz="1200" dirty="0"/>
            </a:b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Sehemu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zingine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kwenye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fomu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zitafungwa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ikiwa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utachagua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toleo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la Biblia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lililo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na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hakimiliki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Kwa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mujibu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wa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sheria,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tunaweza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tu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kutoa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mwongozo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wa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matoleo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yenye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hakimiliki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Utaona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ishara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© ya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hakimiliki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mwishoni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mwa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maelezo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 ya </a:t>
            </a:r>
            <a:r>
              <a:rPr lang="en-US" sz="1600" b="1" dirty="0" err="1">
                <a:solidFill>
                  <a:srgbClr val="2F4858"/>
                </a:solidFill>
                <a:latin typeface="Philosopher"/>
              </a:rPr>
              <a:t>toleo</a:t>
            </a:r>
            <a:r>
              <a:rPr lang="en-US" sz="1600" b="1" dirty="0">
                <a:solidFill>
                  <a:srgbClr val="2F4858"/>
                </a:solidFill>
                <a:latin typeface="Philosopher"/>
              </a:rPr>
              <a:t>.</a:t>
            </a:r>
            <a:br>
              <a:rPr lang="en-US" sz="1600" b="1" i="0" dirty="0">
                <a:solidFill>
                  <a:srgbClr val="2F4858"/>
                </a:solidFill>
                <a:effectLst/>
                <a:latin typeface="Philosopher"/>
              </a:rPr>
            </a:b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16897-693E-4C58-ABDF-02C35FAF8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938" y="4396154"/>
            <a:ext cx="8915400" cy="1459524"/>
          </a:xfrm>
        </p:spPr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Kwa </a:t>
            </a:r>
            <a:r>
              <a:rPr lang="en-US" dirty="0" err="1">
                <a:cs typeface="Times New Roman" panose="02020603050405020304" pitchFamily="18" charset="0"/>
              </a:rPr>
              <a:t>mujibu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wa</a:t>
            </a:r>
            <a:r>
              <a:rPr lang="en-US" dirty="0">
                <a:cs typeface="Times New Roman" panose="02020603050405020304" pitchFamily="18" charset="0"/>
              </a:rPr>
              <a:t> sheria, </a:t>
            </a:r>
            <a:r>
              <a:rPr lang="en-US" dirty="0" err="1">
                <a:cs typeface="Times New Roman" panose="02020603050405020304" pitchFamily="18" charset="0"/>
              </a:rPr>
              <a:t>haturuhusiwi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kutoa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maandishi</a:t>
            </a:r>
            <a:r>
              <a:rPr lang="en-US" dirty="0">
                <a:cs typeface="Times New Roman" panose="02020603050405020304" pitchFamily="18" charset="0"/>
              </a:rPr>
              <a:t> ya </a:t>
            </a:r>
            <a:r>
              <a:rPr lang="en-US" dirty="0" err="1">
                <a:cs typeface="Times New Roman" panose="02020603050405020304" pitchFamily="18" charset="0"/>
              </a:rPr>
              <a:t>maandiko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kwa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matoleo</a:t>
            </a:r>
            <a:r>
              <a:rPr lang="en-US" dirty="0">
                <a:cs typeface="Times New Roman" panose="02020603050405020304" pitchFamily="18" charset="0"/>
              </a:rPr>
              <a:t> ya Biblia </a:t>
            </a:r>
            <a:r>
              <a:rPr lang="en-US" dirty="0" err="1">
                <a:cs typeface="Times New Roman" panose="02020603050405020304" pitchFamily="18" charset="0"/>
              </a:rPr>
              <a:t>chini</a:t>
            </a:r>
            <a:r>
              <a:rPr lang="en-US" dirty="0">
                <a:cs typeface="Times New Roman" panose="02020603050405020304" pitchFamily="18" charset="0"/>
              </a:rPr>
              <a:t> ya </a:t>
            </a:r>
            <a:r>
              <a:rPr lang="en-US" dirty="0" err="1">
                <a:cs typeface="Times New Roman" panose="02020603050405020304" pitchFamily="18" charset="0"/>
              </a:rPr>
              <a:t>hakimiliki</a:t>
            </a:r>
            <a:r>
              <a:rPr lang="en-US" dirty="0">
                <a:cs typeface="Times New Roman" panose="02020603050405020304" pitchFamily="18" charset="0"/>
              </a:rPr>
              <a:t> ya </a:t>
            </a:r>
            <a:r>
              <a:rPr lang="en-US" dirty="0" err="1">
                <a:cs typeface="Times New Roman" panose="02020603050405020304" pitchFamily="18" charset="0"/>
              </a:rPr>
              <a:t>sasa</a:t>
            </a:r>
            <a:r>
              <a:rPr lang="en-US" dirty="0">
                <a:cs typeface="Times New Roman" panose="02020603050405020304" pitchFamily="18" charset="0"/>
              </a:rPr>
              <a:t>. </a:t>
            </a:r>
            <a:r>
              <a:rPr lang="en-US" dirty="0" err="1">
                <a:cs typeface="Times New Roman" panose="02020603050405020304" pitchFamily="18" charset="0"/>
              </a:rPr>
              <a:t>Toleo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lolote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ambalo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liko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chini</a:t>
            </a:r>
            <a:r>
              <a:rPr lang="en-US" dirty="0">
                <a:cs typeface="Times New Roman" panose="02020603050405020304" pitchFamily="18" charset="0"/>
              </a:rPr>
              <a:t> ya </a:t>
            </a:r>
            <a:r>
              <a:rPr lang="en-US" dirty="0" err="1">
                <a:cs typeface="Times New Roman" panose="02020603050405020304" pitchFamily="18" charset="0"/>
              </a:rPr>
              <a:t>hakimiliki</a:t>
            </a:r>
            <a:r>
              <a:rPr lang="en-US" dirty="0">
                <a:cs typeface="Times New Roman" panose="02020603050405020304" pitchFamily="18" charset="0"/>
              </a:rPr>
              <a:t> ya </a:t>
            </a:r>
            <a:r>
              <a:rPr lang="en-US" dirty="0" err="1">
                <a:cs typeface="Times New Roman" panose="02020603050405020304" pitchFamily="18" charset="0"/>
              </a:rPr>
              <a:t>sasa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litakuwa</a:t>
            </a:r>
            <a:r>
              <a:rPr lang="en-US" dirty="0">
                <a:cs typeface="Times New Roman" panose="02020603050405020304" pitchFamily="18" charset="0"/>
              </a:rPr>
              <a:t> na </a:t>
            </a:r>
            <a:r>
              <a:rPr lang="en-US" dirty="0" err="1">
                <a:cs typeface="Times New Roman" panose="02020603050405020304" pitchFamily="18" charset="0"/>
              </a:rPr>
              <a:t>ishara</a:t>
            </a:r>
            <a:r>
              <a:rPr lang="en-US" dirty="0">
                <a:cs typeface="Times New Roman" panose="02020603050405020304" pitchFamily="18" charset="0"/>
              </a:rPr>
              <a:t> © </a:t>
            </a:r>
            <a:r>
              <a:rPr lang="en-US" dirty="0" err="1">
                <a:cs typeface="Times New Roman" panose="02020603050405020304" pitchFamily="18" charset="0"/>
              </a:rPr>
              <a:t>mwishoni</a:t>
            </a:r>
            <a:r>
              <a:rPr lang="en-US" dirty="0">
                <a:cs typeface="Times New Roman" panose="02020603050405020304" pitchFamily="18" charset="0"/>
              </a:rPr>
              <a:t>. Kwa </a:t>
            </a:r>
            <a:r>
              <a:rPr lang="en-US" dirty="0" err="1">
                <a:cs typeface="Times New Roman" panose="02020603050405020304" pitchFamily="18" charset="0"/>
              </a:rPr>
              <a:t>matoleo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haya</a:t>
            </a:r>
            <a:r>
              <a:rPr lang="en-US" dirty="0">
                <a:cs typeface="Times New Roman" panose="02020603050405020304" pitchFamily="18" charset="0"/>
              </a:rPr>
              <a:t>, </a:t>
            </a:r>
            <a:r>
              <a:rPr lang="en-US" dirty="0" err="1">
                <a:cs typeface="Times New Roman" panose="02020603050405020304" pitchFamily="18" charset="0"/>
              </a:rPr>
              <a:t>tunaweza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tu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kutoa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>
                <a:cs typeface="Times New Roman" panose="02020603050405020304" pitchFamily="18" charset="0"/>
              </a:rPr>
              <a:t>mwongozo</a:t>
            </a:r>
            <a:r>
              <a:rPr lang="en-US" dirty="0">
                <a:cs typeface="Times New Roman" panose="02020603050405020304" pitchFamily="18" charset="0"/>
              </a:rPr>
              <a:t>.</a:t>
            </a:r>
          </a:p>
          <a:p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15A895D-D10A-431D-968C-6E546B515E52}"/>
              </a:ext>
            </a:extLst>
          </p:cNvPr>
          <p:cNvSpPr/>
          <p:nvPr/>
        </p:nvSpPr>
        <p:spPr>
          <a:xfrm>
            <a:off x="6702669" y="2412112"/>
            <a:ext cx="923437" cy="4781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11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D2EFD02-56FB-492C-8D1E-56C15404EB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1" t="42401" r="22446" b="38908"/>
          <a:stretch/>
        </p:blipFill>
        <p:spPr>
          <a:xfrm>
            <a:off x="2670878" y="1894566"/>
            <a:ext cx="8841599" cy="14737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67348"/>
            <a:ext cx="8911687" cy="1280890"/>
          </a:xfrm>
        </p:spPr>
        <p:txBody>
          <a:bodyPr/>
          <a:lstStyle/>
          <a:p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kitufe</a:t>
            </a:r>
            <a:r>
              <a:rPr lang="en-US" dirty="0"/>
              <a:t> cha radial </a:t>
            </a:r>
            <a:r>
              <a:rPr lang="en-US" dirty="0" err="1"/>
              <a:t>mwanzoni</a:t>
            </a:r>
            <a:r>
              <a:rPr lang="en-US" dirty="0"/>
              <a:t> </a:t>
            </a:r>
            <a:r>
              <a:rPr lang="en-US" dirty="0" err="1"/>
              <a:t>mwa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lako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65600"/>
            <a:ext cx="8915400" cy="1534166"/>
          </a:xfrm>
        </p:spPr>
        <p:txBody>
          <a:bodyPr>
            <a:normAutofit/>
          </a:bodyPr>
          <a:lstStyle/>
          <a:p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, </a:t>
            </a:r>
            <a:r>
              <a:rPr lang="en-US" dirty="0" err="1"/>
              <a:t>nimechagua</a:t>
            </a:r>
            <a:r>
              <a:rPr lang="en-US" dirty="0"/>
              <a:t> </a:t>
            </a:r>
            <a:r>
              <a:rPr lang="it-IT" dirty="0"/>
              <a:t>Kiswahili Contemporary Version (NEN) (2014) (Complete Bible) Neno Bibilia Takatifu (IC 2659)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Kumbuka</a:t>
            </a:r>
            <a:r>
              <a:rPr lang="en-US" dirty="0"/>
              <a:t>: </a:t>
            </a: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kufanya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.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unataka</a:t>
            </a:r>
            <a:r>
              <a:rPr lang="en-US" dirty="0"/>
              <a:t> </a:t>
            </a:r>
            <a:r>
              <a:rPr lang="en-US" dirty="0" err="1"/>
              <a:t>matoleo</a:t>
            </a:r>
            <a:r>
              <a:rPr lang="en-US" dirty="0"/>
              <a:t> </a:t>
            </a:r>
            <a:r>
              <a:rPr lang="en-US" dirty="0" err="1"/>
              <a:t>mengi</a:t>
            </a:r>
            <a:r>
              <a:rPr lang="en-US" dirty="0"/>
              <a:t>, </a:t>
            </a:r>
            <a:r>
              <a:rPr lang="en-US" dirty="0" err="1"/>
              <a:t>lazima</a:t>
            </a:r>
            <a:r>
              <a:rPr lang="en-US" dirty="0"/>
              <a:t> </a:t>
            </a:r>
            <a:r>
              <a:rPr lang="en-US" dirty="0" err="1"/>
              <a:t>uwasilishe</a:t>
            </a:r>
            <a:r>
              <a:rPr lang="en-US" dirty="0"/>
              <a:t> </a:t>
            </a:r>
            <a:r>
              <a:rPr lang="en-US" dirty="0" err="1"/>
              <a:t>maombi</a:t>
            </a:r>
            <a:r>
              <a:rPr lang="en-US" dirty="0"/>
              <a:t> </a:t>
            </a:r>
            <a:r>
              <a:rPr lang="en-US" dirty="0" err="1"/>
              <a:t>mengi</a:t>
            </a:r>
            <a:r>
              <a:rPr lang="en-US" dirty="0"/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444016B-CCCB-43A4-BAB1-2104D9D09C45}"/>
              </a:ext>
            </a:extLst>
          </p:cNvPr>
          <p:cNvSpPr/>
          <p:nvPr/>
        </p:nvSpPr>
        <p:spPr>
          <a:xfrm>
            <a:off x="2672863" y="2534978"/>
            <a:ext cx="347518" cy="3313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FE18D5-8C09-4651-BD75-A3155B8EDAEC}"/>
              </a:ext>
            </a:extLst>
          </p:cNvPr>
          <p:cNvCxnSpPr>
            <a:cxnSpLocks/>
          </p:cNvCxnSpPr>
          <p:nvPr/>
        </p:nvCxnSpPr>
        <p:spPr>
          <a:xfrm flipH="1" flipV="1">
            <a:off x="2910254" y="2866290"/>
            <a:ext cx="529233" cy="12993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7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DE45E-3BCD-40E7-8F36-E4EF59310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385" y="211016"/>
            <a:ext cx="9484228" cy="764952"/>
          </a:xfrm>
        </p:spPr>
        <p:txBody>
          <a:bodyPr>
            <a:noAutofit/>
          </a:bodyPr>
          <a:lstStyle/>
          <a:p>
            <a:r>
              <a:rPr lang="en-US" sz="2400" dirty="0" err="1"/>
              <a:t>Orodha</a:t>
            </a:r>
            <a:r>
              <a:rPr lang="en-US" sz="2400" dirty="0"/>
              <a:t> </a:t>
            </a:r>
            <a:r>
              <a:rPr lang="en-US" sz="2400" dirty="0" err="1"/>
              <a:t>kunjuzi</a:t>
            </a:r>
            <a:r>
              <a:rPr lang="en-US" sz="2400" dirty="0"/>
              <a:t> </a:t>
            </a:r>
            <a:r>
              <a:rPr lang="en-US" sz="2400" dirty="0" err="1"/>
              <a:t>itafungwa</a:t>
            </a:r>
            <a:r>
              <a:rPr lang="en-US" sz="2400" dirty="0"/>
              <a:t> na </a:t>
            </a:r>
            <a:r>
              <a:rPr lang="en-US" sz="2400" dirty="0" err="1"/>
              <a:t>fomu</a:t>
            </a:r>
            <a:r>
              <a:rPr lang="en-US" sz="2400" dirty="0"/>
              <a:t> </a:t>
            </a:r>
            <a:r>
              <a:rPr lang="en-US" sz="2400" dirty="0" err="1"/>
              <a:t>itaonyesha</a:t>
            </a:r>
            <a:r>
              <a:rPr lang="en-US" sz="2400" dirty="0"/>
              <a:t> </a:t>
            </a:r>
            <a:r>
              <a:rPr lang="en-US" sz="2400" dirty="0" err="1"/>
              <a:t>toleo</a:t>
            </a:r>
            <a:r>
              <a:rPr lang="en-US" sz="2400" dirty="0"/>
              <a:t> </a:t>
            </a:r>
            <a:r>
              <a:rPr lang="en-US" sz="2400" dirty="0" err="1"/>
              <a:t>ulilochagua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28F2F-8626-4F98-A6BA-3025CFE12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4708438"/>
            <a:ext cx="8915400" cy="1516515"/>
          </a:xfrm>
        </p:spPr>
        <p:txBody>
          <a:bodyPr>
            <a:normAutofit/>
          </a:bodyPr>
          <a:lstStyle/>
          <a:p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kubadilisha</a:t>
            </a:r>
            <a:r>
              <a:rPr lang="en-US" dirty="0"/>
              <a:t>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wako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kubofya</a:t>
            </a:r>
            <a:r>
              <a:rPr lang="en-US" dirty="0"/>
              <a:t> Rudi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Matoleo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Ukifanya</a:t>
            </a:r>
            <a:r>
              <a:rPr lang="en-US" dirty="0"/>
              <a:t> </a:t>
            </a:r>
            <a:r>
              <a:rPr lang="en-US" dirty="0" err="1"/>
              <a:t>hivi</a:t>
            </a:r>
            <a:r>
              <a:rPr lang="en-US" dirty="0"/>
              <a:t> </a:t>
            </a:r>
            <a:r>
              <a:rPr lang="en-US" dirty="0" err="1"/>
              <a:t>baada</a:t>
            </a:r>
            <a:r>
              <a:rPr lang="en-US" dirty="0"/>
              <a:t> ya </a:t>
            </a:r>
            <a:r>
              <a:rPr lang="en-US" dirty="0" err="1"/>
              <a:t>kujaza</a:t>
            </a:r>
            <a:r>
              <a:rPr lang="en-US" dirty="0"/>
              <a:t> </a:t>
            </a:r>
            <a:r>
              <a:rPr lang="en-US" dirty="0" err="1"/>
              <a:t>fomu</a:t>
            </a:r>
            <a:r>
              <a:rPr lang="en-US" dirty="0"/>
              <a:t> </a:t>
            </a:r>
            <a:r>
              <a:rPr lang="en-US" dirty="0" err="1"/>
              <a:t>iliyobaki</a:t>
            </a:r>
            <a:r>
              <a:rPr lang="en-US" dirty="0"/>
              <a:t>, </a:t>
            </a:r>
            <a:r>
              <a:rPr lang="en-US" dirty="0" err="1"/>
              <a:t>itabidi</a:t>
            </a:r>
            <a:r>
              <a:rPr lang="en-US" dirty="0"/>
              <a:t> </a:t>
            </a:r>
            <a:r>
              <a:rPr lang="en-US" dirty="0" err="1"/>
              <a:t>ujaze</a:t>
            </a:r>
            <a:r>
              <a:rPr lang="en-US" dirty="0"/>
              <a:t> </a:t>
            </a:r>
            <a:r>
              <a:rPr lang="en-US" dirty="0" err="1"/>
              <a:t>fomu</a:t>
            </a:r>
            <a:r>
              <a:rPr lang="en-US" dirty="0"/>
              <a:t> </a:t>
            </a:r>
            <a:r>
              <a:rPr lang="en-US" dirty="0" err="1"/>
              <a:t>tena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B72042-7CB3-487F-B06D-0B9C8FA02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t="41168" r="55718" b="43394"/>
          <a:stretch/>
        </p:blipFill>
        <p:spPr>
          <a:xfrm>
            <a:off x="2133599" y="1323790"/>
            <a:ext cx="6822740" cy="20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50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BABB37-76B5-4586-8AFD-2055132C3B7F}"/>
              </a:ext>
            </a:extLst>
          </p:cNvPr>
          <p:cNvSpPr/>
          <p:nvPr/>
        </p:nvSpPr>
        <p:spPr>
          <a:xfrm>
            <a:off x="5312705" y="117527"/>
            <a:ext cx="1610686" cy="9982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Kama </a:t>
            </a:r>
            <a:r>
              <a:rPr lang="en-US" sz="1200" dirty="0" err="1">
                <a:solidFill>
                  <a:schemeClr val="tx1"/>
                </a:solidFill>
              </a:rPr>
              <a:t>Mkristo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umewahi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Biblia </a:t>
            </a:r>
            <a:r>
              <a:rPr lang="en-US" sz="1200" dirty="0" err="1">
                <a:solidFill>
                  <a:schemeClr val="tx1"/>
                </a:solidFill>
              </a:rPr>
              <a:t>nzima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60FFE28E-7F94-40D5-BB61-D46244FCD605}"/>
              </a:ext>
            </a:extLst>
          </p:cNvPr>
          <p:cNvCxnSpPr>
            <a:cxnSpLocks/>
            <a:stCxn id="4" idx="2"/>
            <a:endCxn id="10" idx="1"/>
          </p:cNvCxnSpPr>
          <p:nvPr/>
        </p:nvCxnSpPr>
        <p:spPr>
          <a:xfrm rot="16200000" flipH="1">
            <a:off x="6526126" y="707738"/>
            <a:ext cx="548951" cy="136510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8A473A66-3C55-4132-8836-5611DB31815B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29133" y="1115817"/>
            <a:ext cx="1517877" cy="552056"/>
          </a:xfrm>
          <a:prstGeom prst="bentConnector3">
            <a:avLst>
              <a:gd name="adj1" fmla="val -373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CED572-E1DE-4294-8719-1962C5B0593C}"/>
              </a:ext>
            </a:extLst>
          </p:cNvPr>
          <p:cNvSpPr/>
          <p:nvPr/>
        </p:nvSpPr>
        <p:spPr>
          <a:xfrm>
            <a:off x="7483155" y="1296067"/>
            <a:ext cx="1900341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Je, ilikuwa na manufaa kwa maisha yako?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E14EC6-8948-4580-9CE7-3EF021B0580C}"/>
              </a:ext>
            </a:extLst>
          </p:cNvPr>
          <p:cNvSpPr/>
          <p:nvPr/>
        </p:nvSpPr>
        <p:spPr>
          <a:xfrm>
            <a:off x="6335491" y="1296067"/>
            <a:ext cx="723696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D8B96-9887-4077-8E19-AE426DA5DB5B}"/>
              </a:ext>
            </a:extLst>
          </p:cNvPr>
          <p:cNvSpPr/>
          <p:nvPr/>
        </p:nvSpPr>
        <p:spPr>
          <a:xfrm>
            <a:off x="8437198" y="2032817"/>
            <a:ext cx="93552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Hapana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72162E-FDCF-4079-B4BB-A78E40611DCB}"/>
              </a:ext>
            </a:extLst>
          </p:cNvPr>
          <p:cNvSpPr/>
          <p:nvPr/>
        </p:nvSpPr>
        <p:spPr>
          <a:xfrm>
            <a:off x="6484010" y="2444061"/>
            <a:ext cx="1913541" cy="9126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Kwani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isiwe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hivyo</a:t>
            </a:r>
            <a:r>
              <a:rPr lang="en-US" sz="1200" dirty="0">
                <a:solidFill>
                  <a:schemeClr val="tx1"/>
                </a:solidFill>
              </a:rPr>
              <a:t>?  Je, </a:t>
            </a:r>
            <a:r>
              <a:rPr lang="en-US" sz="1200" dirty="0" err="1">
                <a:solidFill>
                  <a:schemeClr val="tx1"/>
                </a:solidFill>
              </a:rPr>
              <a:t>mpango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rahisi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ungesaidia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kuongeza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faida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7918AF-1F3B-4A97-8099-DFBE1288B09B}"/>
              </a:ext>
            </a:extLst>
          </p:cNvPr>
          <p:cNvSpPr/>
          <p:nvPr/>
        </p:nvSpPr>
        <p:spPr>
          <a:xfrm>
            <a:off x="4467766" y="1317839"/>
            <a:ext cx="932978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Hapana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D3705E1-FA9B-4B63-9E3A-3C60F4E357B0}"/>
              </a:ext>
            </a:extLst>
          </p:cNvPr>
          <p:cNvSpPr/>
          <p:nvPr/>
        </p:nvSpPr>
        <p:spPr>
          <a:xfrm>
            <a:off x="9687302" y="1305435"/>
            <a:ext cx="640187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8B1713-A153-44B2-B7E6-F8661EBEA235}"/>
              </a:ext>
            </a:extLst>
          </p:cNvPr>
          <p:cNvSpPr/>
          <p:nvPr/>
        </p:nvSpPr>
        <p:spPr>
          <a:xfrm>
            <a:off x="10559139" y="1310647"/>
            <a:ext cx="1467877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Je, ulitumia mpango wa kusoma?</a:t>
            </a:r>
            <a:endParaRPr lang="en-US" sz="1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EDD2A23-4EE1-4550-B1A4-A9DF86B66095}"/>
              </a:ext>
            </a:extLst>
          </p:cNvPr>
          <p:cNvSpPr/>
          <p:nvPr/>
        </p:nvSpPr>
        <p:spPr>
          <a:xfrm>
            <a:off x="2343698" y="1299172"/>
            <a:ext cx="1691939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Je, </a:t>
            </a:r>
            <a:r>
              <a:rPr lang="en-US" sz="1200" dirty="0" err="1">
                <a:solidFill>
                  <a:schemeClr val="tx1"/>
                </a:solidFill>
              </a:rPr>
              <a:t>unafikiri</a:t>
            </a:r>
            <a:r>
              <a:rPr lang="en-US" sz="1200" dirty="0">
                <a:solidFill>
                  <a:schemeClr val="tx1"/>
                </a:solidFill>
              </a:rPr>
              <a:t> ni </a:t>
            </a:r>
            <a:r>
              <a:rPr lang="en-US" sz="1200" dirty="0" err="1">
                <a:solidFill>
                  <a:schemeClr val="tx1"/>
                </a:solidFill>
              </a:rPr>
              <a:t>muhimu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Mkristo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Biblia </a:t>
            </a:r>
            <a:r>
              <a:rPr lang="en-US" sz="1200" dirty="0" err="1">
                <a:solidFill>
                  <a:schemeClr val="tx1"/>
                </a:solidFill>
              </a:rPr>
              <a:t>nzima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9939FB-81A9-4789-88C9-777F0FA48855}"/>
              </a:ext>
            </a:extLst>
          </p:cNvPr>
          <p:cNvSpPr/>
          <p:nvPr/>
        </p:nvSpPr>
        <p:spPr>
          <a:xfrm>
            <a:off x="3193988" y="2070790"/>
            <a:ext cx="83514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CE4DC6-E37B-434D-B4F0-2FCB11CE2B96}"/>
              </a:ext>
            </a:extLst>
          </p:cNvPr>
          <p:cNvSpPr/>
          <p:nvPr/>
        </p:nvSpPr>
        <p:spPr>
          <a:xfrm>
            <a:off x="2343698" y="2459604"/>
            <a:ext cx="1691939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Ni </a:t>
            </a:r>
            <a:r>
              <a:rPr lang="en-US" sz="1200" dirty="0" err="1">
                <a:solidFill>
                  <a:schemeClr val="tx1"/>
                </a:solidFill>
              </a:rPr>
              <a:t>nini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kinachokuzuia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Biblia </a:t>
            </a:r>
            <a:r>
              <a:rPr lang="en-US" sz="1200" dirty="0" err="1">
                <a:solidFill>
                  <a:schemeClr val="tx1"/>
                </a:solidFill>
              </a:rPr>
              <a:t>nzima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842CA3E-2D57-44DA-9192-A15E00C6FC1B}"/>
              </a:ext>
            </a:extLst>
          </p:cNvPr>
          <p:cNvCxnSpPr>
            <a:cxnSpLocks/>
            <a:stCxn id="28" idx="2"/>
            <a:endCxn id="31" idx="0"/>
          </p:cNvCxnSpPr>
          <p:nvPr/>
        </p:nvCxnSpPr>
        <p:spPr>
          <a:xfrm>
            <a:off x="3189668" y="2036574"/>
            <a:ext cx="0" cy="42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3E8E0-47EE-4E64-B6EA-DEB8CD4F6556}"/>
              </a:ext>
            </a:extLst>
          </p:cNvPr>
          <p:cNvSpPr/>
          <p:nvPr/>
        </p:nvSpPr>
        <p:spPr>
          <a:xfrm>
            <a:off x="2073718" y="354162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Inachukua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muda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mwingi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sana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EE77E68-4A52-4246-893B-38FC138D3CD6}"/>
              </a:ext>
            </a:extLst>
          </p:cNvPr>
          <p:cNvSpPr/>
          <p:nvPr/>
        </p:nvSpPr>
        <p:spPr>
          <a:xfrm>
            <a:off x="1421486" y="1292589"/>
            <a:ext cx="953080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Hapana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DE856BA-028B-4956-A8E3-7A5BE17B3A4F}"/>
              </a:ext>
            </a:extLst>
          </p:cNvPr>
          <p:cNvCxnSpPr>
            <a:cxnSpLocks/>
            <a:stCxn id="28" idx="1"/>
            <a:endCxn id="40" idx="3"/>
          </p:cNvCxnSpPr>
          <p:nvPr/>
        </p:nvCxnSpPr>
        <p:spPr>
          <a:xfrm flipH="1" flipV="1">
            <a:off x="1497730" y="1664768"/>
            <a:ext cx="845968" cy="31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C9199992-A0FB-4779-BEB1-9052A3E6576E}"/>
              </a:ext>
            </a:extLst>
          </p:cNvPr>
          <p:cNvSpPr/>
          <p:nvPr/>
        </p:nvSpPr>
        <p:spPr>
          <a:xfrm>
            <a:off x="269387" y="1296067"/>
            <a:ext cx="1228343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Kwani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isiwe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hivyo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0336C0D-EADE-461D-A247-3365B9BFE78B}"/>
              </a:ext>
            </a:extLst>
          </p:cNvPr>
          <p:cNvSpPr/>
          <p:nvPr/>
        </p:nvSpPr>
        <p:spPr>
          <a:xfrm>
            <a:off x="4441134" y="2457729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 dirty="0">
                <a:solidFill>
                  <a:schemeClr val="tx1"/>
                </a:solidFill>
              </a:rPr>
              <a:t>Ni ya kutisha sana?  Ni kitabu kikubwa kigumu kusoma?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BA33C1-F48E-4C0D-A25A-AFBF3BF70F09}"/>
              </a:ext>
            </a:extLst>
          </p:cNvPr>
          <p:cNvSpPr/>
          <p:nvPr/>
        </p:nvSpPr>
        <p:spPr>
          <a:xfrm>
            <a:off x="2345415" y="4816475"/>
            <a:ext cx="2330172" cy="13057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mipango</a:t>
            </a:r>
            <a:r>
              <a:rPr lang="en-US" sz="1200" dirty="0">
                <a:solidFill>
                  <a:schemeClr val="tx1"/>
                </a:solidFill>
              </a:rPr>
              <a:t> ya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Biblia BILA MALIPO </a:t>
            </a:r>
            <a:r>
              <a:rPr lang="en-US" sz="1200" dirty="0" err="1">
                <a:solidFill>
                  <a:schemeClr val="tx1"/>
                </a:solidFill>
              </a:rPr>
              <a:t>ambayo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inasaidia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kujitolea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wakati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wowote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kutoka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dakika</a:t>
            </a:r>
            <a:r>
              <a:rPr lang="en-US" sz="1200" dirty="0">
                <a:solidFill>
                  <a:schemeClr val="tx1"/>
                </a:solidFill>
              </a:rPr>
              <a:t> 5 </a:t>
            </a:r>
            <a:r>
              <a:rPr lang="en-US" sz="1200" dirty="0" err="1">
                <a:solidFill>
                  <a:schemeClr val="tx1"/>
                </a:solidFill>
              </a:rPr>
              <a:t>hadi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dakika</a:t>
            </a:r>
            <a:r>
              <a:rPr lang="en-US" sz="1200" dirty="0">
                <a:solidFill>
                  <a:schemeClr val="tx1"/>
                </a:solidFill>
              </a:rPr>
              <a:t> 60 </a:t>
            </a:r>
            <a:r>
              <a:rPr lang="en-US" sz="1200" dirty="0" err="1">
                <a:solidFill>
                  <a:schemeClr val="tx1"/>
                </a:solidFill>
              </a:rPr>
              <a:t>kwa</a:t>
            </a:r>
            <a:r>
              <a:rPr lang="en-US" sz="1200" dirty="0">
                <a:solidFill>
                  <a:schemeClr val="tx1"/>
                </a:solidFill>
              </a:rPr>
              <a:t> siku au </a:t>
            </a:r>
            <a:r>
              <a:rPr lang="en-US" sz="1200" dirty="0" err="1">
                <a:solidFill>
                  <a:schemeClr val="tx1"/>
                </a:solidFill>
              </a:rPr>
              <a:t>idadi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yoyote</a:t>
            </a:r>
            <a:r>
              <a:rPr lang="en-US" sz="1200" dirty="0">
                <a:solidFill>
                  <a:schemeClr val="tx1"/>
                </a:solidFill>
              </a:rPr>
              <a:t> ya siku </a:t>
            </a:r>
            <a:r>
              <a:rPr lang="en-US" sz="1200" dirty="0" err="1">
                <a:solidFill>
                  <a:schemeClr val="tx1"/>
                </a:solidFill>
              </a:rPr>
              <a:t>kwa</a:t>
            </a:r>
            <a:r>
              <a:rPr lang="en-US" sz="1200" dirty="0">
                <a:solidFill>
                  <a:schemeClr val="tx1"/>
                </a:solidFill>
              </a:rPr>
              <a:t> wiki.</a:t>
            </a:r>
            <a:endParaRPr lang="en-US" sz="1200" dirty="0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838D246-A886-4460-98BF-0FD5523AA22F}"/>
              </a:ext>
            </a:extLst>
          </p:cNvPr>
          <p:cNvCxnSpPr>
            <a:stCxn id="31" idx="3"/>
            <a:endCxn id="45" idx="1"/>
          </p:cNvCxnSpPr>
          <p:nvPr/>
        </p:nvCxnSpPr>
        <p:spPr>
          <a:xfrm>
            <a:off x="4035637" y="2787802"/>
            <a:ext cx="405497" cy="2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8A8C0B91-4541-4320-B481-3EA157A2CEF4}"/>
              </a:ext>
            </a:extLst>
          </p:cNvPr>
          <p:cNvSpPr/>
          <p:nvPr/>
        </p:nvSpPr>
        <p:spPr>
          <a:xfrm>
            <a:off x="4728786" y="4814029"/>
            <a:ext cx="2607098" cy="13088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hutoa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mipango</a:t>
            </a:r>
            <a:r>
              <a:rPr lang="en-US" sz="1200" dirty="0">
                <a:solidFill>
                  <a:schemeClr val="tx1"/>
                </a:solidFill>
              </a:rPr>
              <a:t> ya BURE </a:t>
            </a:r>
            <a:r>
              <a:rPr lang="en-US" sz="1200" dirty="0" err="1">
                <a:solidFill>
                  <a:schemeClr val="tx1"/>
                </a:solidFill>
              </a:rPr>
              <a:t>katika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tafsiri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rahisi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.  </a:t>
            </a:r>
            <a:r>
              <a:rPr lang="en-US" sz="1200" dirty="0" err="1">
                <a:solidFill>
                  <a:schemeClr val="tx1"/>
                </a:solidFill>
              </a:rPr>
              <a:t>Hata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kazi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kubwa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zaidi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zinaweza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kutekelezeka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zinapogawanywa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katika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hatua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ndogo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rahisi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kusimamia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C3D87B91-0B85-4841-9DFC-B6B8F6ACE59D}"/>
              </a:ext>
            </a:extLst>
          </p:cNvPr>
          <p:cNvSpPr/>
          <p:nvPr/>
        </p:nvSpPr>
        <p:spPr>
          <a:xfrm>
            <a:off x="9848303" y="1955122"/>
            <a:ext cx="76485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E0C07D2-CBF0-4CCE-80BC-A7242AD03156}"/>
              </a:ext>
            </a:extLst>
          </p:cNvPr>
          <p:cNvSpPr/>
          <p:nvPr/>
        </p:nvSpPr>
        <p:spPr>
          <a:xfrm>
            <a:off x="8678246" y="2457729"/>
            <a:ext cx="1498335" cy="9740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Je, </a:t>
            </a:r>
            <a:r>
              <a:rPr lang="en-US" sz="1200" dirty="0" err="1">
                <a:solidFill>
                  <a:schemeClr val="tx1"/>
                </a:solidFill>
              </a:rPr>
              <a:t>mpango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ulifanya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kazi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iweze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kudhibitiwa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zaidi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91485DB-6D8D-4E04-8560-554A749E3BD7}"/>
              </a:ext>
            </a:extLst>
          </p:cNvPr>
          <p:cNvSpPr/>
          <p:nvPr/>
        </p:nvSpPr>
        <p:spPr>
          <a:xfrm>
            <a:off x="10587137" y="2450274"/>
            <a:ext cx="1505741" cy="10761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Je, </a:t>
            </a:r>
            <a:r>
              <a:rPr lang="en-US" sz="1200" dirty="0" err="1">
                <a:solidFill>
                  <a:schemeClr val="tx1"/>
                </a:solidFill>
              </a:rPr>
              <a:t>mpango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maalum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ungefanya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kazi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iweze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kudhibitiwa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zaidi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  <a:endParaRPr lang="en-US" sz="12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BC027EA-F218-4D89-A019-EE9DB8C396A1}"/>
              </a:ext>
            </a:extLst>
          </p:cNvPr>
          <p:cNvSpPr/>
          <p:nvPr/>
        </p:nvSpPr>
        <p:spPr>
          <a:xfrm>
            <a:off x="10147815" y="2661093"/>
            <a:ext cx="44786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Hapana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752EF3B8-D25A-4A2E-8535-46E8ECB9DBDD}"/>
              </a:ext>
            </a:extLst>
          </p:cNvPr>
          <p:cNvSpPr/>
          <p:nvPr/>
        </p:nvSpPr>
        <p:spPr>
          <a:xfrm>
            <a:off x="7413916" y="4816474"/>
            <a:ext cx="2039615" cy="13006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Katika</a:t>
            </a:r>
            <a:r>
              <a:rPr lang="en-US" sz="1200" dirty="0">
                <a:solidFill>
                  <a:schemeClr val="tx1"/>
                </a:solidFill>
              </a:rPr>
              <a:t> WBP, </a:t>
            </a:r>
            <a:r>
              <a:rPr lang="en-US" sz="1200" dirty="0" err="1">
                <a:solidFill>
                  <a:schemeClr val="tx1"/>
                </a:solidFill>
              </a:rPr>
              <a:t>tunaamini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kusoma</a:t>
            </a:r>
            <a:r>
              <a:rPr lang="en-US" sz="1200" dirty="0">
                <a:solidFill>
                  <a:schemeClr val="tx1"/>
                </a:solidFill>
              </a:rPr>
              <a:t> Biblia </a:t>
            </a:r>
            <a:r>
              <a:rPr lang="en-US" sz="1200" dirty="0" err="1">
                <a:solidFill>
                  <a:schemeClr val="tx1"/>
                </a:solidFill>
              </a:rPr>
              <a:t>kunaongeza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faida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kubwa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kwa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maisha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yetu</a:t>
            </a:r>
            <a:r>
              <a:rPr lang="en-US" sz="1200" dirty="0">
                <a:solidFill>
                  <a:schemeClr val="tx1"/>
                </a:solidFill>
              </a:rPr>
              <a:t> yote.</a:t>
            </a:r>
            <a:endParaRPr lang="en-US" sz="1200" dirty="0"/>
          </a:p>
        </p:txBody>
      </p: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9FCE411F-8773-4396-B030-1621DA3BDFCA}"/>
              </a:ext>
            </a:extLst>
          </p:cNvPr>
          <p:cNvCxnSpPr>
            <a:cxnSpLocks/>
            <a:stCxn id="17" idx="2"/>
            <a:endCxn id="66" idx="0"/>
          </p:cNvCxnSpPr>
          <p:nvPr/>
        </p:nvCxnSpPr>
        <p:spPr>
          <a:xfrm rot="16200000" flipH="1">
            <a:off x="7207393" y="3590143"/>
            <a:ext cx="1459718" cy="9929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9C445FB0-3DF6-4678-A282-F7F06CF367C9}"/>
              </a:ext>
            </a:extLst>
          </p:cNvPr>
          <p:cNvSpPr/>
          <p:nvPr/>
        </p:nvSpPr>
        <p:spPr>
          <a:xfrm>
            <a:off x="9585588" y="4814030"/>
            <a:ext cx="1483801" cy="12998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Ulitumia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mpango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gani</a:t>
            </a:r>
            <a:r>
              <a:rPr lang="en-US" sz="1200" dirty="0">
                <a:solidFill>
                  <a:schemeClr val="tx1"/>
                </a:solidFill>
              </a:rPr>
              <a:t>?  WBP </a:t>
            </a:r>
            <a:r>
              <a:rPr lang="en-US" sz="1200" dirty="0" err="1">
                <a:solidFill>
                  <a:schemeClr val="tx1"/>
                </a:solidFill>
              </a:rPr>
              <a:t>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kubwa</a:t>
            </a:r>
            <a:r>
              <a:rPr lang="en-US" sz="1200" dirty="0">
                <a:solidFill>
                  <a:schemeClr val="tx1"/>
                </a:solidFill>
              </a:rPr>
              <a:t> ya </a:t>
            </a:r>
            <a:r>
              <a:rPr lang="en-US" sz="1200" dirty="0" err="1">
                <a:solidFill>
                  <a:schemeClr val="tx1"/>
                </a:solidFill>
              </a:rPr>
              <a:t>kuchagua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endParaRPr lang="en-US" sz="1200" dirty="0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B8B1E9C3-B803-4EC5-B4B2-6583F01A87F3}"/>
              </a:ext>
            </a:extLst>
          </p:cNvPr>
          <p:cNvCxnSpPr>
            <a:cxnSpLocks/>
            <a:stCxn id="55" idx="2"/>
            <a:endCxn id="70" idx="0"/>
          </p:cNvCxnSpPr>
          <p:nvPr/>
        </p:nvCxnSpPr>
        <p:spPr>
          <a:xfrm rot="16200000" flipH="1">
            <a:off x="9186303" y="3672844"/>
            <a:ext cx="1382296" cy="9000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3CDCAD7D-CDDB-4A48-9057-12EDBADBCB30}"/>
              </a:ext>
            </a:extLst>
          </p:cNvPr>
          <p:cNvSpPr/>
          <p:nvPr/>
        </p:nvSpPr>
        <p:spPr>
          <a:xfrm>
            <a:off x="11174286" y="4817136"/>
            <a:ext cx="823913" cy="12959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Jaribu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mpango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wa</a:t>
            </a:r>
            <a:r>
              <a:rPr lang="en-US" sz="1200" dirty="0">
                <a:solidFill>
                  <a:schemeClr val="tx1"/>
                </a:solidFill>
              </a:rPr>
              <a:t> BURE </a:t>
            </a:r>
            <a:r>
              <a:rPr lang="en-US" sz="1200" dirty="0" err="1">
                <a:solidFill>
                  <a:schemeClr val="tx1"/>
                </a:solidFill>
              </a:rPr>
              <a:t>katika</a:t>
            </a:r>
            <a:r>
              <a:rPr lang="en-US" sz="1200" dirty="0">
                <a:solidFill>
                  <a:schemeClr val="tx1"/>
                </a:solidFill>
              </a:rPr>
              <a:t> WBP</a:t>
            </a:r>
            <a:endParaRPr lang="en-US" sz="12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266FCB-EE27-4D5F-B6CD-DE1596012606}"/>
              </a:ext>
            </a:extLst>
          </p:cNvPr>
          <p:cNvSpPr/>
          <p:nvPr/>
        </p:nvSpPr>
        <p:spPr>
          <a:xfrm>
            <a:off x="11327625" y="3598371"/>
            <a:ext cx="81573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4E82EE45-9E43-4C22-B186-F1516775F646}"/>
              </a:ext>
            </a:extLst>
          </p:cNvPr>
          <p:cNvSpPr/>
          <p:nvPr/>
        </p:nvSpPr>
        <p:spPr>
          <a:xfrm>
            <a:off x="9598460" y="3775578"/>
            <a:ext cx="72902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E889FA4-85D2-4EEA-B3FC-DE545BE30252}"/>
              </a:ext>
            </a:extLst>
          </p:cNvPr>
          <p:cNvSpPr/>
          <p:nvPr/>
        </p:nvSpPr>
        <p:spPr>
          <a:xfrm>
            <a:off x="11291823" y="3799411"/>
            <a:ext cx="812625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Hapana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C0DD4B1-EFBD-4271-9763-3B54FD6F5087}"/>
              </a:ext>
            </a:extLst>
          </p:cNvPr>
          <p:cNvSpPr/>
          <p:nvPr/>
        </p:nvSpPr>
        <p:spPr>
          <a:xfrm>
            <a:off x="93133" y="4814030"/>
            <a:ext cx="2166425" cy="13037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WBP </a:t>
            </a:r>
            <a:r>
              <a:rPr lang="en-US" sz="1200" dirty="0" err="1">
                <a:solidFill>
                  <a:schemeClr val="tx1"/>
                </a:solidFill>
              </a:rPr>
              <a:t>hutoa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mipango</a:t>
            </a:r>
            <a:r>
              <a:rPr lang="en-US" sz="1200" dirty="0">
                <a:solidFill>
                  <a:schemeClr val="tx1"/>
                </a:solidFill>
              </a:rPr>
              <a:t> ya BURE na </a:t>
            </a:r>
            <a:r>
              <a:rPr lang="en-US" sz="1200" dirty="0" err="1">
                <a:solidFill>
                  <a:schemeClr val="tx1"/>
                </a:solidFill>
              </a:rPr>
              <a:t>mada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nyingi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kama</a:t>
            </a:r>
            <a:r>
              <a:rPr lang="en-US" sz="1200" dirty="0">
                <a:solidFill>
                  <a:schemeClr val="tx1"/>
                </a:solidFill>
              </a:rPr>
              <a:t> vile Chronological, M'Cheyne, </a:t>
            </a:r>
            <a:r>
              <a:rPr lang="en-US" sz="1200" dirty="0" err="1">
                <a:solidFill>
                  <a:schemeClr val="tx1"/>
                </a:solidFill>
              </a:rPr>
              <a:t>n.k.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ili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kuongeza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aina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fulani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904846B-A7C0-4C13-9BEE-44C0F1EC7F48}"/>
              </a:ext>
            </a:extLst>
          </p:cNvPr>
          <p:cNvSpPr/>
          <p:nvPr/>
        </p:nvSpPr>
        <p:spPr>
          <a:xfrm>
            <a:off x="206087" y="2450738"/>
            <a:ext cx="1691939" cy="6643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Ni ya </a:t>
            </a:r>
            <a:r>
              <a:rPr lang="en-US" sz="1200" dirty="0" err="1">
                <a:solidFill>
                  <a:schemeClr val="tx1"/>
                </a:solidFill>
              </a:rPr>
              <a:t>kuchosha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sana</a:t>
            </a:r>
            <a:r>
              <a:rPr lang="en-US" sz="12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08395BF-2372-4C75-84AD-F054CD05BDAE}"/>
              </a:ext>
            </a:extLst>
          </p:cNvPr>
          <p:cNvCxnSpPr>
            <a:stCxn id="31" idx="1"/>
            <a:endCxn id="57" idx="3"/>
          </p:cNvCxnSpPr>
          <p:nvPr/>
        </p:nvCxnSpPr>
        <p:spPr>
          <a:xfrm flipH="1" flipV="1">
            <a:off x="1898026" y="2782895"/>
            <a:ext cx="445672" cy="4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3D704D2-4C65-49EC-8C66-5B25E1F521D3}"/>
              </a:ext>
            </a:extLst>
          </p:cNvPr>
          <p:cNvCxnSpPr>
            <a:cxnSpLocks/>
            <a:stCxn id="59" idx="2"/>
            <a:endCxn id="74" idx="0"/>
          </p:cNvCxnSpPr>
          <p:nvPr/>
        </p:nvCxnSpPr>
        <p:spPr>
          <a:xfrm rot="16200000" flipH="1">
            <a:off x="10817762" y="4048654"/>
            <a:ext cx="1290727" cy="24623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B3F1FE61-A883-4467-9A0D-0F66C1FA9F5D}"/>
              </a:ext>
            </a:extLst>
          </p:cNvPr>
          <p:cNvCxnSpPr>
            <a:cxnSpLocks/>
            <a:stCxn id="45" idx="2"/>
            <a:endCxn id="50" idx="0"/>
          </p:cNvCxnSpPr>
          <p:nvPr/>
        </p:nvCxnSpPr>
        <p:spPr>
          <a:xfrm rot="16200000" flipH="1">
            <a:off x="4813726" y="3595419"/>
            <a:ext cx="1691987" cy="7452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E0CA2629-5E03-4504-BE1E-E6AA50570946}"/>
              </a:ext>
            </a:extLst>
          </p:cNvPr>
          <p:cNvSpPr/>
          <p:nvPr/>
        </p:nvSpPr>
        <p:spPr>
          <a:xfrm>
            <a:off x="94581" y="6159973"/>
            <a:ext cx="11903617" cy="6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err="1">
                <a:solidFill>
                  <a:schemeClr val="tx1"/>
                </a:solidFill>
              </a:rPr>
              <a:t>Ikiwa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umejaribu</a:t>
            </a:r>
            <a:r>
              <a:rPr lang="en-US" sz="1100" dirty="0">
                <a:solidFill>
                  <a:schemeClr val="tx1"/>
                </a:solidFill>
              </a:rPr>
              <a:t> na </a:t>
            </a:r>
            <a:r>
              <a:rPr lang="en-US" sz="1100" dirty="0" err="1">
                <a:solidFill>
                  <a:schemeClr val="tx1"/>
                </a:solidFill>
              </a:rPr>
              <a:t>umeshindwa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kusoma</a:t>
            </a:r>
            <a:r>
              <a:rPr lang="en-US" sz="1100" dirty="0">
                <a:solidFill>
                  <a:schemeClr val="tx1"/>
                </a:solidFill>
              </a:rPr>
              <a:t> Biblia, </a:t>
            </a:r>
            <a:r>
              <a:rPr lang="en-US" sz="1100" dirty="0" err="1">
                <a:solidFill>
                  <a:schemeClr val="tx1"/>
                </a:solidFill>
              </a:rPr>
              <a:t>tutembelee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kwa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>
                <a:solidFill>
                  <a:schemeClr val="tx1"/>
                </a:solidFill>
                <a:hlinkClick r:id="rId2"/>
              </a:rPr>
              <a:t>https://worldbibleplans.com/languages/swahili/index.html</a:t>
            </a:r>
            <a:r>
              <a:rPr lang="en-US" sz="1100" dirty="0">
                <a:solidFill>
                  <a:schemeClr val="tx1"/>
                </a:solidFill>
              </a:rPr>
              <a:t> na </a:t>
            </a:r>
            <a:r>
              <a:rPr lang="en-US" sz="1100" dirty="0" err="1">
                <a:solidFill>
                  <a:schemeClr val="tx1"/>
                </a:solidFill>
              </a:rPr>
              <a:t>utengeneze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mpango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maalum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wa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kusoma</a:t>
            </a:r>
            <a:r>
              <a:rPr lang="en-US" sz="1100" dirty="0">
                <a:solidFill>
                  <a:schemeClr val="tx1"/>
                </a:solidFill>
              </a:rPr>
              <a:t> Biblia.  </a:t>
            </a:r>
            <a:r>
              <a:rPr lang="en-US" sz="1100" dirty="0" err="1">
                <a:solidFill>
                  <a:schemeClr val="tx1"/>
                </a:solidFill>
              </a:rPr>
              <a:t>Chagua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kutoka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kwa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lugha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mbalimbali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tafsiri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ahadi</a:t>
            </a:r>
            <a:r>
              <a:rPr lang="en-US" sz="1100" dirty="0">
                <a:solidFill>
                  <a:schemeClr val="tx1"/>
                </a:solidFill>
              </a:rPr>
              <a:t> za </a:t>
            </a:r>
            <a:r>
              <a:rPr lang="en-US" sz="1100" dirty="0" err="1">
                <a:solidFill>
                  <a:schemeClr val="tx1"/>
                </a:solidFill>
              </a:rPr>
              <a:t>wakati</a:t>
            </a:r>
            <a:r>
              <a:rPr lang="en-US" sz="1100" dirty="0">
                <a:solidFill>
                  <a:schemeClr val="tx1"/>
                </a:solidFill>
              </a:rPr>
              <a:t>, </a:t>
            </a:r>
            <a:r>
              <a:rPr lang="en-US" sz="1100" dirty="0" err="1">
                <a:solidFill>
                  <a:schemeClr val="tx1"/>
                </a:solidFill>
              </a:rPr>
              <a:t>mandhari</a:t>
            </a:r>
            <a:r>
              <a:rPr lang="en-US" sz="1100" dirty="0">
                <a:solidFill>
                  <a:schemeClr val="tx1"/>
                </a:solidFill>
              </a:rPr>
              <a:t> na </a:t>
            </a:r>
            <a:r>
              <a:rPr lang="en-US" sz="1100" dirty="0" err="1">
                <a:solidFill>
                  <a:schemeClr val="tx1"/>
                </a:solidFill>
              </a:rPr>
              <a:t>umbizo</a:t>
            </a:r>
            <a:r>
              <a:rPr lang="en-US" sz="1100" dirty="0">
                <a:solidFill>
                  <a:schemeClr val="tx1"/>
                </a:solidFill>
              </a:rPr>
              <a:t> la ebook.  Ni </a:t>
            </a:r>
            <a:r>
              <a:rPr lang="en-US" sz="1100" dirty="0" err="1">
                <a:solidFill>
                  <a:schemeClr val="tx1"/>
                </a:solidFill>
              </a:rPr>
              <a:t>rahisi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hivi</a:t>
            </a:r>
            <a:r>
              <a:rPr lang="en-US" sz="1100" dirty="0">
                <a:solidFill>
                  <a:schemeClr val="tx1"/>
                </a:solidFill>
              </a:rPr>
              <a:t>.  </a:t>
            </a:r>
            <a:r>
              <a:rPr lang="en-US" sz="1100" dirty="0" err="1">
                <a:solidFill>
                  <a:schemeClr val="tx1"/>
                </a:solidFill>
              </a:rPr>
              <a:t>Tengeneza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mpango</a:t>
            </a:r>
            <a:r>
              <a:rPr lang="en-US" sz="1100" dirty="0">
                <a:solidFill>
                  <a:schemeClr val="tx1"/>
                </a:solidFill>
              </a:rPr>
              <a:t>, WBP </a:t>
            </a:r>
            <a:r>
              <a:rPr lang="en-US" sz="1100" dirty="0" err="1">
                <a:solidFill>
                  <a:schemeClr val="tx1"/>
                </a:solidFill>
              </a:rPr>
              <a:t>huunda</a:t>
            </a:r>
            <a:r>
              <a:rPr lang="en-US" sz="1100" dirty="0">
                <a:solidFill>
                  <a:schemeClr val="tx1"/>
                </a:solidFill>
              </a:rPr>
              <a:t>, na </a:t>
            </a:r>
            <a:r>
              <a:rPr lang="en-US" sz="1100" dirty="0" err="1">
                <a:solidFill>
                  <a:schemeClr val="tx1"/>
                </a:solidFill>
              </a:rPr>
              <a:t>chini</a:t>
            </a:r>
            <a:r>
              <a:rPr lang="en-US" sz="1100" dirty="0">
                <a:solidFill>
                  <a:schemeClr val="tx1"/>
                </a:solidFill>
              </a:rPr>
              <a:t> ya siku 1 </a:t>
            </a:r>
            <a:r>
              <a:rPr lang="en-US" sz="1100" dirty="0" err="1">
                <a:solidFill>
                  <a:schemeClr val="tx1"/>
                </a:solidFill>
              </a:rPr>
              <a:t>unapata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kiungo</a:t>
            </a:r>
            <a:r>
              <a:rPr lang="en-US" sz="1100" dirty="0">
                <a:solidFill>
                  <a:schemeClr val="tx1"/>
                </a:solidFill>
              </a:rPr>
              <a:t> cha </a:t>
            </a:r>
            <a:r>
              <a:rPr lang="en-US" sz="1100" dirty="0" err="1">
                <a:solidFill>
                  <a:schemeClr val="tx1"/>
                </a:solidFill>
              </a:rPr>
              <a:t>kupakua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Mpango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wako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maalum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wa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Kusoma</a:t>
            </a:r>
            <a:r>
              <a:rPr lang="en-US" sz="1100" dirty="0">
                <a:solidFill>
                  <a:schemeClr val="tx1"/>
                </a:solidFill>
              </a:rPr>
              <a:t> Biblia BILA MALIPO na au </a:t>
            </a:r>
            <a:r>
              <a:rPr lang="en-US" sz="1100" dirty="0" err="1">
                <a:solidFill>
                  <a:schemeClr val="tx1"/>
                </a:solidFill>
              </a:rPr>
              <a:t>bila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maandiko</a:t>
            </a:r>
            <a:r>
              <a:rPr lang="en-US" sz="1100" dirty="0">
                <a:solidFill>
                  <a:schemeClr val="tx1"/>
                </a:solidFill>
              </a:rPr>
              <a:t>.  Je, </a:t>
            </a:r>
            <a:r>
              <a:rPr lang="en-US" sz="1100" dirty="0" err="1">
                <a:solidFill>
                  <a:schemeClr val="tx1"/>
                </a:solidFill>
              </a:rPr>
              <a:t>tulitaja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kila</a:t>
            </a:r>
            <a:r>
              <a:rPr lang="en-US" sz="1100" dirty="0">
                <a:solidFill>
                  <a:schemeClr val="tx1"/>
                </a:solidFill>
              </a:rPr>
              <a:t> </a:t>
            </a:r>
            <a:r>
              <a:rPr lang="en-US" sz="1100" dirty="0" err="1">
                <a:solidFill>
                  <a:schemeClr val="tx1"/>
                </a:solidFill>
              </a:rPr>
              <a:t>kitu</a:t>
            </a:r>
            <a:r>
              <a:rPr lang="en-US" sz="1100" dirty="0">
                <a:solidFill>
                  <a:schemeClr val="tx1"/>
                </a:solidFill>
              </a:rPr>
              <a:t> ni BURE!</a:t>
            </a:r>
            <a:endParaRPr lang="en-US" sz="11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756889-93FF-4700-82A3-156AC089886A}"/>
              </a:ext>
            </a:extLst>
          </p:cNvPr>
          <p:cNvCxnSpPr>
            <a:cxnSpLocks/>
            <a:endCxn id="26" idx="1"/>
          </p:cNvCxnSpPr>
          <p:nvPr/>
        </p:nvCxnSpPr>
        <p:spPr>
          <a:xfrm>
            <a:off x="9372720" y="1664767"/>
            <a:ext cx="1186419" cy="145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600C5535-D3CC-4A26-8CF9-A8C4506CFC20}"/>
              </a:ext>
            </a:extLst>
          </p:cNvPr>
          <p:cNvCxnSpPr>
            <a:cxnSpLocks/>
          </p:cNvCxnSpPr>
          <p:nvPr/>
        </p:nvCxnSpPr>
        <p:spPr>
          <a:xfrm>
            <a:off x="10176581" y="2935401"/>
            <a:ext cx="410556" cy="2494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85A545C-B14F-4D8A-8DAB-C1C3E2714541}"/>
              </a:ext>
            </a:extLst>
          </p:cNvPr>
          <p:cNvSpPr/>
          <p:nvPr/>
        </p:nvSpPr>
        <p:spPr>
          <a:xfrm>
            <a:off x="1066803" y="3538528"/>
            <a:ext cx="686189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3F05AE0-844E-48C4-83E1-45C7E6040743}"/>
              </a:ext>
            </a:extLst>
          </p:cNvPr>
          <p:cNvSpPr/>
          <p:nvPr/>
        </p:nvSpPr>
        <p:spPr>
          <a:xfrm>
            <a:off x="5340221" y="3575846"/>
            <a:ext cx="63867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8D90312-74C4-43BA-9E14-D5A31174EEAC}"/>
              </a:ext>
            </a:extLst>
          </p:cNvPr>
          <p:cNvSpPr/>
          <p:nvPr/>
        </p:nvSpPr>
        <p:spPr>
          <a:xfrm>
            <a:off x="3195385" y="4279023"/>
            <a:ext cx="67143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FC16EE73-F35C-49B3-B5B6-02AA810616D3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42672" y="3524436"/>
            <a:ext cx="1664741" cy="8459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or: Elbow 113">
            <a:extLst>
              <a:ext uri="{FF2B5EF4-FFF2-40B4-BE49-F238E27FC236}">
                <a16:creationId xmlns:a16="http://schemas.microsoft.com/office/drawing/2014/main" id="{2FED51BE-3B38-49F1-8C2E-F3E10969A789}"/>
              </a:ext>
            </a:extLst>
          </p:cNvPr>
          <p:cNvCxnSpPr>
            <a:cxnSpLocks/>
            <a:stCxn id="36" idx="2"/>
            <a:endCxn id="46" idx="0"/>
          </p:cNvCxnSpPr>
          <p:nvPr/>
        </p:nvCxnSpPr>
        <p:spPr>
          <a:xfrm rot="16200000" flipH="1">
            <a:off x="2869280" y="4175254"/>
            <a:ext cx="537452" cy="744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id="{D74091AA-53CB-4DBC-9EF4-C97775319DAB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rot="5400000">
            <a:off x="7731758" y="1742493"/>
            <a:ext cx="410592" cy="9925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784EA9DD-0787-4C8C-B210-4443E0CB625E}"/>
              </a:ext>
            </a:extLst>
          </p:cNvPr>
          <p:cNvCxnSpPr>
            <a:stCxn id="26" idx="2"/>
            <a:endCxn id="55" idx="0"/>
          </p:cNvCxnSpPr>
          <p:nvPr/>
        </p:nvCxnSpPr>
        <p:spPr>
          <a:xfrm rot="5400000">
            <a:off x="10155406" y="1320057"/>
            <a:ext cx="409680" cy="1865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Connector: Elbow 127">
            <a:extLst>
              <a:ext uri="{FF2B5EF4-FFF2-40B4-BE49-F238E27FC236}">
                <a16:creationId xmlns:a16="http://schemas.microsoft.com/office/drawing/2014/main" id="{DA598EC9-8546-48ED-AFF0-6334D14D4F58}"/>
              </a:ext>
            </a:extLst>
          </p:cNvPr>
          <p:cNvCxnSpPr>
            <a:stCxn id="26" idx="2"/>
            <a:endCxn id="59" idx="0"/>
          </p:cNvCxnSpPr>
          <p:nvPr/>
        </p:nvCxnSpPr>
        <p:spPr>
          <a:xfrm rot="16200000" flipH="1">
            <a:off x="11115431" y="2225696"/>
            <a:ext cx="402225" cy="4693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43284D4-899B-49F1-B420-96E58200646D}"/>
              </a:ext>
            </a:extLst>
          </p:cNvPr>
          <p:cNvSpPr/>
          <p:nvPr/>
        </p:nvSpPr>
        <p:spPr>
          <a:xfrm>
            <a:off x="11181452" y="2076374"/>
            <a:ext cx="884084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Hapana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A22B5532-94EC-4A66-8531-002BF01C3015}"/>
              </a:ext>
            </a:extLst>
          </p:cNvPr>
          <p:cNvSpPr/>
          <p:nvPr/>
        </p:nvSpPr>
        <p:spPr>
          <a:xfrm>
            <a:off x="7460839" y="3769006"/>
            <a:ext cx="671732" cy="317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Ndiyo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4378D6A-7323-430F-AB72-CE4A9AB97E3E}"/>
              </a:ext>
            </a:extLst>
          </p:cNvPr>
          <p:cNvSpPr/>
          <p:nvPr/>
        </p:nvSpPr>
        <p:spPr>
          <a:xfrm>
            <a:off x="3584657" y="3545971"/>
            <a:ext cx="1383585" cy="7374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dirty="0">
                <a:solidFill>
                  <a:schemeClr val="tx1"/>
                </a:solidFill>
              </a:rPr>
              <a:t>Mipango ikiwa ni pamoja na maandiko ni ghali sana?</a:t>
            </a:r>
            <a:endParaRPr lang="en-US" sz="1200" dirty="0">
              <a:solidFill>
                <a:schemeClr val="tx1"/>
              </a:solidFill>
            </a:endParaRP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52647C22-3073-4AE4-AD2C-C258DAE360F1}"/>
              </a:ext>
            </a:extLst>
          </p:cNvPr>
          <p:cNvCxnSpPr>
            <a:cxnSpLocks/>
            <a:stCxn id="31" idx="2"/>
            <a:endCxn id="36" idx="0"/>
          </p:cNvCxnSpPr>
          <p:nvPr/>
        </p:nvCxnSpPr>
        <p:spPr>
          <a:xfrm rot="5400000">
            <a:off x="2764779" y="3116732"/>
            <a:ext cx="425622" cy="4241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837C6AF1-E662-4051-AF3C-5D305AE64699}"/>
              </a:ext>
            </a:extLst>
          </p:cNvPr>
          <p:cNvCxnSpPr>
            <a:cxnSpLocks/>
            <a:stCxn id="31" idx="2"/>
            <a:endCxn id="63" idx="0"/>
          </p:cNvCxnSpPr>
          <p:nvPr/>
        </p:nvCxnSpPr>
        <p:spPr>
          <a:xfrm rot="16200000" flipH="1">
            <a:off x="3518073" y="2787594"/>
            <a:ext cx="429972" cy="108678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D077B12A-0562-44FF-9312-125339C9B57B}"/>
              </a:ext>
            </a:extLst>
          </p:cNvPr>
          <p:cNvCxnSpPr>
            <a:cxnSpLocks/>
            <a:stCxn id="63" idx="2"/>
            <a:endCxn id="46" idx="0"/>
          </p:cNvCxnSpPr>
          <p:nvPr/>
        </p:nvCxnSpPr>
        <p:spPr>
          <a:xfrm rot="5400000">
            <a:off x="3626925" y="4166950"/>
            <a:ext cx="533102" cy="76594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181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/>
          </a:bodyPr>
          <a:lstStyle/>
          <a:p>
            <a:r>
              <a:rPr lang="en-US" dirty="0" err="1"/>
              <a:t>Mandhari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8760" y="944890"/>
            <a:ext cx="8915400" cy="5616170"/>
          </a:xfrm>
        </p:spPr>
        <p:txBody>
          <a:bodyPr>
            <a:normAutofit fontScale="70000" lnSpcReduction="20000"/>
          </a:bodyPr>
          <a:lstStyle/>
          <a:p>
            <a:r>
              <a:rPr lang="fi-FI" sz="2400" dirty="0"/>
              <a:t>Mandhari hutoa njia tofauti za kusoma maandiko</a:t>
            </a:r>
            <a:r>
              <a:rPr lang="en-US" sz="2400" dirty="0"/>
              <a:t>.</a:t>
            </a:r>
          </a:p>
          <a:p>
            <a:pPr lvl="1"/>
            <a:r>
              <a:rPr lang="en-US" sz="2200" dirty="0" err="1"/>
              <a:t>Baadhi</a:t>
            </a:r>
            <a:r>
              <a:rPr lang="en-US" sz="2200" dirty="0"/>
              <a:t> ya </a:t>
            </a:r>
            <a:r>
              <a:rPr lang="en-US" sz="2200" dirty="0" err="1"/>
              <a:t>mandhari</a:t>
            </a:r>
            <a:r>
              <a:rPr lang="en-US" sz="2200" dirty="0"/>
              <a:t> </a:t>
            </a:r>
            <a:r>
              <a:rPr lang="en-US" sz="2200" dirty="0" err="1"/>
              <a:t>hutoa</a:t>
            </a:r>
            <a:r>
              <a:rPr lang="en-US" sz="2200" dirty="0"/>
              <a:t> </a:t>
            </a:r>
            <a:r>
              <a:rPr lang="en-US" sz="2200" dirty="0" err="1"/>
              <a:t>mpangilio</a:t>
            </a:r>
            <a:r>
              <a:rPr lang="en-US" sz="2200" dirty="0"/>
              <a:t> </a:t>
            </a:r>
            <a:r>
              <a:rPr lang="en-US" sz="2200" dirty="0" err="1"/>
              <a:t>wa</a:t>
            </a:r>
            <a:r>
              <a:rPr lang="en-US" sz="2200" dirty="0"/>
              <a:t> </a:t>
            </a:r>
            <a:r>
              <a:rPr lang="en-US" sz="2200" dirty="0" err="1"/>
              <a:t>kusoma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Mifano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Moja </a:t>
            </a:r>
            <a:r>
              <a:rPr lang="en-US" sz="1800" dirty="0" err="1"/>
              <a:t>kwa</a:t>
            </a:r>
            <a:r>
              <a:rPr lang="en-US" sz="1800" dirty="0"/>
              <a:t> </a:t>
            </a:r>
            <a:r>
              <a:rPr lang="en-US" sz="1800" dirty="0" err="1"/>
              <a:t>moja</a:t>
            </a:r>
            <a:r>
              <a:rPr lang="en-US" sz="1800" dirty="0"/>
              <a:t> (</a:t>
            </a:r>
            <a:r>
              <a:rPr lang="en-US" sz="1800" dirty="0" err="1"/>
              <a:t>Mwanzo</a:t>
            </a:r>
            <a:r>
              <a:rPr lang="en-US" sz="1800" dirty="0"/>
              <a:t> </a:t>
            </a:r>
            <a:r>
              <a:rPr lang="en-US" sz="1800" dirty="0" err="1"/>
              <a:t>hadi</a:t>
            </a:r>
            <a:r>
              <a:rPr lang="en-US" sz="1800" dirty="0"/>
              <a:t> </a:t>
            </a:r>
            <a:r>
              <a:rPr lang="en-US" sz="1800" dirty="0" err="1"/>
              <a:t>Ufunuo</a:t>
            </a:r>
            <a:r>
              <a:rPr lang="en-US" sz="1800" dirty="0"/>
              <a:t>). 
</a:t>
            </a:r>
            <a:r>
              <a:rPr lang="en-US" sz="1800" dirty="0" err="1"/>
              <a:t>Mpangilio</a:t>
            </a:r>
            <a:r>
              <a:rPr lang="en-US" sz="1800" dirty="0"/>
              <a:t> </a:t>
            </a:r>
            <a:r>
              <a:rPr lang="en-US" sz="1800" dirty="0" err="1"/>
              <a:t>wa</a:t>
            </a:r>
            <a:r>
              <a:rPr lang="en-US" sz="1800" dirty="0"/>
              <a:t> </a:t>
            </a:r>
            <a:r>
              <a:rPr lang="en-US" sz="1800" dirty="0" err="1"/>
              <a:t>mpangilio</a:t>
            </a:r>
            <a:r>
              <a:rPr lang="en-US" sz="1800" dirty="0"/>
              <a:t>.</a:t>
            </a:r>
            <a:endParaRPr lang="en-US" sz="1600" dirty="0"/>
          </a:p>
          <a:p>
            <a:pPr lvl="1"/>
            <a:r>
              <a:rPr lang="en-US" sz="2200" dirty="0" err="1"/>
              <a:t>Mada</a:t>
            </a:r>
            <a:r>
              <a:rPr lang="en-US" sz="2200" dirty="0"/>
              <a:t> </a:t>
            </a:r>
            <a:r>
              <a:rPr lang="en-US" sz="2200" dirty="0" err="1"/>
              <a:t>zingine</a:t>
            </a:r>
            <a:r>
              <a:rPr lang="en-US" sz="2200" dirty="0"/>
              <a:t> </a:t>
            </a:r>
            <a:r>
              <a:rPr lang="en-US" sz="2200" dirty="0" err="1"/>
              <a:t>hukuweka</a:t>
            </a:r>
            <a:r>
              <a:rPr lang="en-US" sz="2200" dirty="0"/>
              <a:t> </a:t>
            </a:r>
            <a:r>
              <a:rPr lang="en-US" sz="2200" dirty="0" err="1"/>
              <a:t>umakini</a:t>
            </a:r>
            <a:r>
              <a:rPr lang="en-US" sz="2200" dirty="0"/>
              <a:t> </a:t>
            </a:r>
            <a:r>
              <a:rPr lang="en-US" sz="2200" dirty="0" err="1"/>
              <a:t>kwenye</a:t>
            </a:r>
            <a:r>
              <a:rPr lang="en-US" sz="2200" dirty="0"/>
              <a:t> </a:t>
            </a:r>
            <a:r>
              <a:rPr lang="en-US" sz="2200" dirty="0" err="1"/>
              <a:t>wazo</a:t>
            </a:r>
            <a:r>
              <a:rPr lang="en-US" sz="2200" dirty="0"/>
              <a:t> la </a:t>
            </a:r>
            <a:r>
              <a:rPr lang="en-US" sz="2200" dirty="0" err="1"/>
              <a:t>umoja</a:t>
            </a:r>
            <a:r>
              <a:rPr lang="en-US" sz="2200" dirty="0"/>
              <a:t> au </a:t>
            </a:r>
            <a:r>
              <a:rPr lang="en-US" sz="2200" dirty="0" err="1"/>
              <a:t>kuwasilisha</a:t>
            </a:r>
            <a:r>
              <a:rPr lang="en-US" sz="2200" dirty="0"/>
              <a:t> </a:t>
            </a:r>
            <a:r>
              <a:rPr lang="en-US" sz="2200" dirty="0" err="1"/>
              <a:t>maandiko</a:t>
            </a:r>
            <a:r>
              <a:rPr lang="en-US" sz="2200" dirty="0"/>
              <a:t> </a:t>
            </a:r>
            <a:r>
              <a:rPr lang="en-US" sz="2200" dirty="0" err="1"/>
              <a:t>kwa</a:t>
            </a:r>
            <a:r>
              <a:rPr lang="en-US" sz="2200" dirty="0"/>
              <a:t> </a:t>
            </a:r>
            <a:r>
              <a:rPr lang="en-US" sz="2200" dirty="0" err="1"/>
              <a:t>njia</a:t>
            </a:r>
            <a:r>
              <a:rPr lang="en-US" sz="2200" dirty="0"/>
              <a:t> </a:t>
            </a:r>
            <a:r>
              <a:rPr lang="en-US" sz="2200" dirty="0" err="1"/>
              <a:t>fulani</a:t>
            </a:r>
            <a:r>
              <a:rPr lang="en-US" sz="2200" dirty="0"/>
              <a:t> ya </a:t>
            </a:r>
            <a:r>
              <a:rPr lang="en-US" sz="2200" dirty="0" err="1"/>
              <a:t>maana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Mifano</a:t>
            </a:r>
            <a:r>
              <a:rPr lang="en-US" sz="2200" dirty="0"/>
              <a:t>:</a:t>
            </a:r>
          </a:p>
          <a:p>
            <a:pPr lvl="3"/>
            <a:r>
              <a:rPr lang="en-US" sz="1800" dirty="0" err="1"/>
              <a:t>Aina</a:t>
            </a:r>
            <a:r>
              <a:rPr lang="en-US" sz="1800" dirty="0"/>
              <a:t> ya </a:t>
            </a:r>
            <a:r>
              <a:rPr lang="en-US" sz="1800" dirty="0" err="1"/>
              <a:t>msingi</a:t>
            </a:r>
            <a:r>
              <a:rPr lang="en-US" sz="1800" dirty="0"/>
              <a:t>. 
M'Cheyne.</a:t>
            </a:r>
          </a:p>
          <a:p>
            <a:pPr lvl="1"/>
            <a:r>
              <a:rPr lang="en-US" sz="2200" dirty="0" err="1"/>
              <a:t>Baadhi</a:t>
            </a:r>
            <a:r>
              <a:rPr lang="en-US" sz="2200" dirty="0"/>
              <a:t> ya </a:t>
            </a:r>
            <a:r>
              <a:rPr lang="en-US" sz="2200" dirty="0" err="1"/>
              <a:t>mandhari</a:t>
            </a:r>
            <a:r>
              <a:rPr lang="en-US" sz="2200" dirty="0"/>
              <a:t> </a:t>
            </a:r>
            <a:r>
              <a:rPr lang="en-US" sz="2200" dirty="0" err="1"/>
              <a:t>huna</a:t>
            </a:r>
            <a:r>
              <a:rPr lang="en-US" sz="2200" dirty="0"/>
              <a:t> </a:t>
            </a:r>
            <a:r>
              <a:rPr lang="en-US" sz="2200" dirty="0" err="1"/>
              <a:t>uzingatie</a:t>
            </a:r>
            <a:r>
              <a:rPr lang="en-US" sz="2200" dirty="0"/>
              <a:t> </a:t>
            </a:r>
            <a:r>
              <a:rPr lang="en-US" sz="2200" dirty="0" err="1"/>
              <a:t>kitabu</a:t>
            </a:r>
            <a:r>
              <a:rPr lang="en-US" sz="2200" dirty="0"/>
              <a:t> </a:t>
            </a:r>
            <a:r>
              <a:rPr lang="en-US" sz="2200" dirty="0" err="1"/>
              <a:t>kimoja</a:t>
            </a:r>
            <a:r>
              <a:rPr lang="en-US" sz="2200" dirty="0"/>
              <a:t> au </a:t>
            </a:r>
            <a:r>
              <a:rPr lang="en-US" sz="2200" dirty="0" err="1"/>
              <a:t>uteuzi</a:t>
            </a:r>
            <a:r>
              <a:rPr lang="en-US" sz="2200" dirty="0"/>
              <a:t> </a:t>
            </a:r>
            <a:r>
              <a:rPr lang="en-US" sz="2200" dirty="0" err="1"/>
              <a:t>wa</a:t>
            </a:r>
            <a:r>
              <a:rPr lang="en-US" sz="2200" dirty="0"/>
              <a:t> </a:t>
            </a:r>
            <a:r>
              <a:rPr lang="en-US" sz="2200" dirty="0" err="1"/>
              <a:t>vitabu</a:t>
            </a:r>
            <a:r>
              <a:rPr lang="en-US" sz="2200" dirty="0"/>
              <a:t>.</a:t>
            </a:r>
          </a:p>
          <a:p>
            <a:pPr lvl="2"/>
            <a:r>
              <a:rPr lang="en-US" sz="2000" dirty="0" err="1"/>
              <a:t>Mifano</a:t>
            </a:r>
            <a:r>
              <a:rPr lang="en-US" sz="2000" dirty="0"/>
              <a:t>:</a:t>
            </a:r>
          </a:p>
          <a:p>
            <a:pPr lvl="3"/>
            <a:r>
              <a:rPr lang="en-US" sz="1800" dirty="0"/>
              <a:t>1 </a:t>
            </a:r>
            <a:r>
              <a:rPr lang="en-US" sz="1800" dirty="0" err="1"/>
              <a:t>Kitabu</a:t>
            </a:r>
            <a:r>
              <a:rPr lang="en-US" sz="1800" dirty="0"/>
              <a:t> </a:t>
            </a:r>
            <a:r>
              <a:rPr lang="en-US" sz="1800" dirty="0" err="1"/>
              <a:t>Kupiga</a:t>
            </a:r>
            <a:r>
              <a:rPr lang="en-US" sz="1800" dirty="0"/>
              <a:t> </a:t>
            </a:r>
            <a:r>
              <a:rPr lang="en-US" sz="1800" dirty="0" err="1"/>
              <a:t>mbizi</a:t>
            </a:r>
            <a:r>
              <a:rPr lang="en-US" sz="1800" dirty="0"/>
              <a:t> </a:t>
            </a:r>
            <a:r>
              <a:rPr lang="en-US" sz="1800" dirty="0" err="1"/>
              <a:t>kwa</a:t>
            </a:r>
            <a:r>
              <a:rPr lang="en-US" sz="1800" dirty="0"/>
              <a:t> kina. 
</a:t>
            </a:r>
            <a:r>
              <a:rPr lang="en-US" sz="1800" dirty="0" err="1"/>
              <a:t>Mitume</a:t>
            </a:r>
            <a:r>
              <a:rPr lang="en-US" sz="1800" dirty="0"/>
              <a:t> na Paulo.</a:t>
            </a:r>
          </a:p>
          <a:p>
            <a:pPr lvl="2"/>
            <a:endParaRPr lang="en-US" sz="2000" dirty="0"/>
          </a:p>
          <a:p>
            <a:pPr marL="0" indent="0">
              <a:buNone/>
            </a:pPr>
            <a:r>
              <a:rPr lang="en-US" sz="2400" dirty="0" err="1"/>
              <a:t>Mada</a:t>
            </a:r>
            <a:r>
              <a:rPr lang="en-US" sz="2400" dirty="0"/>
              <a:t> </a:t>
            </a:r>
            <a:r>
              <a:rPr lang="en-US" sz="2400" dirty="0" err="1"/>
              <a:t>zote</a:t>
            </a:r>
            <a:r>
              <a:rPr lang="en-US" sz="2400" dirty="0"/>
              <a:t> </a:t>
            </a:r>
            <a:r>
              <a:rPr lang="en-US" sz="2400" dirty="0" err="1"/>
              <a:t>zimeelezewa</a:t>
            </a:r>
            <a:r>
              <a:rPr lang="en-US" sz="2400" dirty="0"/>
              <a:t> </a:t>
            </a:r>
            <a:r>
              <a:rPr lang="en-US" sz="2400" dirty="0" err="1"/>
              <a:t>kwa</a:t>
            </a:r>
            <a:r>
              <a:rPr lang="en-US" sz="2400" dirty="0"/>
              <a:t> </a:t>
            </a:r>
            <a:r>
              <a:rPr lang="en-US" sz="2400" dirty="0" err="1"/>
              <a:t>undani</a:t>
            </a:r>
            <a:r>
              <a:rPr lang="en-US" sz="2400" dirty="0"/>
              <a:t> </a:t>
            </a:r>
            <a:r>
              <a:rPr lang="en-US" sz="2400" dirty="0" err="1"/>
              <a:t>kwenye</a:t>
            </a:r>
            <a:r>
              <a:rPr lang="en-US" sz="2400" dirty="0"/>
              <a:t> </a:t>
            </a:r>
            <a:r>
              <a:rPr lang="en-US" sz="2400" dirty="0" err="1"/>
              <a:t>ukurasa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</a:t>
            </a:r>
            <a:r>
              <a:rPr lang="en-US" sz="2400" dirty="0" err="1"/>
              <a:t>Mipango</a:t>
            </a:r>
            <a:r>
              <a:rPr lang="en-US" sz="2400" dirty="0"/>
              <a:t> ya </a:t>
            </a:r>
            <a:r>
              <a:rPr lang="en-US" sz="2400" dirty="0" err="1"/>
              <a:t>Kusoma</a:t>
            </a:r>
            <a:r>
              <a:rPr lang="en-US" sz="2400" dirty="0"/>
              <a:t> </a:t>
            </a:r>
            <a:r>
              <a:rPr lang="en-US" sz="2400" dirty="0" err="1"/>
              <a:t>inayopatikana</a:t>
            </a:r>
            <a:r>
              <a:rPr lang="en-US" sz="2400" dirty="0"/>
              <a:t> </a:t>
            </a:r>
            <a:r>
              <a:rPr lang="en-US" sz="2400" dirty="0" err="1"/>
              <a:t>kupitia</a:t>
            </a:r>
            <a:r>
              <a:rPr lang="en-US" sz="2400" dirty="0"/>
              <a:t> </a:t>
            </a:r>
            <a:r>
              <a:rPr lang="en-US" sz="2400" dirty="0" err="1"/>
              <a:t>menyu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Gundua</a:t>
            </a:r>
            <a:r>
              <a:rPr lang="en-US" sz="2400" dirty="0"/>
              <a:t> </a:t>
            </a:r>
            <a:r>
              <a:rPr lang="en-US" sz="2400" dirty="0" err="1"/>
              <a:t>mandhari</a:t>
            </a:r>
            <a:r>
              <a:rPr lang="en-US" sz="2400" dirty="0"/>
              <a:t> </a:t>
            </a:r>
            <a:r>
              <a:rPr lang="en-US" sz="2400" dirty="0" err="1"/>
              <a:t>ambayo</a:t>
            </a:r>
            <a:r>
              <a:rPr lang="en-US" sz="2400" dirty="0"/>
              <a:t> </a:t>
            </a:r>
            <a:r>
              <a:rPr lang="en-US" sz="2400" dirty="0" err="1"/>
              <a:t>yanafaa</a:t>
            </a:r>
            <a:r>
              <a:rPr lang="en-US" sz="2400" dirty="0"/>
              <a:t> </a:t>
            </a:r>
            <a:r>
              <a:rPr lang="en-US" sz="2400" dirty="0" err="1"/>
              <a:t>zaidi</a:t>
            </a:r>
            <a:r>
              <a:rPr lang="en-US" sz="2400" dirty="0"/>
              <a:t> </a:t>
            </a:r>
            <a:r>
              <a:rPr lang="en-US" sz="2400" dirty="0" err="1"/>
              <a:t>kwako</a:t>
            </a:r>
            <a:r>
              <a:rPr lang="en-US" sz="2400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16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Mandhari</a:t>
            </a:r>
            <a:r>
              <a:rPr lang="en-US" dirty="0"/>
              <a:t> </a:t>
            </a:r>
            <a:r>
              <a:rPr lang="en-US" dirty="0" err="1"/>
              <a:t>Imeendelea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1277816"/>
          </a:xfrm>
        </p:spPr>
        <p:txBody>
          <a:bodyPr>
            <a:normAutofit/>
          </a:bodyPr>
          <a:lstStyle/>
          <a:p>
            <a:r>
              <a:rPr lang="en-US" dirty="0" err="1"/>
              <a:t>Mandhari</a:t>
            </a:r>
            <a:r>
              <a:rPr lang="en-US" dirty="0"/>
              <a:t> </a:t>
            </a:r>
            <a:r>
              <a:rPr lang="en-US" dirty="0" err="1"/>
              <a:t>yamegawanywa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vikundi</a:t>
            </a:r>
            <a:r>
              <a:rPr lang="en-US" dirty="0"/>
              <a:t> </a:t>
            </a:r>
            <a:r>
              <a:rPr lang="en-US" dirty="0" err="1"/>
              <a:t>vinne</a:t>
            </a:r>
            <a:r>
              <a:rPr lang="en-US" dirty="0"/>
              <a:t> </a:t>
            </a:r>
            <a:r>
              <a:rPr lang="en-US" dirty="0" err="1"/>
              <a:t>kulingana</a:t>
            </a:r>
            <a:r>
              <a:rPr lang="en-US" dirty="0"/>
              <a:t> na </a:t>
            </a:r>
            <a:r>
              <a:rPr lang="en-US" dirty="0" err="1"/>
              <a:t>kubadilika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(</a:t>
            </a:r>
            <a:r>
              <a:rPr lang="en-US" dirty="0" err="1"/>
              <a:t>urefu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) na </a:t>
            </a:r>
            <a:r>
              <a:rPr lang="en-US" dirty="0" err="1"/>
              <a:t>mzunguko</a:t>
            </a:r>
            <a:r>
              <a:rPr lang="en-US" dirty="0"/>
              <a:t> (ni siku ngapi </a:t>
            </a:r>
            <a:r>
              <a:rPr lang="en-US" dirty="0" err="1"/>
              <a:t>kwa</a:t>
            </a:r>
            <a:r>
              <a:rPr lang="en-US" dirty="0"/>
              <a:t> wiki </a:t>
            </a:r>
            <a:r>
              <a:rPr lang="en-US" dirty="0" err="1"/>
              <a:t>unasoma</a:t>
            </a:r>
            <a:r>
              <a:rPr lang="en-US" dirty="0"/>
              <a:t>).</a:t>
            </a:r>
          </a:p>
          <a:p>
            <a:pPr lvl="1"/>
            <a:r>
              <a:rPr lang="en-US" dirty="0" err="1"/>
              <a:t>Kikundi</a:t>
            </a:r>
            <a:r>
              <a:rPr lang="en-US" dirty="0"/>
              <a:t> cha 1 - Kwa </a:t>
            </a:r>
            <a:r>
              <a:rPr lang="en-US" dirty="0" err="1"/>
              <a:t>kikundi</a:t>
            </a:r>
            <a:r>
              <a:rPr lang="en-US" dirty="0"/>
              <a:t> </a:t>
            </a:r>
            <a:r>
              <a:rPr lang="en-US" dirty="0" err="1"/>
              <a:t>hiki</a:t>
            </a:r>
            <a:r>
              <a:rPr lang="en-US" dirty="0"/>
              <a:t> cha kwanza, </a:t>
            </a: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kuchagua</a:t>
            </a:r>
            <a:r>
              <a:rPr lang="en-US" dirty="0"/>
              <a:t> </a:t>
            </a:r>
            <a:r>
              <a:rPr lang="en-US" dirty="0" err="1"/>
              <a:t>Wakati</a:t>
            </a:r>
            <a:r>
              <a:rPr lang="en-US" dirty="0"/>
              <a:t> (siku 30, </a:t>
            </a:r>
            <a:r>
              <a:rPr lang="en-US" dirty="0" err="1"/>
              <a:t>miezi</a:t>
            </a:r>
            <a:r>
              <a:rPr lang="en-US" dirty="0"/>
              <a:t> 12, </a:t>
            </a:r>
            <a:r>
              <a:rPr lang="en-US" dirty="0" err="1"/>
              <a:t>nk</a:t>
            </a:r>
            <a:r>
              <a:rPr lang="en-US" dirty="0"/>
              <a:t>) au Sura 1-6 </a:t>
            </a:r>
            <a:r>
              <a:rPr lang="en-US" dirty="0" err="1"/>
              <a:t>kwa</a:t>
            </a:r>
            <a:r>
              <a:rPr lang="en-US" dirty="0"/>
              <a:t> siku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siku ya </a:t>
            </a:r>
            <a:r>
              <a:rPr lang="en-US" dirty="0" err="1"/>
              <a:t>kusoma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9522068" cy="4982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/>
              <a:t>Maoni</a:t>
            </a:r>
            <a:r>
              <a:rPr lang="en-US" b="1" dirty="0"/>
              <a:t> </a:t>
            </a:r>
            <a:r>
              <a:rPr lang="en-US" b="1" dirty="0" err="1"/>
              <a:t>yanapatikana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na </a:t>
            </a:r>
            <a:r>
              <a:rPr lang="en-US" b="1" dirty="0" err="1"/>
              <a:t>kikundi</a:t>
            </a:r>
            <a:r>
              <a:rPr lang="en-US" b="1" dirty="0"/>
              <a:t> </a:t>
            </a:r>
            <a:r>
              <a:rPr lang="en-US" b="1" dirty="0" err="1"/>
              <a:t>hiki</a:t>
            </a:r>
            <a:r>
              <a:rPr lang="en-US" b="1" dirty="0"/>
              <a:t> cha </a:t>
            </a:r>
            <a:r>
              <a:rPr lang="en-US" b="1" dirty="0" err="1"/>
              <a:t>mandhari</a:t>
            </a:r>
            <a:r>
              <a:rPr lang="en-US" b="1" dirty="0"/>
              <a:t> na </a:t>
            </a:r>
            <a:r>
              <a:rPr lang="en-US" b="1" dirty="0" err="1"/>
              <a:t>ikiwa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</a:t>
            </a:r>
            <a:r>
              <a:rPr lang="en-US" b="1" dirty="0" err="1"/>
              <a:t>utachagua</a:t>
            </a:r>
            <a:r>
              <a:rPr lang="en-US" b="1" dirty="0"/>
              <a:t> </a:t>
            </a:r>
            <a:r>
              <a:rPr lang="en-US" b="1" dirty="0" err="1"/>
              <a:t>muda</a:t>
            </a:r>
            <a:r>
              <a:rPr lang="en-US" b="1" dirty="0"/>
              <a:t> </a:t>
            </a:r>
            <a:r>
              <a:rPr lang="en-US" b="1" dirty="0" err="1"/>
              <a:t>wa</a:t>
            </a:r>
            <a:r>
              <a:rPr lang="en-US" b="1" dirty="0"/>
              <a:t> sura</a:t>
            </a:r>
            <a:r>
              <a:rPr lang="en-US" sz="2400" dirty="0"/>
              <a:t>.</a:t>
            </a:r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AA2300-24AA-4CF8-8652-00AE544A1F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21" r="13817" b="17068"/>
          <a:stretch/>
        </p:blipFill>
        <p:spPr>
          <a:xfrm>
            <a:off x="2594405" y="2506431"/>
            <a:ext cx="5167725" cy="359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08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Mandhari</a:t>
            </a:r>
            <a:r>
              <a:rPr lang="en-US" dirty="0"/>
              <a:t> </a:t>
            </a:r>
            <a:r>
              <a:rPr lang="en-US" dirty="0" err="1"/>
              <a:t>Imeendelea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23192"/>
            <a:ext cx="10034953" cy="1116623"/>
          </a:xfrm>
        </p:spPr>
        <p:txBody>
          <a:bodyPr>
            <a:normAutofit/>
          </a:bodyPr>
          <a:lstStyle/>
          <a:p>
            <a:r>
              <a:rPr lang="en-US" dirty="0" err="1"/>
              <a:t>Kundi</a:t>
            </a:r>
            <a:r>
              <a:rPr lang="en-US" dirty="0"/>
              <a:t> la 2 - Kwa </a:t>
            </a:r>
            <a:r>
              <a:rPr lang="en-US" dirty="0" err="1"/>
              <a:t>kundi</a:t>
            </a:r>
            <a:r>
              <a:rPr lang="en-US" dirty="0"/>
              <a:t> la pili,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Muda </a:t>
            </a:r>
            <a:r>
              <a:rPr lang="en-US" dirty="0" err="1"/>
              <a:t>pekee</a:t>
            </a:r>
            <a:r>
              <a:rPr lang="en-US" dirty="0"/>
              <a:t> (siku 30, </a:t>
            </a:r>
            <a:r>
              <a:rPr lang="en-US" dirty="0" err="1"/>
              <a:t>miezi</a:t>
            </a:r>
            <a:r>
              <a:rPr lang="en-US" dirty="0"/>
              <a:t> 12, </a:t>
            </a:r>
            <a:r>
              <a:rPr lang="en-US" dirty="0" err="1"/>
              <a:t>n.k.</a:t>
            </a:r>
            <a:r>
              <a:rPr lang="en-US" dirty="0"/>
              <a:t>) </a:t>
            </a:r>
            <a:r>
              <a:rPr lang="en-US" dirty="0" err="1"/>
              <a:t>unaruhusiwa</a:t>
            </a:r>
            <a:r>
              <a:rPr lang="en-US" dirty="0"/>
              <a:t>.</a:t>
            </a:r>
          </a:p>
          <a:p>
            <a:pPr lvl="1"/>
            <a:r>
              <a:rPr lang="pl-PL" dirty="0"/>
              <a:t>Muda wa Sura utatiwa kijivu na usioweza kuchaguliwa</a:t>
            </a:r>
            <a:r>
              <a:rPr lang="en-US" sz="2000" dirty="0"/>
              <a:t>.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2" y="6154615"/>
            <a:ext cx="7631722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b="1" dirty="0"/>
              <a:t>Maoni hayapatikani na kikundi hiki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B531DE-1EDB-4086-BFC3-D0324F10D7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32" t="38694" r="46942" b="13707"/>
          <a:stretch/>
        </p:blipFill>
        <p:spPr>
          <a:xfrm>
            <a:off x="2451373" y="2137049"/>
            <a:ext cx="5406987" cy="394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18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Mandhari</a:t>
            </a:r>
            <a:r>
              <a:rPr lang="en-US" dirty="0"/>
              <a:t> </a:t>
            </a:r>
            <a:r>
              <a:rPr lang="en-US" dirty="0" err="1"/>
              <a:t>Imeendelea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1125415"/>
            <a:ext cx="10034953" cy="996462"/>
          </a:xfrm>
        </p:spPr>
        <p:txBody>
          <a:bodyPr>
            <a:normAutofit/>
          </a:bodyPr>
          <a:lstStyle/>
          <a:p>
            <a:r>
              <a:rPr lang="en-US" dirty="0" err="1"/>
              <a:t>Kundi</a:t>
            </a:r>
            <a:r>
              <a:rPr lang="en-US" dirty="0"/>
              <a:t> la 3 - Kwa </a:t>
            </a:r>
            <a:r>
              <a:rPr lang="en-US" dirty="0" err="1"/>
              <a:t>kundi</a:t>
            </a:r>
            <a:r>
              <a:rPr lang="en-US" dirty="0"/>
              <a:t> la tatu,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Sura 1-6 </a:t>
            </a:r>
            <a:r>
              <a:rPr lang="en-US" dirty="0" err="1"/>
              <a:t>pekee</a:t>
            </a:r>
            <a:r>
              <a:rPr lang="en-US" dirty="0"/>
              <a:t> </a:t>
            </a:r>
            <a:r>
              <a:rPr lang="en-US" dirty="0" err="1"/>
              <a:t>unapatikana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Muda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utatiwa</a:t>
            </a:r>
            <a:r>
              <a:rPr lang="en-US" dirty="0"/>
              <a:t> </a:t>
            </a:r>
            <a:r>
              <a:rPr lang="en-US" dirty="0" err="1"/>
              <a:t>kijivu</a:t>
            </a:r>
            <a:r>
              <a:rPr lang="en-US" dirty="0"/>
              <a:t> na </a:t>
            </a:r>
            <a:r>
              <a:rPr lang="en-US" dirty="0" err="1"/>
              <a:t>hauwezi</a:t>
            </a:r>
            <a:r>
              <a:rPr lang="en-US" dirty="0"/>
              <a:t> </a:t>
            </a:r>
            <a:r>
              <a:rPr lang="en-US" dirty="0" err="1"/>
              <a:t>kuchaguliwa</a:t>
            </a:r>
            <a:r>
              <a:rPr lang="en-US" dirty="0"/>
              <a:t>.</a:t>
            </a:r>
            <a:endParaRPr lang="en-US" sz="2000" dirty="0"/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154615"/>
            <a:ext cx="7420707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b="1" dirty="0"/>
              <a:t>Maoni hayapatikani na kikundi hiki</a:t>
            </a:r>
            <a:r>
              <a:rPr lang="en-US" b="1" dirty="0"/>
              <a:t>.</a:t>
            </a:r>
            <a:endParaRPr lang="en-US" sz="2400" dirty="0"/>
          </a:p>
          <a:p>
            <a:pPr marL="457200" lvl="1" indent="0">
              <a:buFont typeface="Wingdings 3" charset="2"/>
              <a:buNone/>
            </a:pPr>
            <a:endParaRPr lang="en-US" sz="2200" dirty="0"/>
          </a:p>
          <a:p>
            <a:pPr lvl="2"/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9CBE34-3F94-4D54-9D96-E9AACFFEE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978" r="1522" b="63034"/>
          <a:stretch/>
        </p:blipFill>
        <p:spPr>
          <a:xfrm>
            <a:off x="2126549" y="2121877"/>
            <a:ext cx="7739610" cy="15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51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5277F-6C05-4582-A5E6-D9F184B6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73" y="296940"/>
            <a:ext cx="8911687" cy="64795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Mandhari</a:t>
            </a:r>
            <a:r>
              <a:rPr lang="en-US" dirty="0"/>
              <a:t> </a:t>
            </a:r>
            <a:r>
              <a:rPr lang="en-US" dirty="0" err="1"/>
              <a:t>Imeendelea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78534-6720-41D1-95FF-F7E974D98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523" y="949570"/>
            <a:ext cx="10034953" cy="1277816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Kikundi</a:t>
            </a:r>
            <a:r>
              <a:rPr lang="en-US" dirty="0"/>
              <a:t> cha 4 - </a:t>
            </a:r>
            <a:r>
              <a:rPr lang="en-US" dirty="0" err="1"/>
              <a:t>Kundi</a:t>
            </a:r>
            <a:r>
              <a:rPr lang="en-US" dirty="0"/>
              <a:t> la </a:t>
            </a:r>
            <a:r>
              <a:rPr lang="en-US" dirty="0" err="1"/>
              <a:t>nne</a:t>
            </a:r>
            <a:r>
              <a:rPr lang="en-US" dirty="0"/>
              <a:t> na la </a:t>
            </a:r>
            <a:r>
              <a:rPr lang="en-US" dirty="0" err="1"/>
              <a:t>mwisho</a:t>
            </a:r>
            <a:r>
              <a:rPr lang="en-US" dirty="0"/>
              <a:t> </a:t>
            </a:r>
            <a:r>
              <a:rPr lang="en-US" dirty="0" err="1"/>
              <a:t>lina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na </a:t>
            </a:r>
            <a:r>
              <a:rPr lang="en-US" dirty="0" err="1"/>
              <a:t>masafa</a:t>
            </a:r>
            <a:r>
              <a:rPr lang="en-US" dirty="0"/>
              <a:t> </a:t>
            </a:r>
            <a:r>
              <a:rPr lang="en-US" dirty="0" err="1"/>
              <a:t>yaliyowekwa</a:t>
            </a:r>
            <a:r>
              <a:rPr lang="en-US" dirty="0"/>
              <a:t> </a:t>
            </a:r>
            <a:r>
              <a:rPr lang="en-US" dirty="0" err="1"/>
              <a:t>mapema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hizi</a:t>
            </a:r>
            <a:r>
              <a:rPr lang="en-US" dirty="0"/>
              <a:t> zina </a:t>
            </a:r>
            <a:r>
              <a:rPr lang="en-US" dirty="0" err="1"/>
              <a:t>masafa</a:t>
            </a:r>
            <a:r>
              <a:rPr lang="en-US" dirty="0"/>
              <a:t> ya </a:t>
            </a:r>
            <a:r>
              <a:rPr lang="en-US" dirty="0" err="1"/>
              <a:t>kila</a:t>
            </a:r>
            <a:r>
              <a:rPr lang="en-US" dirty="0"/>
              <a:t> siku </a:t>
            </a:r>
            <a:r>
              <a:rPr lang="en-US" dirty="0" err="1"/>
              <a:t>isipokuwa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ilivyoelezwa</a:t>
            </a:r>
            <a:r>
              <a:rPr lang="en-US" dirty="0"/>
              <a:t> </a:t>
            </a:r>
            <a:r>
              <a:rPr lang="en-US" dirty="0" err="1"/>
              <a:t>vinginevyo</a:t>
            </a:r>
            <a:r>
              <a:rPr lang="en-US" dirty="0"/>
              <a:t>. 
Kwa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hizi</a:t>
            </a:r>
            <a:r>
              <a:rPr lang="en-US" dirty="0"/>
              <a:t>, </a:t>
            </a:r>
            <a:r>
              <a:rPr lang="en-US" dirty="0" err="1"/>
              <a:t>muda</a:t>
            </a:r>
            <a:r>
              <a:rPr lang="en-US" dirty="0"/>
              <a:t> na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masafa</a:t>
            </a:r>
            <a:r>
              <a:rPr lang="en-US" dirty="0"/>
              <a:t> </a:t>
            </a:r>
            <a:r>
              <a:rPr lang="en-US" dirty="0" err="1"/>
              <a:t>utatiwa</a:t>
            </a:r>
            <a:r>
              <a:rPr lang="en-US" dirty="0"/>
              <a:t> </a:t>
            </a:r>
            <a:r>
              <a:rPr lang="en-US" dirty="0" err="1"/>
              <a:t>kijivu</a:t>
            </a:r>
            <a:r>
              <a:rPr lang="en-US" dirty="0"/>
              <a:t> na </a:t>
            </a:r>
            <a:r>
              <a:rPr lang="en-US" dirty="0" err="1"/>
              <a:t>hauwezi</a:t>
            </a:r>
            <a:r>
              <a:rPr lang="en-US" dirty="0"/>
              <a:t> </a:t>
            </a:r>
            <a:r>
              <a:rPr lang="en-US" dirty="0" err="1"/>
              <a:t>kuchaguliwa</a:t>
            </a:r>
            <a:r>
              <a:rPr lang="en-US" sz="2000" dirty="0"/>
              <a:t>. </a:t>
            </a:r>
          </a:p>
          <a:p>
            <a:pPr lvl="1"/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B91A87-8200-41C1-84BA-D1D163F95348}"/>
              </a:ext>
            </a:extLst>
          </p:cNvPr>
          <p:cNvSpPr txBox="1">
            <a:spLocks/>
          </p:cNvSpPr>
          <p:nvPr/>
        </p:nvSpPr>
        <p:spPr>
          <a:xfrm>
            <a:off x="2286001" y="6260122"/>
            <a:ext cx="7244861" cy="4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Clr>
                <a:srgbClr val="A53010"/>
              </a:buClr>
              <a:buNone/>
              <a:defRPr/>
            </a:pPr>
            <a:r>
              <a:rPr lang="fi-FI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Maoni hayapatikani na kikundi hiki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 charset="2"/>
              <a:buChar char="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ED04A91-4F5E-42AA-8489-2C8B635239C8}"/>
              </a:ext>
            </a:extLst>
          </p:cNvPr>
          <p:cNvSpPr txBox="1">
            <a:spLocks/>
          </p:cNvSpPr>
          <p:nvPr/>
        </p:nvSpPr>
        <p:spPr>
          <a:xfrm>
            <a:off x="8683110" y="3428999"/>
            <a:ext cx="3028243" cy="5802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dirty="0" err="1"/>
              <a:t>Hii</a:t>
            </a:r>
            <a:r>
              <a:rPr lang="es-ES" dirty="0"/>
              <a:t> ni </a:t>
            </a:r>
            <a:r>
              <a:rPr lang="es-ES" dirty="0" err="1"/>
              <a:t>orodha</a:t>
            </a:r>
            <a:r>
              <a:rPr lang="es-ES" dirty="0"/>
              <a:t> ya </a:t>
            </a:r>
            <a:r>
              <a:rPr lang="es-ES" dirty="0" err="1"/>
              <a:t>sehemu</a:t>
            </a:r>
            <a:r>
              <a:rPr lang="es-ES" dirty="0"/>
              <a:t> tu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68C1E5-0670-4DDE-B88F-4C5D16F407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92" r="25204"/>
          <a:stretch/>
        </p:blipFill>
        <p:spPr>
          <a:xfrm>
            <a:off x="3119702" y="2239215"/>
            <a:ext cx="4059312" cy="396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2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869413"/>
          </a:xfrm>
        </p:spPr>
        <p:txBody>
          <a:bodyPr>
            <a:normAutofit/>
          </a:bodyPr>
          <a:lstStyle/>
          <a:p>
            <a:r>
              <a:rPr lang="en-US" sz="2200" dirty="0" err="1"/>
              <a:t>Ikiwa</a:t>
            </a:r>
            <a:r>
              <a:rPr lang="en-US" sz="2200" dirty="0"/>
              <a:t> </a:t>
            </a:r>
            <a:r>
              <a:rPr lang="en-US" sz="2200" dirty="0" err="1"/>
              <a:t>ulichagua</a:t>
            </a:r>
            <a:r>
              <a:rPr lang="en-US" sz="2200" dirty="0"/>
              <a:t> </a:t>
            </a:r>
            <a:r>
              <a:rPr lang="en-US" sz="2200" dirty="0" err="1"/>
              <a:t>mandhari</a:t>
            </a:r>
            <a:r>
              <a:rPr lang="en-US" sz="2200" dirty="0"/>
              <a:t> 1 ya </a:t>
            </a:r>
            <a:r>
              <a:rPr lang="en-US" sz="2200" dirty="0" err="1"/>
              <a:t>Kitabu</a:t>
            </a:r>
            <a:r>
              <a:rPr lang="en-US" sz="2200" dirty="0"/>
              <a:t> cha Deep Diving, </a:t>
            </a:r>
            <a:r>
              <a:rPr lang="en-US" sz="2200" dirty="0" err="1"/>
              <a:t>chagua</a:t>
            </a:r>
            <a:r>
              <a:rPr lang="en-US" sz="2200" dirty="0"/>
              <a:t> </a:t>
            </a:r>
            <a:r>
              <a:rPr lang="en-US" sz="2200" dirty="0" err="1"/>
              <a:t>kitabu</a:t>
            </a:r>
            <a:r>
              <a:rPr lang="en-US" sz="2200" dirty="0"/>
              <a:t>. </a:t>
            </a:r>
            <a:r>
              <a:rPr lang="en-US" sz="2200" dirty="0" err="1"/>
              <a:t>Vinginevyo</a:t>
            </a:r>
            <a:r>
              <a:rPr lang="en-US" sz="2200" dirty="0"/>
              <a:t>, </a:t>
            </a:r>
            <a:r>
              <a:rPr lang="en-US" sz="2200" dirty="0" err="1"/>
              <a:t>chaguo</a:t>
            </a:r>
            <a:r>
              <a:rPr lang="en-US" sz="2200" dirty="0"/>
              <a:t> </a:t>
            </a:r>
            <a:r>
              <a:rPr lang="en-US" sz="2200" dirty="0" err="1"/>
              <a:t>hili</a:t>
            </a:r>
            <a:r>
              <a:rPr lang="en-US" sz="2200" dirty="0"/>
              <a:t> </a:t>
            </a:r>
            <a:r>
              <a:rPr lang="en-US" sz="2200" dirty="0" err="1"/>
              <a:t>litafungwa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5216434"/>
            <a:ext cx="8915400" cy="1547781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Kitabu</a:t>
            </a:r>
            <a:r>
              <a:rPr lang="en-US" dirty="0"/>
              <a:t> </a:t>
            </a:r>
            <a:r>
              <a:rPr lang="en-US" dirty="0" err="1"/>
              <a:t>kimoja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kinaweza</a:t>
            </a:r>
            <a:r>
              <a:rPr lang="en-US" dirty="0"/>
              <a:t> </a:t>
            </a:r>
            <a:r>
              <a:rPr lang="en-US" dirty="0" err="1"/>
              <a:t>kuchaguliwa</a:t>
            </a:r>
            <a:r>
              <a:rPr lang="en-US" dirty="0"/>
              <a:t>. 
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vinavyopatikana</a:t>
            </a:r>
            <a:r>
              <a:rPr lang="en-US" dirty="0"/>
              <a:t> </a:t>
            </a:r>
            <a:r>
              <a:rPr lang="en-US" dirty="0" err="1"/>
              <a:t>vinategemea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Skrini</a:t>
            </a:r>
            <a:r>
              <a:rPr lang="en-US" dirty="0"/>
              <a:t> </a:t>
            </a:r>
            <a:r>
              <a:rPr lang="en-US" dirty="0" err="1"/>
              <a:t>haina</a:t>
            </a:r>
            <a:r>
              <a:rPr lang="en-US" dirty="0"/>
              <a:t> </a:t>
            </a:r>
            <a:r>
              <a:rPr lang="en-US" dirty="0" err="1"/>
              <a:t>akili</a:t>
            </a:r>
            <a:r>
              <a:rPr lang="en-US" dirty="0"/>
              <a:t> ya </a:t>
            </a:r>
            <a:r>
              <a:rPr lang="en-US" dirty="0" err="1"/>
              <a:t>kutosha</a:t>
            </a:r>
            <a:r>
              <a:rPr lang="en-US" dirty="0"/>
              <a:t> </a:t>
            </a:r>
            <a:r>
              <a:rPr lang="en-US" dirty="0" err="1"/>
              <a:t>kujua</a:t>
            </a:r>
            <a:r>
              <a:rPr lang="en-US" dirty="0"/>
              <a:t> </a:t>
            </a: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vinavyopatikana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kila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.   
Ni </a:t>
            </a:r>
            <a:r>
              <a:rPr lang="en-US" dirty="0" err="1"/>
              <a:t>juu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</a:t>
            </a:r>
            <a:r>
              <a:rPr lang="en-US" dirty="0" err="1"/>
              <a:t>kuchagua</a:t>
            </a:r>
            <a:r>
              <a:rPr lang="en-US" dirty="0"/>
              <a:t> </a:t>
            </a:r>
            <a:r>
              <a:rPr lang="en-US" dirty="0" err="1"/>
              <a:t>kitabu</a:t>
            </a:r>
            <a:r>
              <a:rPr lang="en-US" dirty="0"/>
              <a:t> </a:t>
            </a:r>
            <a:r>
              <a:rPr lang="en-US" dirty="0" err="1"/>
              <a:t>ambacho</a:t>
            </a:r>
            <a:r>
              <a:rPr lang="en-US" dirty="0"/>
              <a:t> </a:t>
            </a:r>
            <a:r>
              <a:rPr lang="en-US" dirty="0" err="1"/>
              <a:t>kinapatikana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unalochagua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Kwa </a:t>
            </a:r>
            <a:r>
              <a:rPr lang="en-US" dirty="0" err="1"/>
              <a:t>hivyo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mfano</a:t>
            </a:r>
            <a:r>
              <a:rPr lang="en-US" dirty="0"/>
              <a:t>,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umechagua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ambalo</a:t>
            </a:r>
            <a:r>
              <a:rPr lang="en-US" dirty="0"/>
              <a:t> ni </a:t>
            </a:r>
            <a:r>
              <a:rPr lang="en-US" dirty="0" err="1"/>
              <a:t>Agano</a:t>
            </a:r>
            <a:r>
              <a:rPr lang="en-US" dirty="0"/>
              <a:t> </a:t>
            </a:r>
            <a:r>
              <a:rPr lang="en-US" dirty="0" err="1"/>
              <a:t>Jipya</a:t>
            </a:r>
            <a:r>
              <a:rPr lang="en-US" dirty="0"/>
              <a:t> Tu, </a:t>
            </a:r>
            <a:r>
              <a:rPr lang="en-US" dirty="0" err="1"/>
              <a:t>usichague</a:t>
            </a:r>
            <a:r>
              <a:rPr lang="en-US" dirty="0"/>
              <a:t> </a:t>
            </a:r>
            <a:r>
              <a:rPr lang="en-US" dirty="0" err="1"/>
              <a:t>Mwanzo</a:t>
            </a:r>
            <a:r>
              <a:rPr lang="en-US" dirty="0"/>
              <a:t> </a:t>
            </a:r>
            <a:r>
              <a:rPr lang="en-US" dirty="0" err="1"/>
              <a:t>hapa</a:t>
            </a:r>
            <a:r>
              <a:rPr lang="en-US" dirty="0"/>
              <a:t>.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B284F3-DBAB-4358-AF38-5565AEF07F16}"/>
              </a:ext>
            </a:extLst>
          </p:cNvPr>
          <p:cNvSpPr txBox="1">
            <a:spLocks/>
          </p:cNvSpPr>
          <p:nvPr/>
        </p:nvSpPr>
        <p:spPr>
          <a:xfrm>
            <a:off x="7324662" y="2715619"/>
            <a:ext cx="3563817" cy="8694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r>
              <a:rPr lang="en-US" dirty="0" err="1"/>
              <a:t>Vitabu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Apokrifa</a:t>
            </a:r>
            <a:r>
              <a:rPr lang="en-US" dirty="0"/>
              <a:t> </a:t>
            </a:r>
            <a:r>
              <a:rPr lang="en-US" dirty="0" err="1"/>
              <a:t>havijajumuishwa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orodha</a:t>
            </a:r>
            <a:r>
              <a:rPr lang="en-US" dirty="0"/>
              <a:t>. </a:t>
            </a:r>
            <a:r>
              <a:rPr lang="en-US" dirty="0" err="1"/>
              <a:t>Mwanzo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kupitia</a:t>
            </a:r>
            <a:r>
              <a:rPr lang="en-US" dirty="0"/>
              <a:t> </a:t>
            </a:r>
            <a:r>
              <a:rPr lang="en-US" dirty="0" err="1"/>
              <a:t>Ufunuo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A96C5C-CF2E-4C5D-A62B-70D4BCC57D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85" t="31668" r="18537" b="18010"/>
          <a:stretch/>
        </p:blipFill>
        <p:spPr>
          <a:xfrm>
            <a:off x="2743199" y="1103056"/>
            <a:ext cx="4367720" cy="382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01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5E37-5732-41C2-A34D-AFFD37073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8299"/>
            <a:ext cx="8911687" cy="735763"/>
          </a:xfrm>
        </p:spPr>
        <p:txBody>
          <a:bodyPr>
            <a:normAutofit/>
          </a:bodyPr>
          <a:lstStyle/>
          <a:p>
            <a:r>
              <a:rPr lang="en-US" sz="3200" dirty="0" err="1"/>
              <a:t>Jumuisha</a:t>
            </a:r>
            <a:r>
              <a:rPr lang="en-US" sz="3200" dirty="0"/>
              <a:t> </a:t>
            </a:r>
            <a:r>
              <a:rPr lang="en-US" sz="3200" dirty="0" err="1"/>
              <a:t>Maandiko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5B5F-EFDA-4249-8997-06E21586E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9000"/>
            <a:ext cx="8915400" cy="2855226"/>
          </a:xfrm>
        </p:spPr>
        <p:txBody>
          <a:bodyPr>
            <a:normAutofit/>
          </a:bodyPr>
          <a:lstStyle/>
          <a:p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 </a:t>
            </a:r>
            <a:r>
              <a:rPr lang="en-US" dirty="0" err="1"/>
              <a:t>unapatikana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matoleo</a:t>
            </a:r>
            <a:r>
              <a:rPr lang="en-US" dirty="0"/>
              <a:t> </a:t>
            </a:r>
            <a:r>
              <a:rPr lang="en-US" dirty="0" err="1"/>
              <a:t>yasiyo</a:t>
            </a:r>
            <a:r>
              <a:rPr lang="en-US" dirty="0"/>
              <a:t> na </a:t>
            </a:r>
            <a:r>
              <a:rPr lang="en-US" dirty="0" err="1"/>
              <a:t>hakimiliki</a:t>
            </a:r>
            <a:r>
              <a:rPr lang="en-US" dirty="0"/>
              <a:t>. 
</a:t>
            </a:r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kati</a:t>
            </a:r>
            <a:r>
              <a:rPr lang="en-US" dirty="0"/>
              <a:t> ya:</a:t>
            </a:r>
          </a:p>
          <a:p>
            <a:pPr lvl="1"/>
            <a:r>
              <a:rPr lang="en-US" dirty="0" err="1"/>
              <a:t>Ndiyo</a:t>
            </a:r>
            <a:r>
              <a:rPr lang="en-US" dirty="0"/>
              <a:t>. Toa </a:t>
            </a:r>
            <a:r>
              <a:rPr lang="en-US" dirty="0" err="1"/>
              <a:t>Maandiko</a:t>
            </a:r>
            <a:r>
              <a:rPr lang="en-US" dirty="0"/>
              <a:t> - </a:t>
            </a:r>
            <a:r>
              <a:rPr lang="en-US" dirty="0" err="1"/>
              <a:t>Jumuisha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wako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. 
</a:t>
            </a:r>
            <a:r>
              <a:rPr lang="en-US" dirty="0" err="1"/>
              <a:t>Hapana</a:t>
            </a:r>
            <a:r>
              <a:rPr lang="en-US" dirty="0"/>
              <a:t>. Toa </a:t>
            </a:r>
            <a:r>
              <a:rPr lang="en-US" dirty="0" err="1"/>
              <a:t>Mwongozo</a:t>
            </a:r>
            <a:r>
              <a:rPr lang="en-US" dirty="0"/>
              <a:t> </a:t>
            </a:r>
            <a:r>
              <a:rPr lang="en-US" dirty="0" err="1"/>
              <a:t>Pekee</a:t>
            </a:r>
            <a:r>
              <a:rPr lang="en-US" dirty="0"/>
              <a:t> - </a:t>
            </a:r>
            <a:r>
              <a:rPr lang="en-US" dirty="0" err="1"/>
              <a:t>Usijumuishe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linajumuisha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vichwa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kila</a:t>
            </a:r>
            <a:r>
              <a:rPr lang="en-US" dirty="0"/>
              <a:t> siku (</a:t>
            </a:r>
            <a:r>
              <a:rPr lang="en-US" dirty="0" err="1"/>
              <a:t>vinavyopatikana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umbizo</a:t>
            </a:r>
            <a:r>
              <a:rPr lang="en-US" dirty="0"/>
              <a:t> la </a:t>
            </a:r>
            <a:r>
              <a:rPr lang="en-US" dirty="0" err="1"/>
              <a:t>chati</a:t>
            </a:r>
            <a:r>
              <a:rPr lang="en-US" dirty="0"/>
              <a:t> ya pdf). 
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ni </a:t>
            </a:r>
            <a:r>
              <a:rPr lang="en-US" dirty="0" err="1"/>
              <a:t>kwa</a:t>
            </a:r>
            <a:r>
              <a:rPr lang="en-US" dirty="0"/>
              <a:t> wale </a:t>
            </a:r>
            <a:r>
              <a:rPr lang="en-US" dirty="0" err="1"/>
              <a:t>wanaotaka</a:t>
            </a:r>
            <a:r>
              <a:rPr lang="en-US" dirty="0"/>
              <a:t> </a:t>
            </a:r>
            <a:r>
              <a:rPr lang="en-US" dirty="0" err="1"/>
              <a:t>kutumia</a:t>
            </a:r>
            <a:r>
              <a:rPr lang="en-US" dirty="0"/>
              <a:t> </a:t>
            </a:r>
            <a:r>
              <a:rPr lang="en-US" dirty="0" err="1"/>
              <a:t>nakala</a:t>
            </a:r>
            <a:r>
              <a:rPr lang="en-US" dirty="0"/>
              <a:t> </a:t>
            </a:r>
            <a:r>
              <a:rPr lang="en-US" dirty="0" err="1"/>
              <a:t>zao</a:t>
            </a:r>
            <a:r>
              <a:rPr lang="en-US" dirty="0"/>
              <a:t> </a:t>
            </a:r>
            <a:r>
              <a:rPr lang="en-US" dirty="0" err="1"/>
              <a:t>ngumu</a:t>
            </a:r>
            <a:r>
              <a:rPr lang="en-US" dirty="0"/>
              <a:t> za Biblia au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matoleo</a:t>
            </a:r>
            <a:r>
              <a:rPr lang="en-US" dirty="0"/>
              <a:t> ya Biblia </a:t>
            </a:r>
            <a:r>
              <a:rPr lang="en-US" dirty="0" err="1"/>
              <a:t>chini</a:t>
            </a:r>
            <a:r>
              <a:rPr lang="en-US" dirty="0"/>
              <a:t> ya </a:t>
            </a:r>
            <a:r>
              <a:rPr lang="en-US" dirty="0" err="1"/>
              <a:t>hakimiliki</a:t>
            </a:r>
            <a:r>
              <a:rPr lang="en-US" dirty="0"/>
              <a:t> ya </a:t>
            </a:r>
            <a:r>
              <a:rPr lang="en-US" dirty="0" err="1"/>
              <a:t>sasa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7BC06B-94B6-49AA-BCFA-F74BF956DF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13" t="41762" r="59309" b="39682"/>
          <a:stretch/>
        </p:blipFill>
        <p:spPr>
          <a:xfrm>
            <a:off x="2762654" y="920572"/>
            <a:ext cx="5095831" cy="221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710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9" y="214805"/>
            <a:ext cx="8739554" cy="577675"/>
          </a:xfrm>
        </p:spPr>
        <p:txBody>
          <a:bodyPr>
            <a:normAutofit/>
          </a:bodyPr>
          <a:lstStyle/>
          <a:p>
            <a:r>
              <a:rPr lang="en-US" sz="2000" dirty="0"/>
              <a:t>Kwa </a:t>
            </a:r>
            <a:r>
              <a:rPr lang="en-US" sz="2000" dirty="0" err="1"/>
              <a:t>hiari</a:t>
            </a:r>
            <a:r>
              <a:rPr lang="en-US" sz="2000" dirty="0"/>
              <a:t> </a:t>
            </a:r>
            <a:r>
              <a:rPr lang="en-US" sz="2000" dirty="0" err="1"/>
              <a:t>chagua</a:t>
            </a:r>
            <a:r>
              <a:rPr lang="en-US" sz="2000" dirty="0"/>
              <a:t> </a:t>
            </a:r>
            <a:r>
              <a:rPr lang="en-US" sz="2000" dirty="0" err="1"/>
              <a:t>kujumuisha</a:t>
            </a:r>
            <a:r>
              <a:rPr lang="en-US" sz="2000" dirty="0"/>
              <a:t> </a:t>
            </a:r>
            <a:r>
              <a:rPr lang="en-US" sz="2000" dirty="0" err="1"/>
              <a:t>Marejeleo</a:t>
            </a:r>
            <a:r>
              <a:rPr lang="en-US" sz="2000" dirty="0"/>
              <a:t> ya </a:t>
            </a:r>
            <a:r>
              <a:rPr lang="en-US" sz="2000" dirty="0" err="1"/>
              <a:t>Msalaba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3798277"/>
            <a:ext cx="10946423" cy="2083772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Chagua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kati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vifupisho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marejeleo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maandiko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maandishi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kamili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inatoa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marejeleo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Agano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Jipya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mistari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Agano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 Kale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kinyume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chake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/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vifupisho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WBP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inatoa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marejeleo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yote au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marejeleo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Agano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Jipya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mistari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Agano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 Kale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kinyume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chake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Marejeleo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msalaba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hayapatikani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kwa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matoleo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yenye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hakimiliki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Jumuisha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Maandiko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lazima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iwe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Ndiyo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
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Ukichagua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kuwa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Marejeleo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Msalaba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uteuzi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Aya / Aya </a:t>
            </a:r>
            <a:r>
              <a:rPr lang="en-US" altLang="en-US" dirty="0" err="1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utafungwa</a:t>
            </a:r>
            <a:r>
              <a:rPr lang="en-US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  <a:p>
            <a:pPr lvl="1"/>
            <a:r>
              <a:rPr lang="pl-PL" altLang="en-US" dirty="0">
                <a:solidFill>
                  <a:srgbClr val="67676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Inafanya kazi tu na muundo wa aya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76768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  <a:r>
              <a:rPr kumimoji="0" lang="en-US" altLang="en-US" sz="8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AF7647AF-2FDE-49D2-A1C1-92F4B814EA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15416"/>
            <a:ext cx="184731" cy="230832"/>
          </a:xfrm>
          <a:prstGeom prst="rect">
            <a:avLst/>
          </a:prstGeom>
          <a:solidFill>
            <a:srgbClr val="F5EBE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676768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732A3F-51B9-4388-9197-E1AB5D1221D3}"/>
              </a:ext>
            </a:extLst>
          </p:cNvPr>
          <p:cNvSpPr txBox="1"/>
          <p:nvPr/>
        </p:nvSpPr>
        <p:spPr>
          <a:xfrm>
            <a:off x="1242979" y="5934786"/>
            <a:ext cx="93286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Google AI - </a:t>
            </a:r>
            <a:r>
              <a:rPr lang="en-US" sz="1100" dirty="0" err="1"/>
              <a:t>Marejeleo</a:t>
            </a:r>
            <a:r>
              <a:rPr lang="en-US" sz="1100" dirty="0"/>
              <a:t> ya Biblia ni </a:t>
            </a:r>
            <a:r>
              <a:rPr lang="en-US" sz="1100" dirty="0" err="1"/>
              <a:t>dokezo</a:t>
            </a:r>
            <a:r>
              <a:rPr lang="en-US" sz="1100" dirty="0"/>
              <a:t> </a:t>
            </a:r>
            <a:r>
              <a:rPr lang="en-US" sz="1100" dirty="0" err="1"/>
              <a:t>linaloelekeza</a:t>
            </a:r>
            <a:r>
              <a:rPr lang="en-US" sz="1100" dirty="0"/>
              <a:t> </a:t>
            </a:r>
            <a:r>
              <a:rPr lang="en-US" sz="1100" dirty="0" err="1"/>
              <a:t>msomaji</a:t>
            </a:r>
            <a:r>
              <a:rPr lang="en-US" sz="1100" dirty="0"/>
              <a:t> </a:t>
            </a:r>
            <a:r>
              <a:rPr lang="en-US" sz="1100" dirty="0" err="1"/>
              <a:t>kwenye</a:t>
            </a:r>
            <a:r>
              <a:rPr lang="en-US" sz="1100" dirty="0"/>
              <a:t> </a:t>
            </a:r>
            <a:r>
              <a:rPr lang="en-US" sz="1100" dirty="0" err="1"/>
              <a:t>aya</a:t>
            </a:r>
            <a:r>
              <a:rPr lang="en-US" sz="1100" dirty="0"/>
              <a:t> au </a:t>
            </a:r>
            <a:r>
              <a:rPr lang="en-US" sz="1100" dirty="0" err="1"/>
              <a:t>kifungu</a:t>
            </a:r>
            <a:r>
              <a:rPr lang="en-US" sz="1100" dirty="0"/>
              <a:t> </a:t>
            </a:r>
            <a:r>
              <a:rPr lang="en-US" sz="1100" dirty="0" err="1"/>
              <a:t>kingine</a:t>
            </a:r>
            <a:r>
              <a:rPr lang="en-US" sz="1100" dirty="0"/>
              <a:t> cha Biblia </a:t>
            </a:r>
            <a:r>
              <a:rPr lang="en-US" sz="1100" dirty="0" err="1"/>
              <a:t>chenye</a:t>
            </a:r>
            <a:r>
              <a:rPr lang="en-US" sz="1100" dirty="0"/>
              <a:t> </a:t>
            </a:r>
            <a:r>
              <a:rPr lang="en-US" sz="1100" dirty="0" err="1"/>
              <a:t>mada</a:t>
            </a:r>
            <a:r>
              <a:rPr lang="en-US" sz="1100" dirty="0"/>
              <a:t>, </a:t>
            </a:r>
            <a:r>
              <a:rPr lang="en-US" sz="1100" dirty="0" err="1"/>
              <a:t>neno</a:t>
            </a:r>
            <a:r>
              <a:rPr lang="en-US" sz="1100" dirty="0"/>
              <a:t>, au </a:t>
            </a:r>
            <a:r>
              <a:rPr lang="en-US" sz="1100" dirty="0" err="1"/>
              <a:t>wazo</a:t>
            </a:r>
            <a:r>
              <a:rPr lang="en-US" sz="1100" dirty="0"/>
              <a:t> </a:t>
            </a:r>
            <a:r>
              <a:rPr lang="en-US" sz="1100" dirty="0" err="1"/>
              <a:t>linalohusiana</a:t>
            </a:r>
            <a:r>
              <a:rPr lang="en-US" sz="1100" dirty="0"/>
              <a:t>, </a:t>
            </a:r>
            <a:r>
              <a:rPr lang="en-US" sz="1100" dirty="0" err="1"/>
              <a:t>kusaidia</a:t>
            </a:r>
            <a:r>
              <a:rPr lang="en-US" sz="1100" dirty="0"/>
              <a:t> </a:t>
            </a:r>
            <a:r>
              <a:rPr lang="en-US" sz="1100" dirty="0" err="1"/>
              <a:t>kuunganisha</a:t>
            </a:r>
            <a:r>
              <a:rPr lang="en-US" sz="1100" dirty="0"/>
              <a:t> </a:t>
            </a:r>
            <a:r>
              <a:rPr lang="en-US" sz="1100" dirty="0" err="1"/>
              <a:t>sehemu</a:t>
            </a:r>
            <a:r>
              <a:rPr lang="en-US" sz="1100" dirty="0"/>
              <a:t> </a:t>
            </a:r>
            <a:r>
              <a:rPr lang="en-US" sz="1100" dirty="0" err="1"/>
              <a:t>tofauti</a:t>
            </a:r>
            <a:r>
              <a:rPr lang="en-US" sz="1100" dirty="0"/>
              <a:t> za </a:t>
            </a:r>
            <a:r>
              <a:rPr lang="en-US" sz="1100" dirty="0" err="1"/>
              <a:t>maandiko</a:t>
            </a:r>
            <a:r>
              <a:rPr lang="en-US" sz="1100" dirty="0"/>
              <a:t> na </a:t>
            </a:r>
            <a:r>
              <a:rPr lang="en-US" sz="1100" dirty="0" err="1"/>
              <a:t>kuboresha</a:t>
            </a:r>
            <a:r>
              <a:rPr lang="en-US" sz="1100" dirty="0"/>
              <a:t> </a:t>
            </a:r>
            <a:r>
              <a:rPr lang="en-US" sz="1100" dirty="0" err="1"/>
              <a:t>uelewa</a:t>
            </a:r>
            <a:r>
              <a:rPr lang="en-US" sz="1100" dirty="0"/>
              <a:t>. </a:t>
            </a:r>
            <a:r>
              <a:rPr lang="en-US" sz="1100" dirty="0" err="1"/>
              <a:t>Marejeleo</a:t>
            </a:r>
            <a:r>
              <a:rPr lang="en-US" sz="1100" dirty="0"/>
              <a:t> </a:t>
            </a:r>
            <a:r>
              <a:rPr lang="en-US" sz="1100" dirty="0" err="1"/>
              <a:t>haya</a:t>
            </a:r>
            <a:r>
              <a:rPr lang="en-US" sz="1100" dirty="0"/>
              <a:t> </a:t>
            </a:r>
            <a:r>
              <a:rPr lang="en-US" sz="1100" dirty="0" err="1"/>
              <a:t>yanaunganisha</a:t>
            </a:r>
            <a:r>
              <a:rPr lang="en-US" sz="1100" dirty="0"/>
              <a:t> </a:t>
            </a:r>
            <a:r>
              <a:rPr lang="en-US" sz="1100" dirty="0" err="1"/>
              <a:t>dhana</a:t>
            </a:r>
            <a:r>
              <a:rPr lang="en-US" sz="1100" dirty="0"/>
              <a:t>, </a:t>
            </a:r>
            <a:r>
              <a:rPr lang="en-US" sz="1100" dirty="0" err="1"/>
              <a:t>unabii</a:t>
            </a:r>
            <a:r>
              <a:rPr lang="en-US" sz="1100" dirty="0"/>
              <a:t> na </a:t>
            </a:r>
            <a:r>
              <a:rPr lang="en-US" sz="1100" dirty="0" err="1"/>
              <a:t>matukio</a:t>
            </a:r>
            <a:r>
              <a:rPr lang="en-US" sz="1100" dirty="0"/>
              <a:t> </a:t>
            </a:r>
            <a:r>
              <a:rPr lang="en-US" sz="1100" dirty="0" err="1"/>
              <a:t>yanayohusiana</a:t>
            </a:r>
            <a:r>
              <a:rPr lang="en-US" sz="1100" dirty="0"/>
              <a:t>, </a:t>
            </a:r>
            <a:r>
              <a:rPr lang="en-US" sz="1100" dirty="0" err="1"/>
              <a:t>kuruhusu</a:t>
            </a:r>
            <a:r>
              <a:rPr lang="en-US" sz="1100" dirty="0"/>
              <a:t> </a:t>
            </a:r>
            <a:r>
              <a:rPr lang="en-US" sz="1100" dirty="0" err="1"/>
              <a:t>kifungu</a:t>
            </a:r>
            <a:r>
              <a:rPr lang="en-US" sz="1100" dirty="0"/>
              <a:t> </a:t>
            </a:r>
            <a:r>
              <a:rPr lang="en-US" sz="1100" dirty="0" err="1"/>
              <a:t>kimoja</a:t>
            </a:r>
            <a:r>
              <a:rPr lang="en-US" sz="1100" dirty="0"/>
              <a:t> </a:t>
            </a:r>
            <a:r>
              <a:rPr lang="en-US" sz="1100" dirty="0" err="1"/>
              <a:t>kutoa</a:t>
            </a:r>
            <a:r>
              <a:rPr lang="en-US" sz="1100" dirty="0"/>
              <a:t> </a:t>
            </a:r>
            <a:r>
              <a:rPr lang="en-US" sz="1100" dirty="0" err="1"/>
              <a:t>mwanga</a:t>
            </a:r>
            <a:r>
              <a:rPr lang="en-US" sz="1100" dirty="0"/>
              <a:t> </a:t>
            </a:r>
            <a:r>
              <a:rPr lang="en-US" sz="1100" dirty="0" err="1"/>
              <a:t>juu</a:t>
            </a:r>
            <a:r>
              <a:rPr lang="en-US" sz="1100" dirty="0"/>
              <a:t> ya </a:t>
            </a:r>
            <a:r>
              <a:rPr lang="en-US" sz="1100" dirty="0" err="1"/>
              <a:t>kingine</a:t>
            </a:r>
            <a:r>
              <a:rPr lang="en-US" sz="11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042888-61FB-4D0A-B3AC-B7EBC9AC039A}"/>
              </a:ext>
            </a:extLst>
          </p:cNvPr>
          <p:cNvSpPr txBox="1">
            <a:spLocks/>
          </p:cNvSpPr>
          <p:nvPr/>
        </p:nvSpPr>
        <p:spPr>
          <a:xfrm>
            <a:off x="6268916" y="1301101"/>
            <a:ext cx="3883269" cy="77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Tazama</a:t>
            </a:r>
            <a:r>
              <a:rPr lang="en-US" dirty="0"/>
              <a:t> </a:t>
            </a:r>
            <a:r>
              <a:rPr lang="en-US" dirty="0" err="1"/>
              <a:t>kurasa</a:t>
            </a:r>
            <a:r>
              <a:rPr lang="en-US" dirty="0"/>
              <a:t> </a:t>
            </a:r>
            <a:r>
              <a:rPr lang="en-US" dirty="0" err="1"/>
              <a:t>zifuatazo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mifano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F7C1C3-5106-420E-9A7C-AA74DBEA2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255" t="41464" r="39282" b="14745"/>
          <a:stretch/>
        </p:blipFill>
        <p:spPr>
          <a:xfrm>
            <a:off x="3364713" y="739303"/>
            <a:ext cx="2616740" cy="286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765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0591" y="214805"/>
            <a:ext cx="5952393" cy="577675"/>
          </a:xfrm>
        </p:spPr>
        <p:txBody>
          <a:bodyPr>
            <a:normAutofit fontScale="90000"/>
          </a:bodyPr>
          <a:lstStyle/>
          <a:p>
            <a:r>
              <a:rPr lang="es-ES" sz="2000" dirty="0" err="1"/>
              <a:t>Jumuisha</a:t>
            </a:r>
            <a:r>
              <a:rPr lang="es-ES" sz="2000" dirty="0"/>
              <a:t> </a:t>
            </a:r>
            <a:r>
              <a:rPr lang="es-ES" sz="2000" dirty="0" err="1"/>
              <a:t>Rejea</a:t>
            </a:r>
            <a:r>
              <a:rPr lang="es-ES" sz="2000" dirty="0"/>
              <a:t> ya </a:t>
            </a:r>
            <a:r>
              <a:rPr lang="es-ES" sz="2000" dirty="0" err="1"/>
              <a:t>Msalaba</a:t>
            </a:r>
            <a:r>
              <a:rPr lang="es-ES" sz="2000" dirty="0"/>
              <a:t> - </a:t>
            </a:r>
            <a:r>
              <a:rPr lang="es-ES" sz="2000" dirty="0" err="1"/>
              <a:t>Mifano</a:t>
            </a:r>
            <a:r>
              <a:rPr lang="es-ES" sz="2000" dirty="0"/>
              <a:t> ya </a:t>
            </a:r>
            <a:r>
              <a:rPr lang="es-ES" sz="2000" dirty="0" err="1"/>
              <a:t>Ufupisho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54548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Mfano</a:t>
            </a:r>
            <a:r>
              <a:rPr lang="en-US" sz="1200" dirty="0"/>
              <a:t> 2 - </a:t>
            </a:r>
            <a:r>
              <a:rPr lang="en-US" sz="1200" dirty="0" err="1"/>
              <a:t>Ufupisho</a:t>
            </a:r>
            <a:r>
              <a:rPr lang="en-US" sz="1200" dirty="0"/>
              <a:t> </a:t>
            </a:r>
            <a:r>
              <a:rPr lang="en-US" sz="1200" dirty="0" err="1"/>
              <a:t>wa</a:t>
            </a:r>
            <a:r>
              <a:rPr lang="en-US" sz="1200" dirty="0"/>
              <a:t> </a:t>
            </a:r>
            <a:r>
              <a:rPr lang="en-US" sz="1200" dirty="0" err="1"/>
              <a:t>Agano</a:t>
            </a:r>
            <a:r>
              <a:rPr lang="en-US" sz="1200" dirty="0"/>
              <a:t> </a:t>
            </a:r>
            <a:r>
              <a:rPr lang="en-US" sz="1200" dirty="0" err="1"/>
              <a:t>tofauti</a:t>
            </a:r>
            <a:r>
              <a:rPr lang="en-US" sz="1200" dirty="0"/>
              <a:t> </a:t>
            </a:r>
            <a:r>
              <a:rPr lang="en-US" sz="1200" dirty="0" err="1"/>
              <a:t>tu.</a:t>
            </a:r>
            <a:r>
              <a:rPr lang="en-US" sz="1200" dirty="0"/>
              <a:t> </a:t>
            </a:r>
            <a:r>
              <a:rPr lang="en-US" sz="1200" dirty="0" err="1"/>
              <a:t>Katika</a:t>
            </a:r>
            <a:r>
              <a:rPr lang="en-US" sz="1200" dirty="0"/>
              <a:t> </a:t>
            </a:r>
            <a:r>
              <a:rPr lang="en-US" sz="1200" dirty="0" err="1"/>
              <a:t>mfano</a:t>
            </a:r>
            <a:r>
              <a:rPr lang="en-US" sz="1200" dirty="0"/>
              <a:t> </a:t>
            </a:r>
            <a:r>
              <a:rPr lang="en-US" sz="1200" dirty="0" err="1"/>
              <a:t>huu</a:t>
            </a:r>
            <a:r>
              <a:rPr lang="en-US" sz="1200" dirty="0"/>
              <a:t>, </a:t>
            </a:r>
            <a:r>
              <a:rPr lang="en-US" sz="1200" dirty="0" err="1"/>
              <a:t>kuna</a:t>
            </a:r>
            <a:r>
              <a:rPr lang="en-US" sz="1200" dirty="0"/>
              <a:t> </a:t>
            </a:r>
            <a:r>
              <a:rPr lang="en-US" sz="1200" dirty="0" err="1"/>
              <a:t>marejeleo</a:t>
            </a:r>
            <a:r>
              <a:rPr lang="en-US" sz="1200" dirty="0"/>
              <a:t> ya </a:t>
            </a:r>
            <a:r>
              <a:rPr lang="en-US" sz="1200" dirty="0" err="1"/>
              <a:t>Agano</a:t>
            </a:r>
            <a:r>
              <a:rPr lang="en-US" sz="1200" dirty="0"/>
              <a:t> la Kale </a:t>
            </a:r>
            <a:r>
              <a:rPr lang="en-US" sz="1200" dirty="0" err="1"/>
              <a:t>tu.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49293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Mfano</a:t>
            </a:r>
            <a:r>
              <a:rPr lang="en-US" sz="1200" dirty="0"/>
              <a:t> 1 - </a:t>
            </a:r>
            <a:r>
              <a:rPr lang="en-US" sz="1200" dirty="0" err="1"/>
              <a:t>Vifupisho</a:t>
            </a:r>
            <a:r>
              <a:rPr lang="en-US" sz="1200" dirty="0"/>
              <a:t> </a:t>
            </a:r>
            <a:r>
              <a:rPr lang="en-US" sz="1200" dirty="0" err="1"/>
              <a:t>vyote</a:t>
            </a:r>
            <a:r>
              <a:rPr lang="en-US" sz="1200" dirty="0"/>
              <a:t>. </a:t>
            </a:r>
            <a:r>
              <a:rPr lang="en-US" sz="1200" dirty="0" err="1"/>
              <a:t>Katika</a:t>
            </a:r>
            <a:r>
              <a:rPr lang="en-US" sz="1200" dirty="0"/>
              <a:t> </a:t>
            </a:r>
            <a:r>
              <a:rPr lang="en-US" sz="1200" dirty="0" err="1"/>
              <a:t>mfano</a:t>
            </a:r>
            <a:r>
              <a:rPr lang="en-US" sz="1200" dirty="0"/>
              <a:t> </a:t>
            </a:r>
            <a:r>
              <a:rPr lang="en-US" sz="1200" dirty="0" err="1"/>
              <a:t>huu</a:t>
            </a:r>
            <a:r>
              <a:rPr lang="en-US" sz="1200" dirty="0"/>
              <a:t>, </a:t>
            </a:r>
            <a:r>
              <a:rPr lang="en-US" sz="1200" dirty="0" err="1"/>
              <a:t>kuna</a:t>
            </a:r>
            <a:r>
              <a:rPr lang="en-US" sz="1200" dirty="0"/>
              <a:t> </a:t>
            </a:r>
            <a:r>
              <a:rPr lang="en-US" sz="1200" dirty="0" err="1"/>
              <a:t>marejeleo</a:t>
            </a:r>
            <a:r>
              <a:rPr lang="en-US" sz="1200" dirty="0"/>
              <a:t> ya </a:t>
            </a:r>
            <a:r>
              <a:rPr lang="en-US" sz="1200" dirty="0" err="1"/>
              <a:t>Agano</a:t>
            </a:r>
            <a:r>
              <a:rPr lang="en-US" sz="1200" dirty="0"/>
              <a:t> la Kale na </a:t>
            </a:r>
            <a:r>
              <a:rPr lang="en-US" sz="1200" dirty="0" err="1"/>
              <a:t>Agano</a:t>
            </a:r>
            <a:r>
              <a:rPr lang="en-US" sz="1200" dirty="0"/>
              <a:t> </a:t>
            </a:r>
            <a:r>
              <a:rPr lang="en-US" sz="1200" dirty="0" err="1"/>
              <a:t>Jipya</a:t>
            </a:r>
            <a:r>
              <a:rPr lang="en-US" sz="12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ABC60-EE1C-4D43-9654-5680FF04C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2" t="10513" r="3320" b="15000"/>
          <a:stretch/>
        </p:blipFill>
        <p:spPr>
          <a:xfrm>
            <a:off x="389455" y="2409202"/>
            <a:ext cx="4816636" cy="3817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7E9DE9-3634-43C2-9348-F58DCEB8DB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9" t="12322" r="4288" b="20384"/>
          <a:stretch/>
        </p:blipFill>
        <p:spPr>
          <a:xfrm>
            <a:off x="5864468" y="2413037"/>
            <a:ext cx="5442439" cy="38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51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876" y="214805"/>
            <a:ext cx="6950787" cy="577675"/>
          </a:xfrm>
        </p:spPr>
        <p:txBody>
          <a:bodyPr>
            <a:normAutofit fontScale="90000"/>
          </a:bodyPr>
          <a:lstStyle/>
          <a:p>
            <a:r>
              <a:rPr lang="es-ES" sz="2000" dirty="0" err="1"/>
              <a:t>Jumuisha</a:t>
            </a:r>
            <a:r>
              <a:rPr lang="es-ES" sz="2000" dirty="0"/>
              <a:t> </a:t>
            </a:r>
            <a:r>
              <a:rPr lang="es-ES" sz="2000" dirty="0" err="1"/>
              <a:t>Rejea</a:t>
            </a:r>
            <a:r>
              <a:rPr lang="es-ES" sz="2000" dirty="0"/>
              <a:t> ya </a:t>
            </a:r>
            <a:r>
              <a:rPr lang="es-ES" sz="2000" dirty="0" err="1"/>
              <a:t>Msalaba</a:t>
            </a:r>
            <a:r>
              <a:rPr lang="es-ES" sz="2000" dirty="0"/>
              <a:t> - </a:t>
            </a:r>
            <a:r>
              <a:rPr lang="es-ES" sz="2000" dirty="0" err="1"/>
              <a:t>Mifano</a:t>
            </a:r>
            <a:r>
              <a:rPr lang="es-ES" sz="2000" dirty="0"/>
              <a:t> ya </a:t>
            </a:r>
            <a:r>
              <a:rPr lang="es-ES" sz="2000" dirty="0" err="1"/>
              <a:t>Maandishi</a:t>
            </a:r>
            <a:r>
              <a:rPr lang="es-ES" sz="2000" dirty="0"/>
              <a:t> </a:t>
            </a:r>
            <a:r>
              <a:rPr lang="es-ES" sz="2000" dirty="0" err="1"/>
              <a:t>Kamili</a:t>
            </a:r>
            <a:endParaRPr lang="en-US" sz="20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046278-0949-4DAC-9686-503F269A1929}"/>
              </a:ext>
            </a:extLst>
          </p:cNvPr>
          <p:cNvSpPr txBox="1">
            <a:spLocks/>
          </p:cNvSpPr>
          <p:nvPr/>
        </p:nvSpPr>
        <p:spPr>
          <a:xfrm>
            <a:off x="6985910" y="1272926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Mfano</a:t>
            </a:r>
            <a:r>
              <a:rPr lang="en-US" sz="1200" dirty="0"/>
              <a:t> 4 - </a:t>
            </a:r>
            <a:r>
              <a:rPr lang="en-US" sz="1200" dirty="0" err="1"/>
              <a:t>Marejeleo</a:t>
            </a:r>
            <a:r>
              <a:rPr lang="en-US" sz="1200" dirty="0"/>
              <a:t> </a:t>
            </a:r>
            <a:r>
              <a:rPr lang="en-US" sz="1200" dirty="0" err="1"/>
              <a:t>kamili</a:t>
            </a:r>
            <a:r>
              <a:rPr lang="en-US" sz="1200" dirty="0"/>
              <a:t> ya </a:t>
            </a:r>
            <a:r>
              <a:rPr lang="en-US" sz="1200" dirty="0" err="1"/>
              <a:t>aya</a:t>
            </a:r>
            <a:r>
              <a:rPr lang="en-US" sz="1200" dirty="0"/>
              <a:t> ya </a:t>
            </a:r>
            <a:r>
              <a:rPr lang="en-US" sz="1200" dirty="0" err="1"/>
              <a:t>msalaba</a:t>
            </a:r>
            <a:r>
              <a:rPr lang="en-US" sz="1200" dirty="0"/>
              <a:t>. </a:t>
            </a:r>
            <a:r>
              <a:rPr lang="en-US" sz="1200" dirty="0" err="1"/>
              <a:t>Katika</a:t>
            </a:r>
            <a:r>
              <a:rPr lang="en-US" sz="1200" dirty="0"/>
              <a:t> </a:t>
            </a:r>
            <a:r>
              <a:rPr lang="en-US" sz="1200" dirty="0" err="1"/>
              <a:t>mfano</a:t>
            </a:r>
            <a:r>
              <a:rPr lang="en-US" sz="1200" dirty="0"/>
              <a:t> </a:t>
            </a:r>
            <a:r>
              <a:rPr lang="en-US" sz="1200" dirty="0" err="1"/>
              <a:t>huu</a:t>
            </a:r>
            <a:r>
              <a:rPr lang="en-US" sz="1200" dirty="0"/>
              <a:t>, </a:t>
            </a:r>
            <a:r>
              <a:rPr lang="en-US" sz="1200" dirty="0" err="1"/>
              <a:t>kuna</a:t>
            </a:r>
            <a:r>
              <a:rPr lang="en-US" sz="1200" dirty="0"/>
              <a:t> </a:t>
            </a:r>
            <a:r>
              <a:rPr lang="en-US" sz="1200" dirty="0" err="1"/>
              <a:t>marejeleo</a:t>
            </a:r>
            <a:r>
              <a:rPr lang="en-US" sz="1200" dirty="0"/>
              <a:t> ya </a:t>
            </a:r>
            <a:r>
              <a:rPr lang="en-US" sz="1200" dirty="0" err="1"/>
              <a:t>Agano</a:t>
            </a:r>
            <a:r>
              <a:rPr lang="en-US" sz="1200" dirty="0"/>
              <a:t> la Kale </a:t>
            </a:r>
            <a:r>
              <a:rPr lang="en-US" sz="1200" dirty="0" err="1"/>
              <a:t>tu</a:t>
            </a:r>
            <a:r>
              <a:rPr lang="en-US" sz="1200" dirty="0"/>
              <a:t> </a:t>
            </a:r>
            <a:r>
              <a:rPr lang="en-US" sz="1200" dirty="0" err="1"/>
              <a:t>katika</a:t>
            </a:r>
            <a:r>
              <a:rPr lang="en-US" sz="1200" dirty="0"/>
              <a:t> </a:t>
            </a:r>
            <a:r>
              <a:rPr lang="en-US" sz="1200" dirty="0" err="1"/>
              <a:t>muundo</a:t>
            </a:r>
            <a:r>
              <a:rPr lang="en-US" sz="1200" dirty="0"/>
              <a:t> </a:t>
            </a:r>
            <a:r>
              <a:rPr lang="en-US" sz="1200" dirty="0" err="1"/>
              <a:t>wa</a:t>
            </a:r>
            <a:r>
              <a:rPr lang="en-US" sz="1200" dirty="0"/>
              <a:t> </a:t>
            </a:r>
            <a:r>
              <a:rPr lang="en-US" sz="1200" dirty="0" err="1"/>
              <a:t>aya</a:t>
            </a:r>
            <a:r>
              <a:rPr lang="en-US" sz="1200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55F138B-EC13-496F-96C0-9F6128177968}"/>
              </a:ext>
            </a:extLst>
          </p:cNvPr>
          <p:cNvSpPr txBox="1">
            <a:spLocks/>
          </p:cNvSpPr>
          <p:nvPr/>
        </p:nvSpPr>
        <p:spPr>
          <a:xfrm>
            <a:off x="1645207" y="1220371"/>
            <a:ext cx="3560884" cy="7318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200" dirty="0" err="1"/>
              <a:t>Mfano</a:t>
            </a:r>
            <a:r>
              <a:rPr lang="en-US" sz="1200" dirty="0"/>
              <a:t> 3 - </a:t>
            </a:r>
            <a:r>
              <a:rPr lang="en-US" sz="1200" dirty="0" err="1"/>
              <a:t>Marejeleo</a:t>
            </a:r>
            <a:r>
              <a:rPr lang="en-US" sz="1200" dirty="0"/>
              <a:t> </a:t>
            </a:r>
            <a:r>
              <a:rPr lang="en-US" sz="1200" dirty="0" err="1"/>
              <a:t>kamili</a:t>
            </a:r>
            <a:r>
              <a:rPr lang="en-US" sz="1200" dirty="0"/>
              <a:t> ya </a:t>
            </a:r>
            <a:r>
              <a:rPr lang="en-US" sz="1200" dirty="0" err="1"/>
              <a:t>aya</a:t>
            </a:r>
            <a:r>
              <a:rPr lang="en-US" sz="1200" dirty="0"/>
              <a:t> ya </a:t>
            </a:r>
            <a:r>
              <a:rPr lang="en-US" sz="1200" dirty="0" err="1"/>
              <a:t>msalaba</a:t>
            </a:r>
            <a:r>
              <a:rPr lang="en-US" sz="1200" dirty="0"/>
              <a:t>. </a:t>
            </a:r>
            <a:r>
              <a:rPr lang="en-US" sz="1200" dirty="0" err="1"/>
              <a:t>Katika</a:t>
            </a:r>
            <a:r>
              <a:rPr lang="en-US" sz="1200" dirty="0"/>
              <a:t> </a:t>
            </a:r>
            <a:r>
              <a:rPr lang="en-US" sz="1200" dirty="0" err="1"/>
              <a:t>mfano</a:t>
            </a:r>
            <a:r>
              <a:rPr lang="en-US" sz="1200" dirty="0"/>
              <a:t> </a:t>
            </a:r>
            <a:r>
              <a:rPr lang="en-US" sz="1200" dirty="0" err="1"/>
              <a:t>huu</a:t>
            </a:r>
            <a:r>
              <a:rPr lang="en-US" sz="1200" dirty="0"/>
              <a:t>, </a:t>
            </a:r>
            <a:r>
              <a:rPr lang="en-US" sz="1200" dirty="0" err="1"/>
              <a:t>kuna</a:t>
            </a:r>
            <a:r>
              <a:rPr lang="en-US" sz="1200" dirty="0"/>
              <a:t> </a:t>
            </a:r>
            <a:r>
              <a:rPr lang="en-US" sz="1200" dirty="0" err="1"/>
              <a:t>marejeleo</a:t>
            </a:r>
            <a:r>
              <a:rPr lang="en-US" sz="1200" dirty="0"/>
              <a:t> ya </a:t>
            </a:r>
            <a:r>
              <a:rPr lang="en-US" sz="1200" dirty="0" err="1"/>
              <a:t>Agano</a:t>
            </a:r>
            <a:r>
              <a:rPr lang="en-US" sz="1200" dirty="0"/>
              <a:t> la Kale </a:t>
            </a:r>
            <a:r>
              <a:rPr lang="en-US" sz="1200" dirty="0" err="1"/>
              <a:t>tu</a:t>
            </a:r>
            <a:r>
              <a:rPr lang="en-US" sz="1200" dirty="0"/>
              <a:t> </a:t>
            </a:r>
            <a:r>
              <a:rPr lang="en-US" sz="1200" dirty="0" err="1"/>
              <a:t>katika</a:t>
            </a:r>
            <a:r>
              <a:rPr lang="en-US" sz="1200" dirty="0"/>
              <a:t> </a:t>
            </a:r>
            <a:r>
              <a:rPr lang="en-US" sz="1200" dirty="0" err="1"/>
              <a:t>muundo</a:t>
            </a:r>
            <a:r>
              <a:rPr lang="en-US" sz="1200" dirty="0"/>
              <a:t> </a:t>
            </a:r>
            <a:r>
              <a:rPr lang="en-US" sz="1200" dirty="0" err="1"/>
              <a:t>wa</a:t>
            </a:r>
            <a:r>
              <a:rPr lang="en-US" sz="1200" dirty="0"/>
              <a:t> </a:t>
            </a:r>
            <a:r>
              <a:rPr lang="en-US" sz="1200" dirty="0" err="1"/>
              <a:t>aya</a:t>
            </a:r>
            <a:r>
              <a:rPr lang="en-US" sz="12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83FE0B-7622-4064-A313-C5E079501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" t="12225" r="3268" b="11848"/>
          <a:stretch/>
        </p:blipFill>
        <p:spPr>
          <a:xfrm>
            <a:off x="527537" y="2057512"/>
            <a:ext cx="5134707" cy="39847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58A536-ECA5-446C-A772-57332A419D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556" b="10513"/>
          <a:stretch/>
        </p:blipFill>
        <p:spPr>
          <a:xfrm>
            <a:off x="6783398" y="2110067"/>
            <a:ext cx="4585058" cy="392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6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A4FD-0E46-4D5B-96A9-B13B65F52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err="1"/>
              <a:t>Karibu</a:t>
            </a:r>
            <a:r>
              <a:rPr lang="es-ES" sz="2800" dirty="0"/>
              <a:t> </a:t>
            </a:r>
            <a:r>
              <a:rPr lang="es-ES" sz="2800" dirty="0" err="1"/>
              <a:t>kwenye</a:t>
            </a:r>
            <a:r>
              <a:rPr lang="es-ES" sz="2800" dirty="0"/>
              <a:t> </a:t>
            </a:r>
            <a:r>
              <a:rPr lang="es-ES" sz="2800" dirty="0" err="1"/>
              <a:t>Mipango</a:t>
            </a:r>
            <a:r>
              <a:rPr lang="es-ES" sz="2800" dirty="0"/>
              <a:t> ya Biblia ya </a:t>
            </a:r>
            <a:r>
              <a:rPr lang="es-ES" sz="2800" dirty="0" err="1"/>
              <a:t>Ulimwengu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F949-F3AD-4789-ABFA-5D7D3668A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Rahisi</a:t>
            </a:r>
            <a:r>
              <a:rPr lang="en-US" dirty="0"/>
              <a:t> </a:t>
            </a:r>
            <a:r>
              <a:rPr lang="en-US" dirty="0" err="1"/>
              <a:t>kufuata</a:t>
            </a:r>
            <a:r>
              <a:rPr lang="en-US" dirty="0"/>
              <a:t> </a:t>
            </a:r>
            <a:r>
              <a:rPr lang="en-US" dirty="0" err="1"/>
              <a:t>maagizo</a:t>
            </a:r>
            <a:r>
              <a:rPr lang="en-US" dirty="0"/>
              <a:t> ya </a:t>
            </a:r>
            <a:r>
              <a:rPr lang="en-US" dirty="0" err="1"/>
              <a:t>hatua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hatua</a:t>
            </a:r>
            <a:r>
              <a:rPr lang="en-US" dirty="0"/>
              <a:t>,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muundo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slaidi</a:t>
            </a:r>
            <a:r>
              <a:rPr lang="en-US" dirty="0"/>
              <a:t>, </a:t>
            </a:r>
            <a:r>
              <a:rPr lang="en-US" dirty="0" err="1"/>
              <a:t>kuunda</a:t>
            </a:r>
            <a:r>
              <a:rPr lang="en-US" dirty="0"/>
              <a:t>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wako</a:t>
            </a:r>
            <a:r>
              <a:rPr lang="en-US" dirty="0"/>
              <a:t> </a:t>
            </a:r>
            <a:r>
              <a:rPr lang="en-US" dirty="0" err="1"/>
              <a:t>maalum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 Biblia.</a:t>
            </a:r>
          </a:p>
        </p:txBody>
      </p:sp>
    </p:spTree>
    <p:extLst>
      <p:ext uri="{BB962C8B-B14F-4D97-AF65-F5344CB8AC3E}">
        <p14:creationId xmlns:p14="http://schemas.microsoft.com/office/powerpoint/2010/main" val="1216128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A27582-AB86-4B5B-B0BB-A8D93C3E34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93" t="22910" r="18378" b="6729"/>
          <a:stretch/>
        </p:blipFill>
        <p:spPr>
          <a:xfrm>
            <a:off x="8375514" y="887552"/>
            <a:ext cx="2879387" cy="5464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A5556F-13AD-4B4F-A6F2-E22953EA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14805"/>
            <a:ext cx="8911687" cy="577675"/>
          </a:xfrm>
        </p:spPr>
        <p:txBody>
          <a:bodyPr>
            <a:noAutofit/>
          </a:bodyPr>
          <a:lstStyle/>
          <a:p>
            <a:r>
              <a:rPr lang="en-US" sz="3200" dirty="0"/>
              <a:t>Muda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kusoma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00951-F20E-4DE1-A3FD-DD98F17B2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308" y="1194135"/>
            <a:ext cx="7438292" cy="544906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kati</a:t>
            </a:r>
            <a:r>
              <a:rPr lang="en-US" dirty="0"/>
              <a:t> ya </a:t>
            </a:r>
            <a:r>
              <a:rPr lang="en-US" dirty="0" err="1"/>
              <a:t>Wakati</a:t>
            </a:r>
            <a:r>
              <a:rPr lang="en-US" dirty="0"/>
              <a:t> na Muda </a:t>
            </a:r>
            <a:r>
              <a:rPr lang="en-US" dirty="0" err="1"/>
              <a:t>wa</a:t>
            </a:r>
            <a:r>
              <a:rPr lang="en-US" dirty="0"/>
              <a:t> Sura.</a:t>
            </a:r>
          </a:p>
          <a:p>
            <a:pPr lvl="1"/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siku 30 au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mrefu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miaka</a:t>
            </a:r>
            <a:r>
              <a:rPr lang="en-US" dirty="0"/>
              <a:t> 3.</a:t>
            </a:r>
          </a:p>
          <a:p>
            <a:pPr lvl="1"/>
            <a:r>
              <a:rPr lang="fi-FI" dirty="0"/>
              <a:t>Au Chagua kutoka sura 1-6 kwa siku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Muda </a:t>
            </a:r>
            <a:r>
              <a:rPr lang="en-US" dirty="0" err="1"/>
              <a:t>wa</a:t>
            </a:r>
            <a:r>
              <a:rPr lang="en-US" dirty="0"/>
              <a:t> sura </a:t>
            </a:r>
            <a:r>
              <a:rPr lang="en-US" dirty="0" err="1"/>
              <a:t>unategemea</a:t>
            </a:r>
            <a:r>
              <a:rPr lang="en-US" dirty="0"/>
              <a:t> </a:t>
            </a:r>
            <a:r>
              <a:rPr lang="en-US" dirty="0" err="1"/>
              <a:t>tafsiri</a:t>
            </a:r>
            <a:r>
              <a:rPr lang="en-US" dirty="0"/>
              <a:t> </a:t>
            </a:r>
            <a:r>
              <a:rPr lang="en-US" dirty="0" err="1"/>
              <a:t>unayochagua</a:t>
            </a:r>
            <a:r>
              <a:rPr lang="en-US" dirty="0"/>
              <a:t>. Kuna sura 1189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wastani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vitabu</a:t>
            </a:r>
            <a:r>
              <a:rPr lang="en-US" dirty="0"/>
              <a:t> 66 </a:t>
            </a:r>
            <a:r>
              <a:rPr lang="en-US" dirty="0" err="1"/>
              <a:t>vya</a:t>
            </a:r>
            <a:r>
              <a:rPr lang="en-US" dirty="0"/>
              <a:t> Biblia.</a:t>
            </a:r>
          </a:p>
          <a:p>
            <a:pPr lvl="3"/>
            <a:r>
              <a:rPr lang="en-US" dirty="0"/>
              <a:t>Sura 1 </a:t>
            </a:r>
            <a:r>
              <a:rPr lang="en-US" dirty="0" err="1"/>
              <a:t>kwa</a:t>
            </a:r>
            <a:r>
              <a:rPr lang="en-US" dirty="0"/>
              <a:t> siku = siku 1189 = </a:t>
            </a:r>
            <a:r>
              <a:rPr lang="en-US" dirty="0" err="1"/>
              <a:t>miaka</a:t>
            </a:r>
            <a:r>
              <a:rPr lang="en-US" dirty="0"/>
              <a:t> 3.27 (</a:t>
            </a:r>
            <a:r>
              <a:rPr lang="en-US" dirty="0" err="1"/>
              <a:t>miaka</a:t>
            </a:r>
            <a:r>
              <a:rPr lang="en-US" dirty="0"/>
              <a:t> 3, </a:t>
            </a:r>
            <a:r>
              <a:rPr lang="en-US" dirty="0" err="1"/>
              <a:t>miezi</a:t>
            </a:r>
            <a:r>
              <a:rPr lang="en-US" dirty="0"/>
              <a:t> 3). 
Sura 2 </a:t>
            </a:r>
            <a:r>
              <a:rPr lang="en-US" dirty="0" err="1"/>
              <a:t>kwa</a:t>
            </a:r>
            <a:r>
              <a:rPr lang="en-US" dirty="0"/>
              <a:t> siku = siku 595 = </a:t>
            </a:r>
            <a:r>
              <a:rPr lang="en-US" dirty="0" err="1"/>
              <a:t>miaka</a:t>
            </a:r>
            <a:r>
              <a:rPr lang="en-US" dirty="0"/>
              <a:t> 1.63 (</a:t>
            </a:r>
            <a:r>
              <a:rPr lang="en-US" dirty="0" err="1"/>
              <a:t>mwaka</a:t>
            </a:r>
            <a:r>
              <a:rPr lang="en-US" dirty="0"/>
              <a:t> 1, </a:t>
            </a:r>
            <a:r>
              <a:rPr lang="en-US" dirty="0" err="1"/>
              <a:t>miezi</a:t>
            </a:r>
            <a:r>
              <a:rPr lang="en-US" dirty="0"/>
              <a:t> 7 1/2). 
Sura 3 </a:t>
            </a:r>
            <a:r>
              <a:rPr lang="en-US" dirty="0" err="1"/>
              <a:t>kwa</a:t>
            </a:r>
            <a:r>
              <a:rPr lang="en-US" dirty="0"/>
              <a:t> siku = siku 396 = </a:t>
            </a:r>
            <a:r>
              <a:rPr lang="en-US" dirty="0" err="1"/>
              <a:t>miaka</a:t>
            </a:r>
            <a:r>
              <a:rPr lang="en-US" dirty="0"/>
              <a:t> 1.1 (</a:t>
            </a:r>
            <a:r>
              <a:rPr lang="en-US" dirty="0" err="1"/>
              <a:t>mwaka</a:t>
            </a:r>
            <a:r>
              <a:rPr lang="en-US" dirty="0"/>
              <a:t> 1, </a:t>
            </a:r>
            <a:r>
              <a:rPr lang="en-US" dirty="0" err="1"/>
              <a:t>mwezi</a:t>
            </a:r>
            <a:r>
              <a:rPr lang="en-US" dirty="0"/>
              <a:t> 1). 
Sura 4 </a:t>
            </a:r>
            <a:r>
              <a:rPr lang="en-US" dirty="0" err="1"/>
              <a:t>kwa</a:t>
            </a:r>
            <a:r>
              <a:rPr lang="en-US" dirty="0"/>
              <a:t> siku = siku 297 = </a:t>
            </a:r>
            <a:r>
              <a:rPr lang="en-US" dirty="0" err="1"/>
              <a:t>miaka</a:t>
            </a:r>
            <a:r>
              <a:rPr lang="en-US" dirty="0"/>
              <a:t> 0.81 (</a:t>
            </a:r>
            <a:r>
              <a:rPr lang="en-US" dirty="0" err="1"/>
              <a:t>miezi</a:t>
            </a:r>
            <a:r>
              <a:rPr lang="en-US" dirty="0"/>
              <a:t> 10). 
Sura 5 </a:t>
            </a:r>
            <a:r>
              <a:rPr lang="en-US" dirty="0" err="1"/>
              <a:t>kwa</a:t>
            </a:r>
            <a:r>
              <a:rPr lang="en-US" dirty="0"/>
              <a:t> siku = siku 237 = </a:t>
            </a:r>
            <a:r>
              <a:rPr lang="en-US" dirty="0" err="1"/>
              <a:t>miaka</a:t>
            </a:r>
            <a:r>
              <a:rPr lang="en-US" dirty="0"/>
              <a:t> 0.65 (</a:t>
            </a:r>
            <a:r>
              <a:rPr lang="en-US" dirty="0" err="1"/>
              <a:t>miezi</a:t>
            </a:r>
            <a:r>
              <a:rPr lang="en-US" dirty="0"/>
              <a:t> 8). 
Sura 6 </a:t>
            </a:r>
            <a:r>
              <a:rPr lang="en-US" dirty="0" err="1"/>
              <a:t>kwa</a:t>
            </a:r>
            <a:r>
              <a:rPr lang="en-US" dirty="0"/>
              <a:t> siku = siku 198 = </a:t>
            </a:r>
            <a:r>
              <a:rPr lang="en-US" dirty="0" err="1"/>
              <a:t>miaka</a:t>
            </a:r>
            <a:r>
              <a:rPr lang="en-US" dirty="0"/>
              <a:t> 0.54 (</a:t>
            </a:r>
            <a:r>
              <a:rPr lang="en-US" dirty="0" err="1"/>
              <a:t>miezi</a:t>
            </a:r>
            <a:r>
              <a:rPr lang="en-US" dirty="0"/>
              <a:t> 6 1/2).</a:t>
            </a:r>
          </a:p>
          <a:p>
            <a:pPr lvl="1"/>
            <a:r>
              <a:rPr lang="en-US" dirty="0"/>
              <a:t>Au </a:t>
            </a:r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Desturi</a:t>
            </a:r>
            <a:r>
              <a:rPr lang="en-US" dirty="0"/>
              <a:t>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unataka</a:t>
            </a:r>
            <a:r>
              <a:rPr lang="en-US" dirty="0"/>
              <a:t> </a:t>
            </a:r>
            <a:r>
              <a:rPr lang="en-US" dirty="0" err="1"/>
              <a:t>kuchagua</a:t>
            </a:r>
            <a:r>
              <a:rPr lang="en-US" dirty="0"/>
              <a:t> </a:t>
            </a:r>
            <a:r>
              <a:rPr lang="en-US" dirty="0" err="1"/>
              <a:t>tarehe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</a:t>
            </a:r>
            <a:r>
              <a:rPr lang="en-US" dirty="0" err="1"/>
              <a:t>mwenyewe</a:t>
            </a:r>
            <a:r>
              <a:rPr lang="en-US" dirty="0"/>
              <a:t> ya </a:t>
            </a:r>
            <a:r>
              <a:rPr lang="en-US" dirty="0" err="1"/>
              <a:t>kuanza</a:t>
            </a:r>
            <a:r>
              <a:rPr lang="en-US" dirty="0"/>
              <a:t> na </a:t>
            </a:r>
            <a:r>
              <a:rPr lang="en-US" dirty="0" err="1"/>
              <a:t>kumaliza</a:t>
            </a:r>
            <a:r>
              <a:rPr lang="en-US" dirty="0"/>
              <a:t>.</a:t>
            </a:r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Maoni</a:t>
            </a:r>
            <a:r>
              <a:rPr lang="en-US" b="1" dirty="0"/>
              <a:t> </a:t>
            </a:r>
            <a:r>
              <a:rPr lang="en-US" b="1" dirty="0" err="1"/>
              <a:t>yanapatikana</a:t>
            </a:r>
            <a:r>
              <a:rPr lang="en-US" b="1" dirty="0"/>
              <a:t> </a:t>
            </a:r>
            <a:r>
              <a:rPr lang="en-US" b="1" dirty="0" err="1"/>
              <a:t>tu</a:t>
            </a:r>
            <a:r>
              <a:rPr lang="en-US" b="1" dirty="0"/>
              <a:t> na </a:t>
            </a:r>
            <a:r>
              <a:rPr lang="en-US" b="1" dirty="0" err="1"/>
              <a:t>muda</a:t>
            </a:r>
            <a:r>
              <a:rPr lang="en-US" b="1" dirty="0"/>
              <a:t> </a:t>
            </a:r>
            <a:r>
              <a:rPr lang="en-US" b="1" dirty="0" err="1"/>
              <a:t>wa</a:t>
            </a:r>
            <a:r>
              <a:rPr lang="en-US" b="1" dirty="0"/>
              <a:t> sura. 
</a:t>
            </a:r>
            <a:r>
              <a:rPr lang="en-US" b="1" dirty="0" err="1"/>
              <a:t>Uteuzi</a:t>
            </a:r>
            <a:r>
              <a:rPr lang="en-US" b="1" dirty="0"/>
              <a:t> </a:t>
            </a:r>
            <a:r>
              <a:rPr lang="en-US" b="1" dirty="0" err="1"/>
              <a:t>wa</a:t>
            </a:r>
            <a:r>
              <a:rPr lang="en-US" b="1" dirty="0"/>
              <a:t> Muda </a:t>
            </a:r>
            <a:r>
              <a:rPr lang="en-US" b="1" dirty="0" err="1"/>
              <a:t>unaowezekana</a:t>
            </a:r>
            <a:r>
              <a:rPr lang="en-US" b="1" dirty="0"/>
              <a:t> </a:t>
            </a:r>
            <a:r>
              <a:rPr lang="en-US" b="1" dirty="0" err="1"/>
              <a:t>unategemea</a:t>
            </a:r>
            <a:r>
              <a:rPr lang="en-US" b="1" dirty="0"/>
              <a:t> </a:t>
            </a:r>
            <a:r>
              <a:rPr lang="en-US" b="1" dirty="0" err="1"/>
              <a:t>mandhari</a:t>
            </a:r>
            <a:r>
              <a:rPr lang="en-US" b="1" dirty="0"/>
              <a:t> </a:t>
            </a:r>
            <a:r>
              <a:rPr lang="en-US" b="1" dirty="0" err="1"/>
              <a:t>unayochagua</a:t>
            </a:r>
            <a:r>
              <a:rPr lang="en-US" b="1" dirty="0"/>
              <a:t>.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D1DF062-9E38-4EB0-94F1-3219FCAB8988}"/>
              </a:ext>
            </a:extLst>
          </p:cNvPr>
          <p:cNvCxnSpPr>
            <a:cxnSpLocks/>
          </p:cNvCxnSpPr>
          <p:nvPr/>
        </p:nvCxnSpPr>
        <p:spPr>
          <a:xfrm flipV="1">
            <a:off x="7324928" y="4220308"/>
            <a:ext cx="1397041" cy="487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2093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80471"/>
            <a:ext cx="8911687" cy="768391"/>
          </a:xfrm>
        </p:spPr>
        <p:txBody>
          <a:bodyPr>
            <a:normAutofit/>
          </a:bodyPr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Mzunguko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267201"/>
            <a:ext cx="8915400" cy="2332892"/>
          </a:xfrm>
        </p:spPr>
        <p:txBody>
          <a:bodyPr/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Kila siku. 
Kila siku </a:t>
            </a:r>
            <a:r>
              <a:rPr lang="en-US" dirty="0" err="1"/>
              <a:t>nyingine</a:t>
            </a:r>
            <a:r>
              <a:rPr lang="en-US" dirty="0"/>
              <a:t>. 
Siku 1-6 </a:t>
            </a:r>
            <a:r>
              <a:rPr lang="en-US" dirty="0" err="1"/>
              <a:t>kwa</a:t>
            </a:r>
            <a:r>
              <a:rPr lang="en-US" dirty="0"/>
              <a:t> wiki.</a:t>
            </a:r>
          </a:p>
          <a:p>
            <a:pPr lvl="2"/>
            <a:r>
              <a:rPr lang="en-US" dirty="0" err="1"/>
              <a:t>Hizi</a:t>
            </a:r>
            <a:r>
              <a:rPr lang="en-US" dirty="0"/>
              <a:t> </a:t>
            </a:r>
            <a:r>
              <a:rPr lang="en-US" dirty="0" err="1"/>
              <a:t>zitakuwa</a:t>
            </a:r>
            <a:r>
              <a:rPr lang="en-US" dirty="0"/>
              <a:t> siku </a:t>
            </a:r>
            <a:r>
              <a:rPr lang="en-US" dirty="0" err="1"/>
              <a:t>mfululizo</a:t>
            </a:r>
            <a:r>
              <a:rPr lang="en-US" dirty="0"/>
              <a:t>.</a:t>
            </a:r>
          </a:p>
          <a:p>
            <a:pPr lvl="3"/>
            <a:r>
              <a:rPr lang="pl-PL" dirty="0"/>
              <a:t>Ukichagua siku 3 kwa wiki, utasoma kwa siku tatu mfululizo na kuwa na siku 4 za kupumzika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AA9F6A-A16A-48F6-A657-301EE269BA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92" t="23058" r="51090" b="39386"/>
          <a:stretch/>
        </p:blipFill>
        <p:spPr>
          <a:xfrm>
            <a:off x="2889115" y="1050587"/>
            <a:ext cx="4663507" cy="30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98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4F615-C87C-4B53-BC5C-A25526385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23336"/>
          </a:xfrm>
        </p:spPr>
        <p:txBody>
          <a:bodyPr>
            <a:normAutofit/>
          </a:bodyPr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Usomaji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Siku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03881-A077-495A-97C1-56B635146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93707"/>
            <a:ext cx="8915400" cy="1550889"/>
          </a:xfrm>
        </p:spPr>
        <p:txBody>
          <a:bodyPr/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Mara </a:t>
            </a:r>
            <a:r>
              <a:rPr lang="en-US" dirty="0" err="1"/>
              <a:t>moja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siku (</a:t>
            </a:r>
            <a:r>
              <a:rPr lang="en-US" dirty="0" err="1"/>
              <a:t>asubuhi</a:t>
            </a:r>
            <a:r>
              <a:rPr lang="en-US" dirty="0"/>
              <a:t> au </a:t>
            </a:r>
            <a:r>
              <a:rPr lang="en-US" dirty="0" err="1"/>
              <a:t>jioni</a:t>
            </a:r>
            <a:r>
              <a:rPr lang="en-US" dirty="0"/>
              <a:t>). 
Mara </a:t>
            </a:r>
            <a:r>
              <a:rPr lang="en-US" dirty="0" err="1"/>
              <a:t>mbili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siku (</a:t>
            </a:r>
            <a:r>
              <a:rPr lang="en-US" dirty="0" err="1"/>
              <a:t>asubuhi</a:t>
            </a:r>
            <a:r>
              <a:rPr lang="en-US" dirty="0"/>
              <a:t> na </a:t>
            </a:r>
            <a:r>
              <a:rPr lang="en-US" dirty="0" err="1"/>
              <a:t>jioni</a:t>
            </a:r>
            <a:r>
              <a:rPr lang="en-US" dirty="0"/>
              <a:t>).</a:t>
            </a:r>
          </a:p>
          <a:p>
            <a:pPr lvl="2"/>
            <a:r>
              <a:rPr lang="pl-PL" dirty="0"/>
              <a:t>Usomaji wa kila siku utagawanywa sawasawa kati ya AM na PM</a:t>
            </a:r>
            <a:r>
              <a:rPr lang="en-US" dirty="0"/>
              <a:t>.</a:t>
            </a:r>
          </a:p>
          <a:p>
            <a:pPr lvl="2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DCC8F5-F11A-41A6-B0C0-000B473CB5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3058" r="18378" b="57645"/>
          <a:stretch/>
        </p:blipFill>
        <p:spPr>
          <a:xfrm>
            <a:off x="2681591" y="1531995"/>
            <a:ext cx="6005858" cy="196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17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DE63C-C33A-4E96-9159-2A91BC5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38216"/>
            <a:ext cx="8911687" cy="797087"/>
          </a:xfrm>
        </p:spPr>
        <p:txBody>
          <a:bodyPr>
            <a:normAutofit/>
          </a:bodyPr>
          <a:lstStyle/>
          <a:p>
            <a:r>
              <a:rPr lang="es-ES" sz="3000" dirty="0"/>
              <a:t>Chagua </a:t>
            </a:r>
            <a:r>
              <a:rPr lang="es-ES" sz="3000" dirty="0" err="1"/>
              <a:t>Umbizo</a:t>
            </a:r>
            <a:r>
              <a:rPr lang="es-ES" sz="3000" dirty="0"/>
              <a:t> la </a:t>
            </a:r>
            <a:r>
              <a:rPr lang="es-ES" sz="3000" dirty="0" err="1"/>
              <a:t>Aya</a:t>
            </a:r>
            <a:r>
              <a:rPr lang="es-ES" sz="3000" dirty="0"/>
              <a:t> </a:t>
            </a:r>
            <a:r>
              <a:rPr lang="es-ES" sz="3000" dirty="0" err="1"/>
              <a:t>au</a:t>
            </a:r>
            <a:r>
              <a:rPr lang="es-ES" sz="3000" dirty="0"/>
              <a:t> </a:t>
            </a:r>
            <a:r>
              <a:rPr lang="es-ES" sz="3000" dirty="0" err="1"/>
              <a:t>Aya</a:t>
            </a:r>
            <a:endParaRPr lang="en-US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1072C-7EEC-4F56-A203-AF87A06FC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428" y="3170804"/>
            <a:ext cx="3007255" cy="420729"/>
          </a:xfrm>
        </p:spPr>
        <p:txBody>
          <a:bodyPr/>
          <a:lstStyle/>
          <a:p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aya</a:t>
            </a:r>
            <a:r>
              <a:rPr lang="en-US" dirty="0"/>
              <a:t>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3C2F557-CE3C-4584-8DE2-8E9F48DDB3D2}"/>
              </a:ext>
            </a:extLst>
          </p:cNvPr>
          <p:cNvSpPr txBox="1">
            <a:spLocks/>
          </p:cNvSpPr>
          <p:nvPr/>
        </p:nvSpPr>
        <p:spPr>
          <a:xfrm>
            <a:off x="7694614" y="3128859"/>
            <a:ext cx="3007255" cy="42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aya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4B9629-4865-4DBA-B0F5-37DE80F0FA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6" t="25933" r="54066" b="51153"/>
          <a:stretch/>
        </p:blipFill>
        <p:spPr>
          <a:xfrm>
            <a:off x="6301723" y="3591533"/>
            <a:ext cx="5054038" cy="26410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30E6A1-2B0F-4769-8610-DB6742EBA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30" t="29266" r="51407" b="45026"/>
          <a:stretch/>
        </p:blipFill>
        <p:spPr>
          <a:xfrm>
            <a:off x="585338" y="3633479"/>
            <a:ext cx="4961720" cy="264101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C0CA882-3A68-43BF-833D-22222E6D9026}"/>
              </a:ext>
            </a:extLst>
          </p:cNvPr>
          <p:cNvSpPr txBox="1">
            <a:spLocks/>
          </p:cNvSpPr>
          <p:nvPr/>
        </p:nvSpPr>
        <p:spPr>
          <a:xfrm>
            <a:off x="1705213" y="6409419"/>
            <a:ext cx="9361372" cy="42072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Ukichagua</a:t>
            </a:r>
            <a:r>
              <a:rPr lang="en-US" dirty="0"/>
              <a:t> </a:t>
            </a:r>
            <a:r>
              <a:rPr lang="en-US" dirty="0" err="1"/>
              <a:t>kuwa</a:t>
            </a:r>
            <a:r>
              <a:rPr lang="en-US" dirty="0"/>
              <a:t> na </a:t>
            </a:r>
            <a:r>
              <a:rPr lang="en-US" dirty="0" err="1"/>
              <a:t>marejeleo</a:t>
            </a:r>
            <a:r>
              <a:rPr lang="en-US" dirty="0"/>
              <a:t> ya </a:t>
            </a:r>
            <a:r>
              <a:rPr lang="en-US" dirty="0" err="1"/>
              <a:t>msalaba</a:t>
            </a:r>
            <a:r>
              <a:rPr lang="en-US" dirty="0"/>
              <a:t>, </a:t>
            </a:r>
            <a:r>
              <a:rPr lang="en-US" dirty="0" err="1"/>
              <a:t>umbizo</a:t>
            </a:r>
            <a:r>
              <a:rPr lang="en-US" dirty="0"/>
              <a:t> la </a:t>
            </a:r>
            <a:r>
              <a:rPr lang="en-US" dirty="0" err="1"/>
              <a:t>aya</a:t>
            </a:r>
            <a:r>
              <a:rPr lang="en-US" dirty="0"/>
              <a:t> </a:t>
            </a:r>
            <a:r>
              <a:rPr lang="en-US" dirty="0" err="1"/>
              <a:t>litachaguliwa</a:t>
            </a:r>
            <a:r>
              <a:rPr lang="en-US" dirty="0"/>
              <a:t> </a:t>
            </a:r>
            <a:r>
              <a:rPr lang="en-US" dirty="0" err="1"/>
              <a:t>kiotomatiki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B3E273-5498-4211-9A00-CB3151DA7B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53" t="23058" r="51688" b="58090"/>
          <a:stretch/>
        </p:blipFill>
        <p:spPr>
          <a:xfrm>
            <a:off x="3006745" y="867640"/>
            <a:ext cx="5900114" cy="194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55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01597"/>
            <a:ext cx="8911687" cy="918311"/>
          </a:xfrm>
        </p:spPr>
        <p:txBody>
          <a:bodyPr>
            <a:noAutofit/>
          </a:bodyPr>
          <a:lstStyle/>
          <a:p>
            <a:r>
              <a:rPr lang="en-US" sz="2400" dirty="0" err="1"/>
              <a:t>Jumuisha</a:t>
            </a:r>
            <a:r>
              <a:rPr lang="en-US" sz="2400" dirty="0"/>
              <a:t> </a:t>
            </a:r>
            <a:r>
              <a:rPr lang="en-US" sz="2400" dirty="0" err="1"/>
              <a:t>Ufafanuzi</a:t>
            </a:r>
            <a:r>
              <a:rPr lang="en-US" sz="2400" dirty="0"/>
              <a:t> - </a:t>
            </a:r>
            <a:r>
              <a:rPr lang="en-US" sz="2400" dirty="0" err="1"/>
              <a:t>Chagua</a:t>
            </a:r>
            <a:r>
              <a:rPr lang="en-US" sz="2400" dirty="0"/>
              <a:t> </a:t>
            </a:r>
            <a:r>
              <a:rPr lang="en-US" sz="2400" dirty="0" err="1"/>
              <a:t>ufafanuzi</a:t>
            </a:r>
            <a:r>
              <a:rPr lang="en-US" sz="2400" dirty="0"/>
              <a:t> </a:t>
            </a:r>
            <a:r>
              <a:rPr lang="en-US" sz="2400" dirty="0" err="1"/>
              <a:t>wa</a:t>
            </a:r>
            <a:r>
              <a:rPr lang="en-US" sz="2400" dirty="0"/>
              <a:t> sura </a:t>
            </a:r>
            <a:r>
              <a:rPr lang="en-US" sz="2400" dirty="0" err="1"/>
              <a:t>kwa</a:t>
            </a:r>
            <a:r>
              <a:rPr lang="en-US" sz="2400" dirty="0"/>
              <a:t> sura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ujumuishwe</a:t>
            </a:r>
            <a:r>
              <a:rPr lang="en-US" sz="2400" dirty="0"/>
              <a:t> na </a:t>
            </a:r>
            <a:r>
              <a:rPr lang="en-US" sz="2400" dirty="0" err="1"/>
              <a:t>mpango</a:t>
            </a:r>
            <a:r>
              <a:rPr lang="en-US" sz="2400" dirty="0"/>
              <a:t> </a:t>
            </a:r>
            <a:r>
              <a:rPr lang="en-US" sz="2400" dirty="0" err="1"/>
              <a:t>wako</a:t>
            </a:r>
            <a:r>
              <a:rPr lang="en-US" sz="2400" dirty="0"/>
              <a:t>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1E5052C-8492-4E01-95BF-346D26E46D7B}"/>
              </a:ext>
            </a:extLst>
          </p:cNvPr>
          <p:cNvSpPr txBox="1">
            <a:spLocks/>
          </p:cNvSpPr>
          <p:nvPr/>
        </p:nvSpPr>
        <p:spPr>
          <a:xfrm>
            <a:off x="2741612" y="5222966"/>
            <a:ext cx="8915400" cy="14695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E65B3C-773B-4964-9409-E41C4EE6E8B7}"/>
              </a:ext>
            </a:extLst>
          </p:cNvPr>
          <p:cNvSpPr txBox="1"/>
          <p:nvPr/>
        </p:nvSpPr>
        <p:spPr>
          <a:xfrm>
            <a:off x="2718955" y="6139281"/>
            <a:ext cx="8391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Sura </a:t>
            </a:r>
            <a:r>
              <a:rPr lang="en-US" sz="1200" dirty="0" err="1"/>
              <a:t>kwa</a:t>
            </a:r>
            <a:r>
              <a:rPr lang="en-US" sz="1200" dirty="0"/>
              <a:t> sura </a:t>
            </a:r>
            <a:r>
              <a:rPr lang="en-US" sz="1200" dirty="0" err="1"/>
              <a:t>maoni</a:t>
            </a:r>
            <a:r>
              <a:rPr lang="en-US" sz="1200" dirty="0"/>
              <a:t> </a:t>
            </a:r>
            <a:r>
              <a:rPr lang="en-US" sz="1200" dirty="0" err="1"/>
              <a:t>yanapatikana</a:t>
            </a:r>
            <a:r>
              <a:rPr lang="en-US" sz="1200" dirty="0"/>
              <a:t> </a:t>
            </a:r>
            <a:r>
              <a:rPr lang="en-US" sz="1200" dirty="0" err="1"/>
              <a:t>tu</a:t>
            </a:r>
            <a:r>
              <a:rPr lang="en-US" sz="1200" dirty="0"/>
              <a:t> na </a:t>
            </a:r>
            <a:r>
              <a:rPr lang="en-US" sz="1200" dirty="0" err="1"/>
              <a:t>kundi</a:t>
            </a:r>
            <a:r>
              <a:rPr lang="en-US" sz="1200" dirty="0"/>
              <a:t> la kwanza la </a:t>
            </a:r>
            <a:r>
              <a:rPr lang="en-US" sz="1200" dirty="0" err="1"/>
              <a:t>mandhari</a:t>
            </a:r>
            <a:r>
              <a:rPr lang="en-US" sz="1200" dirty="0"/>
              <a:t> na </a:t>
            </a:r>
            <a:r>
              <a:rPr lang="en-US" sz="1200" dirty="0" err="1"/>
              <a:t>ikiwa</a:t>
            </a:r>
            <a:r>
              <a:rPr lang="en-US" sz="1200" dirty="0"/>
              <a:t> </a:t>
            </a:r>
            <a:r>
              <a:rPr lang="en-US" sz="1200" dirty="0" err="1"/>
              <a:t>tu</a:t>
            </a:r>
            <a:r>
              <a:rPr lang="en-US" sz="1200" dirty="0"/>
              <a:t> </a:t>
            </a:r>
            <a:r>
              <a:rPr lang="en-US" sz="1200" dirty="0" err="1"/>
              <a:t>utachagua</a:t>
            </a:r>
            <a:r>
              <a:rPr lang="en-US" sz="1200" dirty="0"/>
              <a:t> </a:t>
            </a:r>
            <a:r>
              <a:rPr lang="en-US" sz="1200" dirty="0" err="1"/>
              <a:t>muda</a:t>
            </a:r>
            <a:r>
              <a:rPr lang="en-US" sz="1200" dirty="0"/>
              <a:t> </a:t>
            </a:r>
            <a:r>
              <a:rPr lang="en-US" sz="1200" dirty="0" err="1"/>
              <a:t>wa</a:t>
            </a:r>
            <a:r>
              <a:rPr lang="en-US" sz="1200" dirty="0"/>
              <a:t> sura.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BFD077-6688-46ED-9BFE-743A3281F5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14" t="5725" r="18643" b="50911"/>
          <a:stretch/>
        </p:blipFill>
        <p:spPr>
          <a:xfrm>
            <a:off x="2589212" y="1108529"/>
            <a:ext cx="7660777" cy="3518472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CB33CE9-9675-4D47-9DFC-2FDE7A168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802937"/>
            <a:ext cx="8915400" cy="1244749"/>
          </a:xfrm>
        </p:spPr>
        <p:txBody>
          <a:bodyPr>
            <a:normAutofit/>
          </a:bodyPr>
          <a:lstStyle/>
          <a:p>
            <a:r>
              <a:rPr lang="en-US" dirty="0" err="1"/>
              <a:t>Maoni</a:t>
            </a:r>
            <a:r>
              <a:rPr lang="en-US" dirty="0"/>
              <a:t> </a:t>
            </a:r>
            <a:r>
              <a:rPr lang="en-US" dirty="0" err="1"/>
              <a:t>yamepangwa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alfabeti</a:t>
            </a:r>
            <a:r>
              <a:rPr lang="en-US" dirty="0"/>
              <a:t> </a:t>
            </a:r>
            <a:r>
              <a:rPr lang="en-US" dirty="0" err="1"/>
              <a:t>kulingana</a:t>
            </a:r>
            <a:r>
              <a:rPr lang="en-US" dirty="0"/>
              <a:t> na </a:t>
            </a:r>
            <a:r>
              <a:rPr lang="en-US" dirty="0" err="1"/>
              <a:t>lugha</a:t>
            </a:r>
            <a:r>
              <a:rPr lang="en-US" dirty="0"/>
              <a:t>. 
</a:t>
            </a:r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maoni</a:t>
            </a:r>
            <a:r>
              <a:rPr lang="en-US" dirty="0"/>
              <a:t> 155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lugha</a:t>
            </a:r>
            <a:r>
              <a:rPr lang="en-US" dirty="0"/>
              <a:t> 15.</a:t>
            </a:r>
          </a:p>
          <a:p>
            <a:pPr lvl="1"/>
            <a:r>
              <a:rPr lang="fi-FI" dirty="0"/>
              <a:t>Hii ni hiari. Ikiwa hutaki maoni, ondoka kama Hakuna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5416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7828"/>
          </a:xfrm>
        </p:spPr>
        <p:txBody>
          <a:bodyPr>
            <a:normAutofit/>
          </a:bodyPr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siku, </a:t>
            </a:r>
            <a:r>
              <a:rPr lang="en-US" dirty="0" err="1"/>
              <a:t>tarehe</a:t>
            </a:r>
            <a:r>
              <a:rPr lang="en-US" dirty="0"/>
              <a:t>, au </a:t>
            </a:r>
            <a:r>
              <a:rPr lang="en-US" dirty="0" err="1"/>
              <a:t>zote</a:t>
            </a:r>
            <a:r>
              <a:rPr lang="en-US" dirty="0"/>
              <a:t> </a:t>
            </a:r>
            <a:r>
              <a:rPr lang="en-US" dirty="0" err="1"/>
              <a:t>mbili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1D50-865D-421A-8CA7-E35BD43A0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138246"/>
            <a:ext cx="8915400" cy="2278529"/>
          </a:xfrm>
        </p:spPr>
        <p:txBody>
          <a:bodyPr/>
          <a:lstStyle/>
          <a:p>
            <a:r>
              <a:rPr lang="en-US" dirty="0"/>
              <a:t>Kwa Siku - </a:t>
            </a:r>
            <a:r>
              <a:rPr lang="en-US" dirty="0" err="1"/>
              <a:t>Mfano</a:t>
            </a:r>
            <a:r>
              <a:rPr lang="en-US" dirty="0"/>
              <a:t> - Siku ya 1, Siku ya 2, </a:t>
            </a:r>
            <a:r>
              <a:rPr lang="en-US" dirty="0" err="1"/>
              <a:t>nk</a:t>
            </a:r>
            <a:r>
              <a:rPr lang="en-US" dirty="0"/>
              <a:t>. 
Kwa </a:t>
            </a:r>
            <a:r>
              <a:rPr lang="en-US" dirty="0" err="1"/>
              <a:t>Tarehe</a:t>
            </a:r>
            <a:r>
              <a:rPr lang="en-US" dirty="0"/>
              <a:t> - </a:t>
            </a:r>
            <a:r>
              <a:rPr lang="en-US" dirty="0" err="1"/>
              <a:t>Mfano</a:t>
            </a:r>
            <a:r>
              <a:rPr lang="en-US" dirty="0"/>
              <a:t> - </a:t>
            </a:r>
            <a:r>
              <a:rPr lang="en-US" dirty="0" err="1"/>
              <a:t>Januari</a:t>
            </a:r>
            <a:r>
              <a:rPr lang="en-US" dirty="0"/>
              <a:t> 1, </a:t>
            </a:r>
            <a:r>
              <a:rPr lang="en-US" dirty="0" err="1"/>
              <a:t>Januari</a:t>
            </a:r>
            <a:r>
              <a:rPr lang="en-US" dirty="0"/>
              <a:t> 2, </a:t>
            </a:r>
            <a:r>
              <a:rPr lang="en-US" dirty="0" err="1"/>
              <a:t>nk</a:t>
            </a:r>
            <a:r>
              <a:rPr lang="en-US" dirty="0"/>
              <a:t>. 
Kwa Siku na </a:t>
            </a:r>
            <a:r>
              <a:rPr lang="en-US" dirty="0" err="1"/>
              <a:t>Tarehe</a:t>
            </a:r>
            <a:r>
              <a:rPr lang="en-US" dirty="0"/>
              <a:t> - </a:t>
            </a:r>
            <a:r>
              <a:rPr lang="en-US" dirty="0" err="1"/>
              <a:t>Kichwa</a:t>
            </a:r>
            <a:r>
              <a:rPr lang="en-US" dirty="0"/>
              <a:t> </a:t>
            </a:r>
            <a:r>
              <a:rPr lang="en-US" dirty="0" err="1"/>
              <a:t>kitaonyesha</a:t>
            </a:r>
            <a:r>
              <a:rPr lang="en-US" dirty="0"/>
              <a:t> </a:t>
            </a:r>
            <a:r>
              <a:rPr lang="en-US" dirty="0" err="1"/>
              <a:t>zote</a:t>
            </a:r>
            <a:r>
              <a:rPr lang="en-US" dirty="0"/>
              <a:t> </a:t>
            </a:r>
            <a:r>
              <a:rPr lang="en-US" dirty="0" err="1"/>
              <a:t>mbili</a:t>
            </a:r>
            <a:r>
              <a:rPr lang="en-US" dirty="0"/>
              <a:t> na Siku kwanza. 
Kwa </a:t>
            </a:r>
            <a:r>
              <a:rPr lang="en-US" dirty="0" err="1"/>
              <a:t>Tarehe</a:t>
            </a:r>
            <a:r>
              <a:rPr lang="en-US" dirty="0"/>
              <a:t> na Siku - </a:t>
            </a:r>
            <a:r>
              <a:rPr lang="en-US" dirty="0" err="1"/>
              <a:t>Kichwa</a:t>
            </a:r>
            <a:r>
              <a:rPr lang="en-US" dirty="0"/>
              <a:t> </a:t>
            </a:r>
            <a:r>
              <a:rPr lang="en-US" dirty="0" err="1"/>
              <a:t>kitaonyesha</a:t>
            </a:r>
            <a:r>
              <a:rPr lang="en-US" dirty="0"/>
              <a:t> </a:t>
            </a:r>
            <a:r>
              <a:rPr lang="en-US" dirty="0" err="1"/>
              <a:t>zote</a:t>
            </a:r>
            <a:r>
              <a:rPr lang="en-US" dirty="0"/>
              <a:t> </a:t>
            </a:r>
            <a:r>
              <a:rPr lang="en-US" dirty="0" err="1"/>
              <a:t>mbili</a:t>
            </a:r>
            <a:r>
              <a:rPr lang="en-US" dirty="0"/>
              <a:t> na </a:t>
            </a:r>
            <a:r>
              <a:rPr lang="en-US" dirty="0" err="1"/>
              <a:t>Tarehe</a:t>
            </a:r>
            <a:r>
              <a:rPr lang="en-US" dirty="0"/>
              <a:t> kwanza.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39D0F0-0FE0-440F-B61F-F31CC6CA93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4" t="23800" r="58590" b="51707"/>
          <a:stretch/>
        </p:blipFill>
        <p:spPr>
          <a:xfrm>
            <a:off x="2743200" y="1441938"/>
            <a:ext cx="4523702" cy="248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322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3FB47-F7CC-4F16-9E10-89169E56E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172" y="268528"/>
            <a:ext cx="9096972" cy="739657"/>
          </a:xfrm>
        </p:spPr>
        <p:txBody>
          <a:bodyPr>
            <a:noAutofit/>
          </a:bodyPr>
          <a:lstStyle/>
          <a:p>
            <a:r>
              <a:rPr lang="en-US" sz="2000" dirty="0" err="1"/>
              <a:t>Bofya</a:t>
            </a:r>
            <a:r>
              <a:rPr lang="en-US" sz="2000" dirty="0"/>
              <a:t> </a:t>
            </a:r>
            <a:r>
              <a:rPr lang="en-US" sz="2000" dirty="0" err="1"/>
              <a:t>kwenye</a:t>
            </a:r>
            <a:r>
              <a:rPr lang="en-US" sz="2000" dirty="0"/>
              <a:t> </a:t>
            </a:r>
            <a:r>
              <a:rPr lang="en-US" sz="2000" dirty="0" err="1"/>
              <a:t>kalenda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kuchagua</a:t>
            </a:r>
            <a:r>
              <a:rPr lang="en-US" sz="2000" dirty="0"/>
              <a:t> </a:t>
            </a:r>
            <a:r>
              <a:rPr lang="en-US" sz="2000" dirty="0" err="1"/>
              <a:t>tarehe</a:t>
            </a:r>
            <a:r>
              <a:rPr lang="en-US" sz="2000" dirty="0"/>
              <a:t> ya </a:t>
            </a:r>
            <a:r>
              <a:rPr lang="en-US" sz="2000" dirty="0" err="1"/>
              <a:t>kuanza</a:t>
            </a:r>
            <a:r>
              <a:rPr lang="en-US" sz="2000" dirty="0"/>
              <a:t> </a:t>
            </a:r>
            <a:r>
              <a:rPr lang="en-US" sz="2000" dirty="0" err="1"/>
              <a:t>kusoma</a:t>
            </a:r>
            <a:r>
              <a:rPr lang="en-US" sz="2000" dirty="0"/>
              <a:t>. </a:t>
            </a:r>
            <a:r>
              <a:rPr lang="en-US" sz="2000" dirty="0" err="1"/>
              <a:t>Ikiwa</a:t>
            </a:r>
            <a:r>
              <a:rPr lang="en-US" sz="2000" dirty="0"/>
              <a:t> </a:t>
            </a:r>
            <a:r>
              <a:rPr lang="en-US" sz="2000" dirty="0" err="1"/>
              <a:t>umechagua</a:t>
            </a:r>
            <a:r>
              <a:rPr lang="en-US" sz="2000" dirty="0"/>
              <a:t> Muda </a:t>
            </a:r>
            <a:r>
              <a:rPr lang="en-US" sz="2000" dirty="0" err="1"/>
              <a:t>Maalum</a:t>
            </a:r>
            <a:r>
              <a:rPr lang="en-US" sz="2000" dirty="0"/>
              <a:t>, </a:t>
            </a:r>
            <a:r>
              <a:rPr lang="en-US" sz="2000" dirty="0" err="1"/>
              <a:t>chagua</a:t>
            </a:r>
            <a:r>
              <a:rPr lang="en-US" sz="2000" dirty="0"/>
              <a:t> </a:t>
            </a:r>
            <a:r>
              <a:rPr lang="en-US" sz="2000" dirty="0" err="1"/>
              <a:t>tarehe</a:t>
            </a:r>
            <a:r>
              <a:rPr lang="en-US" sz="2000" dirty="0"/>
              <a:t> ya </a:t>
            </a:r>
            <a:r>
              <a:rPr lang="en-US" sz="2000" dirty="0" err="1"/>
              <a:t>mwisho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kusoma</a:t>
            </a:r>
            <a:endParaRPr lang="en-US" sz="2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01F5B3-D72C-44E6-9E43-62C137F7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42" t="51220" r="48786" b="21879"/>
          <a:stretch/>
        </p:blipFill>
        <p:spPr>
          <a:xfrm>
            <a:off x="1628500" y="2172466"/>
            <a:ext cx="2090058" cy="26319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E54162-E69D-41C7-A70E-F9CFBCFE4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571" t="51616" r="27314" b="21747"/>
          <a:stretch/>
        </p:blipFill>
        <p:spPr>
          <a:xfrm>
            <a:off x="6296310" y="2111499"/>
            <a:ext cx="2090058" cy="27131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903F050-E089-4E2C-915E-50A9FD65D94E}"/>
              </a:ext>
            </a:extLst>
          </p:cNvPr>
          <p:cNvSpPr txBox="1">
            <a:spLocks/>
          </p:cNvSpPr>
          <p:nvPr/>
        </p:nvSpPr>
        <p:spPr>
          <a:xfrm>
            <a:off x="6353725" y="5012891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Ingiza thamani tu ikiwa umechagua Muda Maalum</a:t>
            </a:r>
            <a:r>
              <a:rPr lang="en-US" dirty="0"/>
              <a:t>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A74295-2B4D-40B0-8CFB-8934F75EBE26}"/>
              </a:ext>
            </a:extLst>
          </p:cNvPr>
          <p:cNvSpPr txBox="1">
            <a:spLocks/>
          </p:cNvSpPr>
          <p:nvPr/>
        </p:nvSpPr>
        <p:spPr>
          <a:xfrm>
            <a:off x="1619264" y="6026540"/>
            <a:ext cx="9096972" cy="7396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 err="1"/>
              <a:t>Tarehe</a:t>
            </a:r>
            <a:r>
              <a:rPr lang="en-US" sz="2000" dirty="0"/>
              <a:t> ya </a:t>
            </a:r>
            <a:r>
              <a:rPr lang="en-US" sz="2000" dirty="0" err="1"/>
              <a:t>Mwisho</a:t>
            </a:r>
            <a:r>
              <a:rPr lang="en-US" sz="2000" dirty="0"/>
              <a:t> ya </a:t>
            </a:r>
            <a:r>
              <a:rPr lang="en-US" sz="2000" dirty="0" err="1"/>
              <a:t>Kusoma</a:t>
            </a:r>
            <a:r>
              <a:rPr lang="en-US" sz="2000" dirty="0"/>
              <a:t> </a:t>
            </a:r>
            <a:r>
              <a:rPr lang="en-US" sz="2000" dirty="0" err="1"/>
              <a:t>haitachaguliwa</a:t>
            </a:r>
            <a:r>
              <a:rPr lang="en-US" sz="2000" dirty="0"/>
              <a:t> </a:t>
            </a:r>
            <a:r>
              <a:rPr lang="en-US" sz="2000" dirty="0" err="1"/>
              <a:t>isipokuwa</a:t>
            </a:r>
            <a:r>
              <a:rPr lang="en-US" sz="2000" dirty="0"/>
              <a:t> </a:t>
            </a:r>
            <a:r>
              <a:rPr lang="en-US" sz="2000" dirty="0" err="1"/>
              <a:t>ukichagua</a:t>
            </a:r>
            <a:r>
              <a:rPr lang="en-US" sz="2000" dirty="0"/>
              <a:t> Muda </a:t>
            </a:r>
            <a:r>
              <a:rPr lang="en-US" sz="2000" dirty="0" err="1"/>
              <a:t>Maalum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menyu</a:t>
            </a:r>
            <a:r>
              <a:rPr lang="en-US" sz="2000" dirty="0"/>
              <a:t> </a:t>
            </a:r>
            <a:r>
              <a:rPr lang="en-US" sz="2000" dirty="0" err="1"/>
              <a:t>kunjuzi</a:t>
            </a:r>
            <a:r>
              <a:rPr lang="en-US" sz="2000" dirty="0"/>
              <a:t> ya Muda.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04D6D1A-CC10-444B-B61F-C8014AAA189D}"/>
              </a:ext>
            </a:extLst>
          </p:cNvPr>
          <p:cNvSpPr txBox="1">
            <a:spLocks/>
          </p:cNvSpPr>
          <p:nvPr/>
        </p:nvSpPr>
        <p:spPr>
          <a:xfrm>
            <a:off x="1583930" y="5012890"/>
            <a:ext cx="3964760" cy="6192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err="1"/>
              <a:t>Tarehe</a:t>
            </a:r>
            <a:r>
              <a:rPr lang="es-ES" dirty="0"/>
              <a:t> ya Kuanza ni ya </a:t>
            </a:r>
            <a:r>
              <a:rPr lang="es-ES" dirty="0" err="1"/>
              <a:t>lazima</a:t>
            </a:r>
            <a:r>
              <a:rPr lang="es-ES" dirty="0"/>
              <a:t> </a:t>
            </a:r>
            <a:r>
              <a:rPr lang="es-ES" dirty="0" err="1"/>
              <a:t>hata</a:t>
            </a:r>
            <a:r>
              <a:rPr lang="es-ES" dirty="0"/>
              <a:t> </a:t>
            </a:r>
            <a:r>
              <a:rPr lang="es-ES" dirty="0" err="1"/>
              <a:t>ukichagua</a:t>
            </a:r>
            <a:r>
              <a:rPr lang="es-ES" dirty="0"/>
              <a:t> </a:t>
            </a:r>
            <a:r>
              <a:rPr lang="es-ES" dirty="0" err="1"/>
              <a:t>kichwa</a:t>
            </a:r>
            <a:r>
              <a:rPr lang="es-ES" dirty="0"/>
              <a:t> </a:t>
            </a:r>
            <a:r>
              <a:rPr lang="es-ES" dirty="0" err="1"/>
              <a:t>cha</a:t>
            </a:r>
            <a:r>
              <a:rPr lang="es-ES" dirty="0"/>
              <a:t> </a:t>
            </a:r>
            <a:r>
              <a:rPr lang="es-ES" dirty="0" err="1"/>
              <a:t>Siku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8F9E0-0DFF-42BC-856F-7996364426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175" t="33597" r="18458" b="56953"/>
          <a:stretch/>
        </p:blipFill>
        <p:spPr>
          <a:xfrm>
            <a:off x="1628501" y="1166555"/>
            <a:ext cx="9003832" cy="107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20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63" y="223514"/>
            <a:ext cx="9517550" cy="698294"/>
          </a:xfrm>
        </p:spPr>
        <p:txBody>
          <a:bodyPr>
            <a:normAutofit/>
          </a:bodyPr>
          <a:lstStyle/>
          <a:p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Umbizo</a:t>
            </a:r>
            <a:r>
              <a:rPr lang="en-US" dirty="0"/>
              <a:t> la eBook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0346" y="3102237"/>
            <a:ext cx="9614266" cy="333373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Inaweza</a:t>
            </a:r>
            <a:r>
              <a:rPr lang="en-US" dirty="0"/>
              <a:t> </a:t>
            </a:r>
            <a:r>
              <a:rPr lang="en-US" dirty="0" err="1"/>
              <a:t>kuchaguliwa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Jumuisha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 ni </a:t>
            </a:r>
            <a:r>
              <a:rPr lang="en-US" dirty="0" err="1"/>
              <a:t>Ndiyo</a:t>
            </a:r>
            <a:r>
              <a:rPr lang="en-US" dirty="0"/>
              <a:t>. 
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linategemea</a:t>
            </a:r>
            <a:r>
              <a:rPr lang="en-US" dirty="0"/>
              <a:t> eReader </a:t>
            </a:r>
            <a:r>
              <a:rPr lang="en-US" dirty="0" err="1"/>
              <a:t>yoyote</a:t>
            </a:r>
            <a:r>
              <a:rPr lang="en-US" dirty="0"/>
              <a:t> </a:t>
            </a:r>
            <a:r>
              <a:rPr lang="en-US" dirty="0" err="1"/>
              <a:t>unayotaka</a:t>
            </a:r>
            <a:r>
              <a:rPr lang="en-US" dirty="0"/>
              <a:t> </a:t>
            </a:r>
            <a:r>
              <a:rPr lang="en-US" dirty="0" err="1"/>
              <a:t>kutumia</a:t>
            </a:r>
            <a:r>
              <a:rPr lang="en-US" dirty="0"/>
              <a:t>.  </a:t>
            </a:r>
          </a:p>
          <a:p>
            <a:pPr lvl="1"/>
            <a:r>
              <a:rPr lang="en-US" dirty="0"/>
              <a:t>PDF - </a:t>
            </a:r>
            <a:r>
              <a:rPr lang="en-US" dirty="0" err="1"/>
              <a:t>Umbizo</a:t>
            </a:r>
            <a:r>
              <a:rPr lang="en-US" dirty="0"/>
              <a:t> la </a:t>
            </a:r>
            <a:r>
              <a:rPr lang="en-US" dirty="0" err="1"/>
              <a:t>ulimwengu</a:t>
            </a:r>
            <a:r>
              <a:rPr lang="en-US" dirty="0"/>
              <a:t> </a:t>
            </a:r>
            <a:r>
              <a:rPr lang="en-US" dirty="0" err="1"/>
              <a:t>wote</a:t>
            </a:r>
            <a:r>
              <a:rPr lang="en-US" dirty="0"/>
              <a:t> </a:t>
            </a:r>
            <a:r>
              <a:rPr lang="en-US" dirty="0" err="1"/>
              <a:t>linalotumiwa</a:t>
            </a:r>
            <a:r>
              <a:rPr lang="en-US" dirty="0"/>
              <a:t> na </a:t>
            </a:r>
            <a:r>
              <a:rPr lang="en-US" dirty="0" err="1"/>
              <a:t>vivinjari</a:t>
            </a:r>
            <a:r>
              <a:rPr lang="en-US" dirty="0"/>
              <a:t> </a:t>
            </a:r>
            <a:r>
              <a:rPr lang="en-US" dirty="0" err="1"/>
              <a:t>vya</a:t>
            </a:r>
            <a:r>
              <a:rPr lang="en-US" dirty="0"/>
              <a:t> </a:t>
            </a:r>
            <a:r>
              <a:rPr lang="en-US" dirty="0" err="1"/>
              <a:t>wavuti</a:t>
            </a:r>
            <a:r>
              <a:rPr lang="en-US" dirty="0"/>
              <a:t> na </a:t>
            </a:r>
            <a:r>
              <a:rPr lang="en-US" dirty="0" err="1"/>
              <a:t>Wasomaji</a:t>
            </a:r>
            <a:r>
              <a:rPr lang="en-US" dirty="0"/>
              <a:t> </a:t>
            </a:r>
            <a:r>
              <a:rPr lang="en-US" dirty="0" err="1"/>
              <a:t>wengine</a:t>
            </a:r>
            <a:r>
              <a:rPr lang="en-US" dirty="0"/>
              <a:t> </a:t>
            </a:r>
            <a:r>
              <a:rPr lang="en-US" dirty="0" err="1"/>
              <a:t>wengi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kielektroniki</a:t>
            </a:r>
            <a:r>
              <a:rPr lang="en-US" dirty="0"/>
              <a:t>. 
EPUB -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 </a:t>
            </a:r>
            <a:r>
              <a:rPr lang="en-US" dirty="0" err="1"/>
              <a:t>unatumika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Programu</a:t>
            </a:r>
            <a:r>
              <a:rPr lang="en-US" dirty="0"/>
              <a:t> ya Barnes na Noble Nook, </a:t>
            </a:r>
            <a:r>
              <a:rPr lang="en-US" dirty="0" err="1"/>
              <a:t>Programu</a:t>
            </a:r>
            <a:r>
              <a:rPr lang="en-US" dirty="0"/>
              <a:t> ya Amazon Kindle, na </a:t>
            </a:r>
            <a:r>
              <a:rPr lang="en-US" dirty="0" err="1"/>
              <a:t>programu</a:t>
            </a:r>
            <a:r>
              <a:rPr lang="en-US" dirty="0"/>
              <a:t> </a:t>
            </a:r>
            <a:r>
              <a:rPr lang="en-US" dirty="0" err="1"/>
              <a:t>zingine</a:t>
            </a:r>
            <a:r>
              <a:rPr lang="en-US" dirty="0"/>
              <a:t> </a:t>
            </a:r>
            <a:r>
              <a:rPr lang="en-US" dirty="0" err="1"/>
              <a:t>nyingi</a:t>
            </a:r>
            <a:r>
              <a:rPr lang="en-US" dirty="0"/>
              <a:t> za </a:t>
            </a:r>
            <a:r>
              <a:rPr lang="en-US" dirty="0" err="1"/>
              <a:t>wasomaji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kielektroniki</a:t>
            </a:r>
            <a:r>
              <a:rPr lang="en-US" dirty="0"/>
              <a:t>.</a:t>
            </a:r>
          </a:p>
          <a:p>
            <a:pPr lvl="2"/>
            <a:r>
              <a:rPr lang="en-US" dirty="0" err="1"/>
              <a:t>Faili</a:t>
            </a:r>
            <a:r>
              <a:rPr lang="en-US" dirty="0"/>
              <a:t> ya EPUB eBook ni </a:t>
            </a:r>
            <a:r>
              <a:rPr lang="en-US" dirty="0" err="1"/>
              <a:t>ndogo</a:t>
            </a:r>
            <a:r>
              <a:rPr lang="en-US" dirty="0"/>
              <a:t> </a:t>
            </a:r>
            <a:r>
              <a:rPr lang="en-US" dirty="0" err="1"/>
              <a:t>sana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ukubwa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kuchagua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ya </a:t>
            </a:r>
            <a:r>
              <a:rPr lang="en-US" dirty="0" err="1"/>
              <a:t>hizi</a:t>
            </a:r>
            <a:r>
              <a:rPr lang="en-US" dirty="0"/>
              <a:t>.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ungependa</a:t>
            </a:r>
            <a:r>
              <a:rPr lang="en-US" dirty="0"/>
              <a:t> </a:t>
            </a:r>
            <a:r>
              <a:rPr lang="en-US" dirty="0" err="1"/>
              <a:t>kuwa</a:t>
            </a:r>
            <a:r>
              <a:rPr lang="en-US" dirty="0"/>
              <a:t> na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wako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umbizo</a:t>
            </a:r>
            <a:r>
              <a:rPr lang="en-US" dirty="0"/>
              <a:t> </a:t>
            </a:r>
            <a:r>
              <a:rPr lang="en-US" dirty="0" err="1"/>
              <a:t>lingine</a:t>
            </a:r>
            <a:r>
              <a:rPr lang="en-US" dirty="0"/>
              <a:t> (</a:t>
            </a:r>
            <a:r>
              <a:rPr lang="en-US" dirty="0" err="1"/>
              <a:t>kama</a:t>
            </a:r>
            <a:r>
              <a:rPr lang="en-US" dirty="0"/>
              <a:t> vile txt, docx, mobi, </a:t>
            </a:r>
            <a:r>
              <a:rPr lang="en-US" dirty="0" err="1"/>
              <a:t>n.k.</a:t>
            </a:r>
            <a:r>
              <a:rPr lang="en-US" dirty="0"/>
              <a:t>,) </a:t>
            </a:r>
            <a:r>
              <a:rPr lang="en-US" dirty="0" err="1"/>
              <a:t>tujulishe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kisanduku</a:t>
            </a:r>
            <a:r>
              <a:rPr lang="en-US" dirty="0"/>
              <a:t> cha </a:t>
            </a:r>
            <a:r>
              <a:rPr lang="en-US" dirty="0" err="1"/>
              <a:t>maandishi</a:t>
            </a:r>
            <a:r>
              <a:rPr lang="en-US" dirty="0"/>
              <a:t> cha </a:t>
            </a:r>
            <a:r>
              <a:rPr lang="en-US" dirty="0" err="1"/>
              <a:t>Ingiza</a:t>
            </a:r>
            <a:r>
              <a:rPr lang="en-US" dirty="0"/>
              <a:t> </a:t>
            </a:r>
            <a:r>
              <a:rPr lang="en-US" dirty="0" err="1"/>
              <a:t>Maombi</a:t>
            </a:r>
            <a:r>
              <a:rPr lang="en-US" dirty="0"/>
              <a:t> </a:t>
            </a:r>
            <a:r>
              <a:rPr lang="en-US" dirty="0" err="1"/>
              <a:t>Yoyote</a:t>
            </a:r>
            <a:r>
              <a:rPr lang="en-US" dirty="0"/>
              <a:t> ya </a:t>
            </a:r>
            <a:r>
              <a:rPr lang="en-US" dirty="0" err="1"/>
              <a:t>Ziada</a:t>
            </a:r>
            <a:r>
              <a:rPr lang="en-US" dirty="0"/>
              <a:t> </a:t>
            </a:r>
            <a:r>
              <a:rPr lang="en-US" dirty="0" err="1"/>
              <a:t>Hapa</a:t>
            </a:r>
            <a:r>
              <a:rPr lang="en-US" dirty="0"/>
              <a:t> na </a:t>
            </a:r>
            <a:r>
              <a:rPr lang="en-US" dirty="0" err="1"/>
              <a:t>tutajaribu</a:t>
            </a:r>
            <a:r>
              <a:rPr lang="en-US" dirty="0"/>
              <a:t> </a:t>
            </a:r>
            <a:r>
              <a:rPr lang="en-US" dirty="0" err="1"/>
              <a:t>kushughulikia</a:t>
            </a:r>
            <a:r>
              <a:rPr lang="en-US" dirty="0"/>
              <a:t>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54D7C29-39C3-4D84-AD03-714B4C40B13D}"/>
              </a:ext>
            </a:extLst>
          </p:cNvPr>
          <p:cNvSpPr txBox="1">
            <a:spLocks/>
          </p:cNvSpPr>
          <p:nvPr/>
        </p:nvSpPr>
        <p:spPr>
          <a:xfrm>
            <a:off x="1987063" y="2406282"/>
            <a:ext cx="3049046" cy="53035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unajumuisha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, </a:t>
            </a:r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kati</a:t>
            </a:r>
            <a:r>
              <a:rPr lang="en-US" dirty="0"/>
              <a:t> ya PDF na Epub.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BF671E-C4BE-46DC-B769-EC5263E0F0DF}"/>
              </a:ext>
            </a:extLst>
          </p:cNvPr>
          <p:cNvSpPr txBox="1">
            <a:spLocks/>
          </p:cNvSpPr>
          <p:nvPr/>
        </p:nvSpPr>
        <p:spPr>
          <a:xfrm>
            <a:off x="5369169" y="2406283"/>
            <a:ext cx="6135443" cy="6959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lako</a:t>
            </a:r>
            <a:r>
              <a:rPr lang="en-US" dirty="0"/>
              <a:t> </a:t>
            </a:r>
            <a:r>
              <a:rPr lang="en-US" dirty="0" err="1"/>
              <a:t>lina</a:t>
            </a:r>
            <a:r>
              <a:rPr lang="en-US" dirty="0"/>
              <a:t> </a:t>
            </a:r>
            <a:r>
              <a:rPr lang="en-US" dirty="0" err="1"/>
              <a:t>hakimiliki</a:t>
            </a:r>
            <a:r>
              <a:rPr lang="en-US" dirty="0"/>
              <a:t> au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umechagua</a:t>
            </a:r>
            <a:r>
              <a:rPr lang="en-US" dirty="0"/>
              <a:t> </a:t>
            </a:r>
            <a:r>
              <a:rPr lang="en-US" dirty="0" err="1"/>
              <a:t>mwongozo</a:t>
            </a:r>
            <a:r>
              <a:rPr lang="en-US" dirty="0"/>
              <a:t>,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 </a:t>
            </a:r>
            <a:r>
              <a:rPr lang="en-US" dirty="0" err="1"/>
              <a:t>utafungwa</a:t>
            </a:r>
            <a:r>
              <a:rPr lang="en-US" dirty="0"/>
              <a:t> na </a:t>
            </a:r>
            <a:r>
              <a:rPr lang="en-US" dirty="0" err="1"/>
              <a:t>Chati</a:t>
            </a:r>
            <a:r>
              <a:rPr lang="en-US" dirty="0"/>
              <a:t> ya PDF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chaguo-msingi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B475D7-B34B-46D9-A513-A620933610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14" t="23800" r="62420" b="54986"/>
          <a:stretch/>
        </p:blipFill>
        <p:spPr>
          <a:xfrm>
            <a:off x="1987063" y="902352"/>
            <a:ext cx="2470826" cy="1390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5F7834-83FD-4ED2-ABE7-7658E0796D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75" t="42486" r="50691" b="46894"/>
          <a:stretch/>
        </p:blipFill>
        <p:spPr>
          <a:xfrm>
            <a:off x="5369169" y="1215957"/>
            <a:ext cx="6084145" cy="107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4405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07BA-1D30-40CF-BC72-67A98422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476057"/>
            <a:ext cx="8911687" cy="596605"/>
          </a:xfrm>
        </p:spPr>
        <p:txBody>
          <a:bodyPr>
            <a:normAutofit fontScale="90000"/>
          </a:bodyPr>
          <a:lstStyle/>
          <a:p>
            <a:r>
              <a:rPr lang="es-ES" sz="2800" dirty="0" err="1"/>
              <a:t>Fonti</a:t>
            </a:r>
            <a:r>
              <a:rPr lang="es-ES" sz="2800" dirty="0"/>
              <a:t> ya </a:t>
            </a:r>
            <a:r>
              <a:rPr lang="es-ES" sz="2800" dirty="0" err="1"/>
              <a:t>hiari</a:t>
            </a:r>
            <a:r>
              <a:rPr lang="es-ES" sz="2800" dirty="0"/>
              <a:t> ya </a:t>
            </a:r>
            <a:r>
              <a:rPr lang="es-ES" sz="2800" dirty="0" err="1"/>
              <a:t>mistari</a:t>
            </a:r>
            <a:r>
              <a:rPr lang="es-ES" sz="2800" dirty="0"/>
              <a:t> </a:t>
            </a:r>
            <a:r>
              <a:rPr lang="es-ES" sz="2800" dirty="0" err="1"/>
              <a:t>ambayo</a:t>
            </a:r>
            <a:r>
              <a:rPr lang="es-ES" sz="2800" dirty="0"/>
              <a:t> </a:t>
            </a:r>
            <a:r>
              <a:rPr lang="es-ES" sz="2800" dirty="0" err="1"/>
              <a:t>Yesu</a:t>
            </a:r>
            <a:r>
              <a:rPr lang="es-ES" sz="2800" dirty="0"/>
              <a:t> </a:t>
            </a:r>
            <a:r>
              <a:rPr lang="es-ES" sz="2800" dirty="0" err="1"/>
              <a:t>anazungumza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B1329-75F3-4D82-831E-48169A136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654063"/>
            <a:ext cx="8915400" cy="1931376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Mstari</a:t>
            </a:r>
            <a:r>
              <a:rPr lang="en-US" dirty="0"/>
              <a:t> </a:t>
            </a:r>
            <a:r>
              <a:rPr lang="en-US" dirty="0" err="1"/>
              <a:t>mzima</a:t>
            </a:r>
            <a:r>
              <a:rPr lang="en-US" dirty="0"/>
              <a:t>, </a:t>
            </a:r>
            <a:r>
              <a:rPr lang="en-US" dirty="0" err="1"/>
              <a:t>ambapo</a:t>
            </a:r>
            <a:r>
              <a:rPr lang="en-US" dirty="0"/>
              <a:t> </a:t>
            </a:r>
            <a:r>
              <a:rPr lang="en-US" dirty="0" err="1"/>
              <a:t>Yesu</a:t>
            </a:r>
            <a:r>
              <a:rPr lang="en-US" dirty="0"/>
              <a:t> </a:t>
            </a:r>
            <a:r>
              <a:rPr lang="en-US" dirty="0" err="1"/>
              <a:t>anazungumza</a:t>
            </a:r>
            <a:r>
              <a:rPr lang="en-US" dirty="0"/>
              <a:t>, </a:t>
            </a: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kuwa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hiari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fonti</a:t>
            </a:r>
            <a:r>
              <a:rPr lang="en-US" dirty="0"/>
              <a:t> </a:t>
            </a:r>
            <a:r>
              <a:rPr lang="en-US" dirty="0" err="1"/>
              <a:t>nyekundu</a:t>
            </a:r>
            <a:r>
              <a:rPr lang="en-US" dirty="0"/>
              <a:t> au </a:t>
            </a:r>
            <a:r>
              <a:rPr lang="en-US" dirty="0" err="1"/>
              <a:t>nzito</a:t>
            </a:r>
            <a:r>
              <a:rPr lang="en-US" dirty="0"/>
              <a:t>, </a:t>
            </a:r>
            <a:r>
              <a:rPr lang="en-US" dirty="0" err="1"/>
              <a:t>italiki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Pita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huu</a:t>
            </a:r>
            <a:r>
              <a:rPr lang="en-US" dirty="0"/>
              <a:t> au </a:t>
            </a:r>
            <a:r>
              <a:rPr lang="en-US" dirty="0" err="1"/>
              <a:t>uchague</a:t>
            </a:r>
            <a:r>
              <a:rPr lang="en-US" dirty="0"/>
              <a:t> Hakuna </a:t>
            </a:r>
            <a:r>
              <a:rPr lang="en-US" dirty="0" err="1"/>
              <a:t>kutumia</a:t>
            </a:r>
            <a:r>
              <a:rPr lang="en-US" dirty="0"/>
              <a:t> </a:t>
            </a:r>
            <a:r>
              <a:rPr lang="en-US" dirty="0" err="1"/>
              <a:t>fonti</a:t>
            </a:r>
            <a:r>
              <a:rPr lang="en-US" dirty="0"/>
              <a:t> </a:t>
            </a:r>
            <a:r>
              <a:rPr lang="en-US" dirty="0" err="1"/>
              <a:t>chaguo-msingi</a:t>
            </a:r>
            <a:r>
              <a:rPr lang="en-US" dirty="0"/>
              <a:t>.</a:t>
            </a:r>
          </a:p>
          <a:p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linapatikana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unajumuisha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. 
</a:t>
            </a:r>
            <a:r>
              <a:rPr lang="en-US" dirty="0" err="1"/>
              <a:t>Maandishi</a:t>
            </a:r>
            <a:r>
              <a:rPr lang="en-US" dirty="0"/>
              <a:t> ya </a:t>
            </a:r>
            <a:r>
              <a:rPr lang="en-US" dirty="0" err="1"/>
              <a:t>marejeleo</a:t>
            </a:r>
            <a:r>
              <a:rPr lang="en-US" dirty="0"/>
              <a:t> ya </a:t>
            </a:r>
            <a:r>
              <a:rPr lang="en-US" dirty="0" err="1"/>
              <a:t>msalaba</a:t>
            </a:r>
            <a:r>
              <a:rPr lang="en-US" dirty="0"/>
              <a:t> </a:t>
            </a:r>
            <a:r>
              <a:rPr lang="en-US" dirty="0" err="1"/>
              <a:t>hayajajumuishwa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fonti</a:t>
            </a:r>
            <a:r>
              <a:rPr lang="en-US" dirty="0"/>
              <a:t> za </a:t>
            </a:r>
            <a:r>
              <a:rPr lang="en-US" dirty="0" err="1"/>
              <a:t>hiari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01C4B6-1355-4980-ABC9-9F5A8B155E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4042" r="18697" b="43692"/>
          <a:stretch/>
        </p:blipFill>
        <p:spPr>
          <a:xfrm>
            <a:off x="2749685" y="1181476"/>
            <a:ext cx="6756310" cy="258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272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617" y="397676"/>
            <a:ext cx="10087583" cy="1280890"/>
          </a:xfrm>
        </p:spPr>
        <p:txBody>
          <a:bodyPr>
            <a:noAutofit/>
          </a:bodyPr>
          <a:lstStyle/>
          <a:p>
            <a:r>
              <a:rPr lang="en-US" sz="2800" dirty="0" err="1"/>
              <a:t>Hiari</a:t>
            </a:r>
            <a:r>
              <a:rPr lang="en-US" sz="2800" dirty="0"/>
              <a:t>: </a:t>
            </a:r>
            <a:r>
              <a:rPr lang="en-US" sz="2800" dirty="0" err="1"/>
              <a:t>Chagua</a:t>
            </a:r>
            <a:r>
              <a:rPr lang="en-US" sz="2800" dirty="0"/>
              <a:t> </a:t>
            </a:r>
            <a:r>
              <a:rPr lang="en-US" sz="2800" dirty="0" err="1"/>
              <a:t>Hapana</a:t>
            </a:r>
            <a:r>
              <a:rPr lang="en-US" sz="2800" dirty="0"/>
              <a:t> </a:t>
            </a:r>
            <a:r>
              <a:rPr lang="en-US" sz="2800" dirty="0" err="1"/>
              <a:t>ikiwa</a:t>
            </a:r>
            <a:r>
              <a:rPr lang="en-US" sz="2800" dirty="0"/>
              <a:t> </a:t>
            </a:r>
            <a:r>
              <a:rPr lang="en-US" sz="2800" dirty="0" err="1"/>
              <a:t>ungependa</a:t>
            </a:r>
            <a:r>
              <a:rPr lang="en-US" sz="2800" dirty="0"/>
              <a:t> </a:t>
            </a:r>
            <a:r>
              <a:rPr lang="en-US" sz="2800" dirty="0" err="1"/>
              <a:t>kutopokea</a:t>
            </a:r>
            <a:r>
              <a:rPr lang="en-US" sz="2800" dirty="0"/>
              <a:t> </a:t>
            </a:r>
            <a:r>
              <a:rPr lang="en-US" sz="2800" dirty="0" err="1"/>
              <a:t>barua</a:t>
            </a:r>
            <a:r>
              <a:rPr lang="en-US" sz="2800" dirty="0"/>
              <a:t> pepe </a:t>
            </a:r>
            <a:r>
              <a:rPr lang="en-US" sz="2800" dirty="0" err="1"/>
              <a:t>kutoka</a:t>
            </a:r>
            <a:r>
              <a:rPr lang="en-US" sz="2800" dirty="0"/>
              <a:t> </a:t>
            </a:r>
            <a:r>
              <a:rPr lang="en-US" sz="2800" dirty="0" err="1"/>
              <a:t>kwa</a:t>
            </a:r>
            <a:r>
              <a:rPr lang="en-US" sz="2800" dirty="0"/>
              <a:t> WBP </a:t>
            </a:r>
            <a:r>
              <a:rPr lang="en-US" sz="2800" dirty="0" err="1"/>
              <a:t>katika</a:t>
            </a:r>
            <a:r>
              <a:rPr lang="en-US" sz="2800" dirty="0"/>
              <a:t> siku </a:t>
            </a:r>
            <a:r>
              <a:rPr lang="en-US" sz="2800" dirty="0" err="1"/>
              <a:t>zijazo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9114D9-66BB-44BC-8D49-E253F230A9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33894" r="51410" b="46560"/>
          <a:stretch/>
        </p:blipFill>
        <p:spPr>
          <a:xfrm>
            <a:off x="2302212" y="1527243"/>
            <a:ext cx="7231744" cy="244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477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6AF221-C633-4703-8AF5-6D5CBD22F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3" t="13706" r="14468" b="56161"/>
          <a:stretch/>
        </p:blipFill>
        <p:spPr>
          <a:xfrm>
            <a:off x="447472" y="1733894"/>
            <a:ext cx="11283301" cy="219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E4F72B-BFE6-4A6A-BC07-2CE6F0EE3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870" y="624110"/>
            <a:ext cx="9812776" cy="888855"/>
          </a:xfrm>
        </p:spPr>
        <p:txBody>
          <a:bodyPr/>
          <a:lstStyle/>
          <a:p>
            <a:r>
              <a:rPr lang="en-US" dirty="0" err="1"/>
              <a:t>Nenda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ukurasa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la eBook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D18B98-7141-46B5-929E-5842F180E65C}"/>
              </a:ext>
            </a:extLst>
          </p:cNvPr>
          <p:cNvSpPr/>
          <p:nvPr/>
        </p:nvSpPr>
        <p:spPr>
          <a:xfrm>
            <a:off x="6948074" y="1870693"/>
            <a:ext cx="911206" cy="5672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674D73E-EBEA-458D-BA8D-7E9FD2147537}"/>
              </a:ext>
            </a:extLst>
          </p:cNvPr>
          <p:cNvCxnSpPr>
            <a:cxnSpLocks/>
            <a:endCxn id="8" idx="7"/>
          </p:cNvCxnSpPr>
          <p:nvPr/>
        </p:nvCxnSpPr>
        <p:spPr>
          <a:xfrm flipH="1">
            <a:off x="7725837" y="1261093"/>
            <a:ext cx="485888" cy="692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28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Hiari</a:t>
            </a:r>
            <a:r>
              <a:rPr lang="es-ES" dirty="0"/>
              <a:t>: </a:t>
            </a:r>
            <a:r>
              <a:rPr lang="es-ES" dirty="0" err="1"/>
              <a:t>Ingiza</a:t>
            </a:r>
            <a:r>
              <a:rPr lang="es-ES" dirty="0"/>
              <a:t> </a:t>
            </a:r>
            <a:r>
              <a:rPr lang="es-ES" dirty="0" err="1"/>
              <a:t>maombi</a:t>
            </a:r>
            <a:r>
              <a:rPr lang="es-ES" dirty="0"/>
              <a:t> </a:t>
            </a:r>
            <a:r>
              <a:rPr lang="es-ES" dirty="0" err="1"/>
              <a:t>yoyote</a:t>
            </a:r>
            <a:r>
              <a:rPr lang="es-ES" dirty="0"/>
              <a:t> ya </a:t>
            </a:r>
            <a:r>
              <a:rPr lang="es-ES" dirty="0" err="1"/>
              <a:t>ziada</a:t>
            </a:r>
            <a:r>
              <a:rPr lang="es-ES" dirty="0"/>
              <a:t> </a:t>
            </a:r>
            <a:r>
              <a:rPr lang="es-ES" dirty="0" err="1"/>
              <a:t>hapa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9D08F-88B2-409A-BB6D-99586ECD6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428999"/>
            <a:ext cx="8915400" cy="2936631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kufanya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</a:t>
            </a:r>
            <a:r>
              <a:rPr lang="en-US" dirty="0" err="1"/>
              <a:t>lolote</a:t>
            </a:r>
            <a:r>
              <a:rPr lang="en-US" dirty="0"/>
              <a:t> la </a:t>
            </a:r>
            <a:r>
              <a:rPr lang="en-US" dirty="0" err="1"/>
              <a:t>ziada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kisanduku</a:t>
            </a:r>
            <a:r>
              <a:rPr lang="en-US" dirty="0"/>
              <a:t> cha </a:t>
            </a:r>
            <a:r>
              <a:rPr lang="en-US" dirty="0" err="1"/>
              <a:t>maandishi</a:t>
            </a:r>
            <a:r>
              <a:rPr lang="en-US" dirty="0"/>
              <a:t> cha </a:t>
            </a:r>
            <a:r>
              <a:rPr lang="en-US" dirty="0" err="1"/>
              <a:t>fomu</a:t>
            </a:r>
            <a:r>
              <a:rPr lang="en-US" dirty="0"/>
              <a:t> ya bure.   
Kwa </a:t>
            </a:r>
            <a:r>
              <a:rPr lang="en-US" dirty="0" err="1"/>
              <a:t>mfano</a:t>
            </a:r>
            <a:r>
              <a:rPr lang="en-US" dirty="0"/>
              <a:t>, </a:t>
            </a: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kutaka</a:t>
            </a:r>
            <a:r>
              <a:rPr lang="en-US" dirty="0"/>
              <a:t> </a:t>
            </a:r>
            <a:r>
              <a:rPr lang="en-US" dirty="0" err="1"/>
              <a:t>mpango</a:t>
            </a:r>
            <a:r>
              <a:rPr lang="en-US" dirty="0"/>
              <a:t> </a:t>
            </a:r>
            <a:r>
              <a:rPr lang="en-US" dirty="0" err="1"/>
              <a:t>wako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kusoma</a:t>
            </a:r>
            <a:r>
              <a:rPr lang="en-US" dirty="0"/>
              <a:t>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miundo</a:t>
            </a:r>
            <a:r>
              <a:rPr lang="en-US" dirty="0"/>
              <a:t> </a:t>
            </a:r>
            <a:r>
              <a:rPr lang="en-US" dirty="0" err="1"/>
              <a:t>mingi</a:t>
            </a:r>
            <a:r>
              <a:rPr lang="en-US" dirty="0"/>
              <a:t> au </a:t>
            </a:r>
            <a:r>
              <a:rPr lang="en-US" dirty="0" err="1"/>
              <a:t>umbizo</a:t>
            </a:r>
            <a:r>
              <a:rPr lang="en-US" dirty="0"/>
              <a:t> </a:t>
            </a:r>
            <a:r>
              <a:rPr lang="en-US" dirty="0" err="1"/>
              <a:t>tofauti</a:t>
            </a:r>
            <a:r>
              <a:rPr lang="en-US" dirty="0"/>
              <a:t> </a:t>
            </a:r>
            <a:r>
              <a:rPr lang="en-US" dirty="0" err="1"/>
              <a:t>isipokuwa</a:t>
            </a:r>
            <a:r>
              <a:rPr lang="en-US" dirty="0"/>
              <a:t> </a:t>
            </a:r>
            <a:r>
              <a:rPr lang="en-US" dirty="0" err="1"/>
              <a:t>lile</a:t>
            </a:r>
            <a:r>
              <a:rPr lang="en-US" dirty="0"/>
              <a:t> </a:t>
            </a:r>
            <a:r>
              <a:rPr lang="en-US" dirty="0" err="1"/>
              <a:t>lililoorodheshwa</a:t>
            </a:r>
            <a:r>
              <a:rPr lang="en-US" dirty="0"/>
              <a:t>. </a:t>
            </a:r>
            <a:r>
              <a:rPr lang="en-US" dirty="0" err="1"/>
              <a:t>Tutashughulikia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</a:t>
            </a:r>
            <a:r>
              <a:rPr lang="en-US" dirty="0" err="1"/>
              <a:t>lolote</a:t>
            </a:r>
            <a:r>
              <a:rPr lang="en-US" dirty="0"/>
              <a:t>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tunaweza</a:t>
            </a:r>
            <a:r>
              <a:rPr lang="en-US" dirty="0"/>
              <a:t>.  
</a:t>
            </a: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kutaka</a:t>
            </a:r>
            <a:r>
              <a:rPr lang="en-US" dirty="0"/>
              <a:t> </a:t>
            </a:r>
            <a:r>
              <a:rPr lang="en-US" dirty="0" err="1"/>
              <a:t>kuchanganya</a:t>
            </a:r>
            <a:r>
              <a:rPr lang="en-US" dirty="0"/>
              <a:t> na </a:t>
            </a:r>
            <a:r>
              <a:rPr lang="en-US" dirty="0" err="1"/>
              <a:t>kulinganisha</a:t>
            </a:r>
            <a:r>
              <a:rPr lang="en-US" dirty="0"/>
              <a:t>. </a:t>
            </a:r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Agano</a:t>
            </a:r>
            <a:r>
              <a:rPr lang="en-US" dirty="0"/>
              <a:t> la Kale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moja</a:t>
            </a:r>
            <a:r>
              <a:rPr lang="en-US" dirty="0"/>
              <a:t> na </a:t>
            </a:r>
            <a:r>
              <a:rPr lang="en-US" dirty="0" err="1"/>
              <a:t>Agano</a:t>
            </a:r>
            <a:r>
              <a:rPr lang="en-US" dirty="0"/>
              <a:t> </a:t>
            </a:r>
            <a:r>
              <a:rPr lang="en-US" dirty="0" err="1"/>
              <a:t>Jipya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lingine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mfano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Hii</a:t>
            </a:r>
            <a:r>
              <a:rPr lang="en-US" dirty="0"/>
              <a:t> </a:t>
            </a:r>
            <a:r>
              <a:rPr lang="en-US" dirty="0" err="1"/>
              <a:t>inaweza</a:t>
            </a:r>
            <a:r>
              <a:rPr lang="en-US" dirty="0"/>
              <a:t> </a:t>
            </a:r>
            <a:r>
              <a:rPr lang="en-US" dirty="0" err="1"/>
              <a:t>kufanywa</a:t>
            </a:r>
            <a:r>
              <a:rPr lang="en-US" dirty="0"/>
              <a:t> </a:t>
            </a:r>
            <a:r>
              <a:rPr lang="en-US" dirty="0" err="1"/>
              <a:t>kupitia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la </a:t>
            </a:r>
            <a:r>
              <a:rPr lang="en-US" dirty="0" err="1"/>
              <a:t>ziada</a:t>
            </a:r>
            <a:r>
              <a:rPr lang="en-US" dirty="0"/>
              <a:t> au </a:t>
            </a:r>
            <a:r>
              <a:rPr lang="en-US" dirty="0" err="1"/>
              <a:t>tutumie</a:t>
            </a:r>
            <a:r>
              <a:rPr lang="en-US" dirty="0"/>
              <a:t> </a:t>
            </a:r>
            <a:r>
              <a:rPr lang="en-US" dirty="0" err="1"/>
              <a:t>barua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ukurasa</a:t>
            </a:r>
            <a:r>
              <a:rPr lang="en-US" dirty="0"/>
              <a:t> </a:t>
            </a:r>
            <a:r>
              <a:rPr lang="en-US" dirty="0" err="1"/>
              <a:t>wetu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Wasiliana</a:t>
            </a:r>
            <a:r>
              <a:rPr lang="en-US" dirty="0"/>
              <a:t> Nasi. 
</a:t>
            </a:r>
            <a:r>
              <a:rPr lang="en-US" dirty="0" err="1"/>
              <a:t>Aina</a:t>
            </a:r>
            <a:r>
              <a:rPr lang="en-US" dirty="0"/>
              <a:t> </a:t>
            </a:r>
            <a:r>
              <a:rPr lang="en-US" dirty="0" err="1"/>
              <a:t>hii</a:t>
            </a:r>
            <a:r>
              <a:rPr lang="en-US" dirty="0"/>
              <a:t> ya </a:t>
            </a:r>
            <a:r>
              <a:rPr lang="en-US" dirty="0" err="1"/>
              <a:t>ombi</a:t>
            </a:r>
            <a:r>
              <a:rPr lang="en-US" dirty="0"/>
              <a:t> </a:t>
            </a:r>
            <a:r>
              <a:rPr lang="en-US" dirty="0" err="1"/>
              <a:t>itachukua</a:t>
            </a:r>
            <a:r>
              <a:rPr lang="en-US" dirty="0"/>
              <a:t> </a:t>
            </a:r>
            <a:r>
              <a:rPr lang="en-US" dirty="0" err="1"/>
              <a:t>muda</a:t>
            </a:r>
            <a:r>
              <a:rPr lang="en-US" dirty="0"/>
              <a:t> </a:t>
            </a:r>
            <a:r>
              <a:rPr lang="en-US" dirty="0" err="1"/>
              <a:t>mrefu</a:t>
            </a:r>
            <a:r>
              <a:rPr lang="en-US" dirty="0"/>
              <a:t> </a:t>
            </a:r>
            <a:r>
              <a:rPr lang="en-US" dirty="0" err="1"/>
              <a:t>zaidi</a:t>
            </a:r>
            <a:r>
              <a:rPr lang="en-US" dirty="0"/>
              <a:t> </a:t>
            </a:r>
            <a:r>
              <a:rPr lang="en-US" dirty="0" err="1"/>
              <a:t>kushughulikiwa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upande</a:t>
            </a:r>
            <a:r>
              <a:rPr lang="en-US" dirty="0"/>
              <a:t> </a:t>
            </a:r>
            <a:r>
              <a:rPr lang="en-US" dirty="0" err="1"/>
              <a:t>wetu</a:t>
            </a:r>
            <a:r>
              <a:rPr lang="en-US" dirty="0"/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DFEA6-B4E8-4E65-8662-4FD42DE350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3894" r="18298" b="54825"/>
          <a:stretch/>
        </p:blipFill>
        <p:spPr>
          <a:xfrm>
            <a:off x="2822679" y="1877434"/>
            <a:ext cx="7603094" cy="145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543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ECD5-FA2E-4825-9651-0ABFC48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err="1"/>
              <a:t>Tafadhali</a:t>
            </a:r>
            <a:r>
              <a:rPr lang="en-US" sz="3100" dirty="0"/>
              <a:t> </a:t>
            </a:r>
            <a:r>
              <a:rPr lang="en-US" sz="3100" dirty="0" err="1"/>
              <a:t>tujulishe</a:t>
            </a:r>
            <a:r>
              <a:rPr lang="en-US" sz="3100" dirty="0"/>
              <a:t> </a:t>
            </a:r>
            <a:r>
              <a:rPr lang="en-US" sz="3100" dirty="0" err="1"/>
              <a:t>jinsi</a:t>
            </a:r>
            <a:r>
              <a:rPr lang="en-US" sz="3100" dirty="0"/>
              <a:t> </a:t>
            </a:r>
            <a:r>
              <a:rPr lang="en-US" sz="3100" dirty="0" err="1"/>
              <a:t>ulivyosikia</a:t>
            </a:r>
            <a:r>
              <a:rPr lang="en-US" sz="3100" dirty="0"/>
              <a:t> </a:t>
            </a:r>
            <a:r>
              <a:rPr lang="en-US" sz="3100" dirty="0" err="1"/>
              <a:t>juu</a:t>
            </a:r>
            <a:r>
              <a:rPr lang="en-US" sz="3100" dirty="0"/>
              <a:t> </a:t>
            </a:r>
            <a:r>
              <a:rPr lang="en-US" sz="3100" dirty="0" err="1"/>
              <a:t>yetu</a:t>
            </a:r>
            <a:r>
              <a:rPr lang="en-US" sz="3100" dirty="0"/>
              <a:t> na </a:t>
            </a:r>
            <a:r>
              <a:rPr lang="en-US" sz="3100" dirty="0" err="1"/>
              <a:t>ikiwa</a:t>
            </a:r>
            <a:r>
              <a:rPr lang="en-US" sz="3100" dirty="0"/>
              <a:t> </a:t>
            </a:r>
            <a:r>
              <a:rPr lang="en-US" sz="3100" dirty="0" err="1"/>
              <a:t>hii</a:t>
            </a:r>
            <a:r>
              <a:rPr lang="en-US" sz="3100" dirty="0"/>
              <a:t> ni mara </a:t>
            </a:r>
            <a:r>
              <a:rPr lang="en-US" sz="3100" dirty="0" err="1"/>
              <a:t>yako</a:t>
            </a:r>
            <a:r>
              <a:rPr lang="en-US" sz="3100" dirty="0"/>
              <a:t> ya kwanza </a:t>
            </a:r>
            <a:r>
              <a:rPr lang="en-US" sz="3100" dirty="0" err="1"/>
              <a:t>kusoma</a:t>
            </a:r>
            <a:r>
              <a:rPr lang="en-US" sz="3100" dirty="0"/>
              <a:t> Biblia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B69355-4E31-49F1-AF28-5C2CA582F990}"/>
              </a:ext>
            </a:extLst>
          </p:cNvPr>
          <p:cNvSpPr txBox="1">
            <a:spLocks/>
          </p:cNvSpPr>
          <p:nvPr/>
        </p:nvSpPr>
        <p:spPr>
          <a:xfrm>
            <a:off x="2592925" y="5217882"/>
            <a:ext cx="8911687" cy="5471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dirty="0"/>
              <a:t>Habari </a:t>
            </a:r>
            <a:r>
              <a:rPr lang="en-US" sz="2000" dirty="0" err="1"/>
              <a:t>hii</a:t>
            </a:r>
            <a:r>
              <a:rPr lang="en-US" sz="2000" dirty="0"/>
              <a:t> </a:t>
            </a:r>
            <a:r>
              <a:rPr lang="en-US" sz="2000" dirty="0" err="1"/>
              <a:t>itatusaidia</a:t>
            </a:r>
            <a:r>
              <a:rPr lang="en-US" sz="2000" dirty="0"/>
              <a:t> </a:t>
            </a:r>
            <a:r>
              <a:rPr lang="en-US" sz="2000" dirty="0" err="1"/>
              <a:t>kufikia</a:t>
            </a:r>
            <a:r>
              <a:rPr lang="en-US" sz="2000" dirty="0"/>
              <a:t> </a:t>
            </a:r>
            <a:r>
              <a:rPr lang="en-US" sz="2000" dirty="0" err="1"/>
              <a:t>watu</a:t>
            </a:r>
            <a:r>
              <a:rPr lang="en-US" sz="2000" dirty="0"/>
              <a:t> </a:t>
            </a:r>
            <a:r>
              <a:rPr lang="en-US" sz="2000" dirty="0" err="1"/>
              <a:t>wengi</a:t>
            </a:r>
            <a:r>
              <a:rPr lang="en-US" sz="2000" dirty="0"/>
              <a:t> </a:t>
            </a:r>
            <a:r>
              <a:rPr lang="en-US" sz="2000" dirty="0" err="1"/>
              <a:t>iwezekanavyo</a:t>
            </a:r>
            <a:r>
              <a:rPr lang="en-US" sz="20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0D1DA5-6D1A-4FF7-9A32-6B597A6662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73" t="43394" r="45984" b="37060"/>
          <a:stretch/>
        </p:blipFill>
        <p:spPr>
          <a:xfrm>
            <a:off x="2593499" y="1737382"/>
            <a:ext cx="7389559" cy="21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23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77152"/>
          </a:xfrm>
        </p:spPr>
        <p:txBody>
          <a:bodyPr/>
          <a:lstStyle/>
          <a:p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Wasilisha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812868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umejaza</a:t>
            </a:r>
            <a:r>
              <a:rPr lang="en-US" dirty="0"/>
              <a:t> </a:t>
            </a:r>
            <a:r>
              <a:rPr lang="en-US" dirty="0" err="1"/>
              <a:t>fomu</a:t>
            </a:r>
            <a:r>
              <a:rPr lang="en-US" dirty="0"/>
              <a:t> </a:t>
            </a:r>
            <a:r>
              <a:rPr lang="en-US" dirty="0" err="1"/>
              <a:t>kabisa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kukosa</a:t>
            </a:r>
            <a:r>
              <a:rPr lang="en-US" dirty="0"/>
              <a:t>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lazima</a:t>
            </a:r>
            <a:r>
              <a:rPr lang="en-US" dirty="0"/>
              <a:t>, </a:t>
            </a:r>
            <a:r>
              <a:rPr lang="en-US" dirty="0" err="1"/>
              <a:t>utaelekezwa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ukurasa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uthibitisho</a:t>
            </a:r>
            <a:r>
              <a:rPr lang="en-US" dirty="0"/>
              <a:t>. 
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ulikosa</a:t>
            </a:r>
            <a:r>
              <a:rPr lang="en-US" dirty="0"/>
              <a:t> </a:t>
            </a:r>
            <a:r>
              <a:rPr lang="en-US" dirty="0" err="1"/>
              <a:t>uteuzi</a:t>
            </a:r>
            <a:r>
              <a:rPr lang="en-US" dirty="0"/>
              <a:t>, </a:t>
            </a:r>
            <a:r>
              <a:rPr lang="en-US" dirty="0" err="1"/>
              <a:t>utaombwa</a:t>
            </a:r>
            <a:r>
              <a:rPr lang="en-US" dirty="0"/>
              <a:t> </a:t>
            </a:r>
            <a:r>
              <a:rPr lang="en-US" dirty="0" err="1"/>
              <a:t>kujaza</a:t>
            </a:r>
            <a:r>
              <a:rPr lang="en-US" dirty="0"/>
              <a:t> </a:t>
            </a:r>
            <a:r>
              <a:rPr lang="en-US" dirty="0" err="1"/>
              <a:t>uwanja</a:t>
            </a:r>
            <a:r>
              <a:rPr lang="en-US" dirty="0"/>
              <a:t> au </a:t>
            </a:r>
            <a:r>
              <a:rPr lang="en-US" dirty="0" err="1"/>
              <a:t>kufanya</a:t>
            </a:r>
            <a:r>
              <a:rPr lang="en-US" dirty="0"/>
              <a:t> </a:t>
            </a:r>
            <a:r>
              <a:rPr lang="en-US" dirty="0" err="1"/>
              <a:t>uteuzi</a:t>
            </a:r>
            <a:r>
              <a:rPr lang="en-US" dirty="0"/>
              <a:t>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084315-C947-44F3-901F-91113319E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56" t="63879" r="73191" b="27956"/>
          <a:stretch/>
        </p:blipFill>
        <p:spPr>
          <a:xfrm>
            <a:off x="2589212" y="1348820"/>
            <a:ext cx="2570415" cy="11220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4A4CFE8-8599-4865-B00D-88B7C12098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 t="50000" r="18218" b="34933"/>
          <a:stretch/>
        </p:blipFill>
        <p:spPr>
          <a:xfrm>
            <a:off x="3109609" y="4241821"/>
            <a:ext cx="6029592" cy="15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57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546" y="143465"/>
            <a:ext cx="2927839" cy="395797"/>
          </a:xfrm>
        </p:spPr>
        <p:txBody>
          <a:bodyPr>
            <a:normAutofit fontScale="90000"/>
          </a:bodyPr>
          <a:lstStyle/>
          <a:p>
            <a:r>
              <a:rPr lang="en-US" sz="2000" dirty="0" err="1"/>
              <a:t>Ukurasa</a:t>
            </a:r>
            <a:r>
              <a:rPr lang="en-US" sz="2000" dirty="0"/>
              <a:t> </a:t>
            </a:r>
            <a:r>
              <a:rPr lang="en-US" sz="2000" dirty="0" err="1"/>
              <a:t>wa</a:t>
            </a:r>
            <a:r>
              <a:rPr lang="en-US" sz="2000" dirty="0"/>
              <a:t> </a:t>
            </a:r>
            <a:r>
              <a:rPr lang="en-US" sz="2000" dirty="0" err="1"/>
              <a:t>Uthibitisho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FDA971-A27B-4506-86AA-1FDD01025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377" t="12222" r="38963" b="940"/>
          <a:stretch/>
        </p:blipFill>
        <p:spPr>
          <a:xfrm>
            <a:off x="4445540" y="143465"/>
            <a:ext cx="3219856" cy="66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11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43465"/>
            <a:ext cx="8911687" cy="800571"/>
          </a:xfrm>
        </p:spPr>
        <p:txBody>
          <a:bodyPr>
            <a:normAutofit/>
          </a:bodyPr>
          <a:lstStyle/>
          <a:p>
            <a:r>
              <a:rPr lang="en-US" sz="3200" dirty="0" err="1"/>
              <a:t>Ukurasa</a:t>
            </a:r>
            <a:r>
              <a:rPr lang="en-US" sz="3200" dirty="0"/>
              <a:t> </a:t>
            </a:r>
            <a:r>
              <a:rPr lang="en-US" sz="3200" dirty="0" err="1"/>
              <a:t>wa</a:t>
            </a:r>
            <a:r>
              <a:rPr lang="en-US" sz="3200" dirty="0"/>
              <a:t> </a:t>
            </a:r>
            <a:r>
              <a:rPr lang="en-US" sz="3200" dirty="0" err="1"/>
              <a:t>Uthibitisho</a:t>
            </a:r>
            <a:r>
              <a:rPr lang="en-US" sz="3200" dirty="0"/>
              <a:t> </a:t>
            </a:r>
            <a:r>
              <a:rPr lang="en-US" sz="3200" dirty="0" err="1"/>
              <a:t>uliendelea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E25A8-6BE5-4813-A16E-07BA154A5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1643" y="3129387"/>
            <a:ext cx="8915400" cy="1412967"/>
          </a:xfrm>
        </p:spPr>
        <p:txBody>
          <a:bodyPr>
            <a:normAutofit/>
          </a:bodyPr>
          <a:lstStyle/>
          <a:p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umeridhika</a:t>
            </a:r>
            <a:r>
              <a:rPr lang="en-US" dirty="0"/>
              <a:t> na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zako</a:t>
            </a:r>
            <a:r>
              <a:rPr lang="en-US" dirty="0"/>
              <a:t>, </a:t>
            </a:r>
            <a:r>
              <a:rPr lang="en-US" dirty="0" err="1"/>
              <a:t>bofya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Thibitisha</a:t>
            </a:r>
            <a:r>
              <a:rPr lang="en-US" dirty="0"/>
              <a:t> na </a:t>
            </a:r>
            <a:r>
              <a:rPr lang="en-US" dirty="0" err="1"/>
              <a:t>Tuma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. 
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sivyo</a:t>
            </a:r>
            <a:r>
              <a:rPr lang="en-US" dirty="0"/>
              <a:t>, </a:t>
            </a:r>
            <a:r>
              <a:rPr lang="en-US" dirty="0" err="1"/>
              <a:t>unaweza</a:t>
            </a:r>
            <a:r>
              <a:rPr lang="en-US" dirty="0"/>
              <a:t> </a:t>
            </a:r>
            <a:r>
              <a:rPr lang="en-US" dirty="0" err="1"/>
              <a:t>kurudi</a:t>
            </a:r>
            <a:r>
              <a:rPr lang="en-US" dirty="0"/>
              <a:t> </a:t>
            </a:r>
            <a:r>
              <a:rPr lang="en-US" dirty="0" err="1"/>
              <a:t>nyuma</a:t>
            </a:r>
            <a:r>
              <a:rPr lang="en-US" dirty="0"/>
              <a:t> na </a:t>
            </a:r>
            <a:r>
              <a:rPr lang="en-US" dirty="0" err="1"/>
              <a:t>kuhariri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E92C75-8D88-40B3-8645-4EF3C874E7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89" t="85552" r="51649" b="6581"/>
          <a:stretch/>
        </p:blipFill>
        <p:spPr>
          <a:xfrm>
            <a:off x="2592925" y="963037"/>
            <a:ext cx="5529722" cy="108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9081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4373-952F-4980-9296-58E0B1BA0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2659"/>
          </a:xfrm>
        </p:spPr>
        <p:txBody>
          <a:bodyPr/>
          <a:lstStyle/>
          <a:p>
            <a:r>
              <a:rPr lang="en-US" dirty="0" err="1"/>
              <a:t>Ukurasa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uwasilishaji</a:t>
            </a:r>
            <a:r>
              <a:rPr lang="en-US" dirty="0"/>
              <a:t> </a:t>
            </a:r>
            <a:r>
              <a:rPr lang="en-US" dirty="0" err="1"/>
              <a:t>uliofanikiwa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A06D4-FD81-4D20-B925-1E672A716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8535" y="3911781"/>
            <a:ext cx="8915400" cy="269761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Ni </a:t>
            </a:r>
            <a:r>
              <a:rPr lang="en-US" dirty="0" err="1"/>
              <a:t>muhimu</a:t>
            </a:r>
            <a:r>
              <a:rPr lang="en-US" dirty="0"/>
              <a:t> </a:t>
            </a:r>
            <a:r>
              <a:rPr lang="en-US" dirty="0" err="1"/>
              <a:t>sana</a:t>
            </a:r>
            <a:r>
              <a:rPr lang="en-US" dirty="0"/>
              <a:t> </a:t>
            </a:r>
            <a:r>
              <a:rPr lang="en-US" dirty="0" err="1"/>
              <a:t>kuongeza</a:t>
            </a:r>
            <a:r>
              <a:rPr lang="en-US" dirty="0"/>
              <a:t> gary@worldbibleplans.com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orodha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ya </a:t>
            </a:r>
            <a:r>
              <a:rPr lang="en-US" dirty="0" err="1"/>
              <a:t>watumaji</a:t>
            </a:r>
            <a:r>
              <a:rPr lang="en-US" dirty="0"/>
              <a:t> </a:t>
            </a:r>
            <a:r>
              <a:rPr lang="en-US" dirty="0" err="1"/>
              <a:t>salama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Vinginevyo</a:t>
            </a:r>
            <a:r>
              <a:rPr lang="en-US" dirty="0"/>
              <a:t>, </a:t>
            </a:r>
            <a:r>
              <a:rPr lang="en-US" dirty="0" err="1"/>
              <a:t>kiambatisho</a:t>
            </a:r>
            <a:r>
              <a:rPr lang="en-US" dirty="0"/>
              <a:t> au </a:t>
            </a:r>
            <a:r>
              <a:rPr lang="en-US" dirty="0" err="1"/>
              <a:t>kiungo</a:t>
            </a:r>
            <a:r>
              <a:rPr lang="en-US" dirty="0"/>
              <a:t> </a:t>
            </a:r>
            <a:r>
              <a:rPr lang="en-US" dirty="0" err="1"/>
              <a:t>chako</a:t>
            </a:r>
            <a:r>
              <a:rPr lang="en-US" dirty="0"/>
              <a:t> </a:t>
            </a:r>
            <a:r>
              <a:rPr lang="en-US" dirty="0" err="1"/>
              <a:t>kinaweza</a:t>
            </a:r>
            <a:r>
              <a:rPr lang="en-US" dirty="0"/>
              <a:t> </a:t>
            </a:r>
            <a:r>
              <a:rPr lang="en-US" dirty="0" err="1"/>
              <a:t>kuishia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folda</a:t>
            </a:r>
            <a:r>
              <a:rPr lang="en-US" dirty="0"/>
              <a:t> ya taka au </a:t>
            </a:r>
            <a:r>
              <a:rPr lang="en-US" dirty="0" err="1"/>
              <a:t>barua</a:t>
            </a:r>
            <a:r>
              <a:rPr lang="en-US" dirty="0"/>
              <a:t> taka.</a:t>
            </a:r>
          </a:p>
          <a:p>
            <a:r>
              <a:rPr lang="en-US" dirty="0"/>
              <a:t>Muda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kugeuza</a:t>
            </a:r>
            <a:r>
              <a:rPr lang="en-US" dirty="0"/>
              <a:t> </a:t>
            </a:r>
            <a:r>
              <a:rPr lang="en-US" dirty="0" err="1"/>
              <a:t>ombi</a:t>
            </a:r>
            <a:r>
              <a:rPr lang="en-US" dirty="0"/>
              <a:t> ni </a:t>
            </a:r>
            <a:r>
              <a:rPr lang="en-US" dirty="0" err="1"/>
              <a:t>chini</a:t>
            </a:r>
            <a:r>
              <a:rPr lang="en-US" dirty="0"/>
              <a:t> ya </a:t>
            </a:r>
            <a:r>
              <a:rPr lang="en-US" dirty="0" err="1"/>
              <a:t>masaa</a:t>
            </a:r>
            <a:r>
              <a:rPr lang="en-US" dirty="0"/>
              <a:t> 24 </a:t>
            </a:r>
            <a:r>
              <a:rPr lang="en-US" dirty="0" err="1"/>
              <a:t>isipokuwa</a:t>
            </a:r>
            <a:r>
              <a:rPr lang="en-US" dirty="0"/>
              <a:t> </a:t>
            </a:r>
            <a:r>
              <a:rPr lang="en-US" dirty="0" err="1"/>
              <a:t>kama</a:t>
            </a:r>
            <a:r>
              <a:rPr lang="en-US" dirty="0"/>
              <a:t> </a:t>
            </a:r>
            <a:r>
              <a:rPr lang="en-US" dirty="0" err="1"/>
              <a:t>kuna</a:t>
            </a:r>
            <a:r>
              <a:rPr lang="en-US" dirty="0"/>
              <a:t> </a:t>
            </a:r>
            <a:r>
              <a:rPr lang="en-US" dirty="0" err="1"/>
              <a:t>hali</a:t>
            </a:r>
            <a:r>
              <a:rPr lang="en-US" dirty="0"/>
              <a:t> za </a:t>
            </a:r>
            <a:r>
              <a:rPr lang="en-US" dirty="0" err="1"/>
              <a:t>kupunguza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hutapokea</a:t>
            </a:r>
            <a:r>
              <a:rPr lang="en-US" dirty="0"/>
              <a:t> </a:t>
            </a:r>
            <a:r>
              <a:rPr lang="en-US" dirty="0" err="1"/>
              <a:t>barua</a:t>
            </a:r>
            <a:r>
              <a:rPr lang="en-US" dirty="0"/>
              <a:t> pepe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gary@worldbibleplans.com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masaa</a:t>
            </a:r>
            <a:r>
              <a:rPr lang="en-US" dirty="0"/>
              <a:t> 24, </a:t>
            </a:r>
            <a:r>
              <a:rPr lang="en-US" dirty="0" err="1"/>
              <a:t>angalia</a:t>
            </a:r>
            <a:r>
              <a:rPr lang="en-US" dirty="0"/>
              <a:t> </a:t>
            </a:r>
            <a:r>
              <a:rPr lang="en-US" dirty="0" err="1"/>
              <a:t>folda</a:t>
            </a:r>
            <a:r>
              <a:rPr lang="en-US" dirty="0"/>
              <a:t> </a:t>
            </a:r>
            <a:r>
              <a:rPr lang="en-US" dirty="0" err="1"/>
              <a:t>yako</a:t>
            </a:r>
            <a:r>
              <a:rPr lang="en-US" dirty="0"/>
              <a:t> taka au </a:t>
            </a:r>
            <a:r>
              <a:rPr lang="en-US" dirty="0" err="1"/>
              <a:t>barua</a:t>
            </a:r>
            <a:r>
              <a:rPr lang="en-US" dirty="0"/>
              <a:t> taka.</a:t>
            </a:r>
          </a:p>
          <a:p>
            <a:pPr lvl="2"/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bado</a:t>
            </a:r>
            <a:r>
              <a:rPr lang="en-US" dirty="0"/>
              <a:t> </a:t>
            </a:r>
            <a:r>
              <a:rPr lang="en-US" dirty="0" err="1"/>
              <a:t>haujapokea</a:t>
            </a:r>
            <a:r>
              <a:rPr lang="en-US" dirty="0"/>
              <a:t> </a:t>
            </a:r>
            <a:r>
              <a:rPr lang="en-US" dirty="0" err="1"/>
              <a:t>barua</a:t>
            </a:r>
            <a:r>
              <a:rPr lang="en-US" dirty="0"/>
              <a:t> pepe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kwetu</a:t>
            </a:r>
            <a:r>
              <a:rPr lang="en-US" dirty="0"/>
              <a:t>, </a:t>
            </a:r>
            <a:r>
              <a:rPr lang="en-US" dirty="0" err="1"/>
              <a:t>tutumie</a:t>
            </a:r>
            <a:r>
              <a:rPr lang="en-US" dirty="0"/>
              <a:t> </a:t>
            </a:r>
            <a:r>
              <a:rPr lang="en-US" dirty="0" err="1"/>
              <a:t>barua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ukurasa</a:t>
            </a:r>
            <a:r>
              <a:rPr lang="en-US" dirty="0"/>
              <a:t> </a:t>
            </a:r>
            <a:r>
              <a:rPr lang="en-US" dirty="0" err="1"/>
              <a:t>wetu</a:t>
            </a:r>
            <a:r>
              <a:rPr lang="en-US" dirty="0"/>
              <a:t> </a:t>
            </a:r>
            <a:r>
              <a:rPr lang="en-US" dirty="0" err="1"/>
              <a:t>wa</a:t>
            </a:r>
            <a:r>
              <a:rPr lang="en-US" dirty="0"/>
              <a:t> </a:t>
            </a:r>
            <a:r>
              <a:rPr lang="en-US" dirty="0" err="1"/>
              <a:t>Wasiliana</a:t>
            </a:r>
            <a:r>
              <a:rPr lang="en-US" dirty="0"/>
              <a:t> nasi.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BE36CA-4828-49B2-9508-1B16D43CD3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32" t="31348" r="10209" b="50000"/>
          <a:stretch/>
        </p:blipFill>
        <p:spPr>
          <a:xfrm>
            <a:off x="2690203" y="1535729"/>
            <a:ext cx="8273554" cy="204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17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59699-D8FD-4182-9B63-37A2D09BC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9008"/>
            <a:ext cx="8911687" cy="525421"/>
          </a:xfrm>
        </p:spPr>
        <p:txBody>
          <a:bodyPr>
            <a:normAutofit/>
          </a:bodyPr>
          <a:lstStyle/>
          <a:p>
            <a:r>
              <a:rPr lang="en-US" sz="2000" dirty="0" err="1"/>
              <a:t>Hii</a:t>
            </a:r>
            <a:r>
              <a:rPr lang="en-US" sz="2000" dirty="0"/>
              <a:t> </a:t>
            </a:r>
            <a:r>
              <a:rPr lang="en-US" sz="2000" dirty="0" err="1"/>
              <a:t>ndio</a:t>
            </a:r>
            <a:r>
              <a:rPr lang="en-US" sz="2000" dirty="0"/>
              <a:t> </a:t>
            </a:r>
            <a:r>
              <a:rPr lang="en-US" sz="2000" dirty="0" err="1"/>
              <a:t>Fomu</a:t>
            </a:r>
            <a:r>
              <a:rPr lang="en-US" sz="2000" dirty="0"/>
              <a:t> ya </a:t>
            </a:r>
            <a:r>
              <a:rPr lang="en-US" sz="2000" dirty="0" err="1"/>
              <a:t>Ombi</a:t>
            </a:r>
            <a:r>
              <a:rPr lang="en-US" sz="2000" dirty="0"/>
              <a:t> - </a:t>
            </a:r>
            <a:r>
              <a:rPr lang="en-US" sz="2000" dirty="0" err="1"/>
              <a:t>Tutaichambua</a:t>
            </a:r>
            <a:r>
              <a:rPr lang="en-US" sz="2000" dirty="0"/>
              <a:t> </a:t>
            </a:r>
            <a:r>
              <a:rPr lang="en-US" sz="2000" dirty="0" err="1"/>
              <a:t>katika</a:t>
            </a:r>
            <a:r>
              <a:rPr lang="en-US" sz="2000" dirty="0"/>
              <a:t> </a:t>
            </a:r>
            <a:r>
              <a:rPr lang="en-US" sz="2000" dirty="0" err="1"/>
              <a:t>slaidi</a:t>
            </a:r>
            <a:r>
              <a:rPr lang="en-US" sz="2000" dirty="0"/>
              <a:t> </a:t>
            </a:r>
            <a:r>
              <a:rPr lang="en-US" sz="2000" dirty="0" err="1"/>
              <a:t>zifuatazo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90A5A3-898B-4E68-81CC-37DCCD81DE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93" t="23652" r="33378" b="3760"/>
          <a:stretch/>
        </p:blipFill>
        <p:spPr>
          <a:xfrm>
            <a:off x="3920244" y="644428"/>
            <a:ext cx="5284447" cy="609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en-US" sz="3200" dirty="0" err="1"/>
              <a:t>Mitambo</a:t>
            </a:r>
            <a:r>
              <a:rPr lang="en-US" sz="3200" dirty="0"/>
              <a:t> ya </a:t>
            </a:r>
            <a:r>
              <a:rPr lang="en-US" sz="3200" dirty="0" err="1"/>
              <a:t>fomu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4229100"/>
            <a:ext cx="7784932" cy="2321310"/>
          </a:xfrm>
        </p:spPr>
        <p:txBody>
          <a:bodyPr>
            <a:normAutofit/>
          </a:bodyPr>
          <a:lstStyle/>
          <a:p>
            <a:r>
              <a:rPr lang="fi-FI" dirty="0"/>
              <a:t>Ni muhimu kujaza fomu kutoka kushoto kwenda kulia na kutoka juu hadi chini</a:t>
            </a:r>
            <a:r>
              <a:rPr lang="en-US" u="sng" dirty="0"/>
              <a:t>.</a:t>
            </a:r>
          </a:p>
          <a:p>
            <a:pPr lvl="1"/>
            <a:r>
              <a:rPr lang="en-US" dirty="0" err="1"/>
              <a:t>Ukijaza</a:t>
            </a:r>
            <a:r>
              <a:rPr lang="en-US" dirty="0"/>
              <a:t> </a:t>
            </a:r>
            <a:r>
              <a:rPr lang="en-US" dirty="0" err="1"/>
              <a:t>sehemu</a:t>
            </a:r>
            <a:r>
              <a:rPr lang="en-US" dirty="0"/>
              <a:t> ya </a:t>
            </a:r>
            <a:r>
              <a:rPr lang="en-US" dirty="0" err="1"/>
              <a:t>fomu</a:t>
            </a:r>
            <a:r>
              <a:rPr lang="en-US" dirty="0"/>
              <a:t> na </a:t>
            </a:r>
            <a:r>
              <a:rPr lang="en-US" dirty="0" err="1"/>
              <a:t>kisha</a:t>
            </a:r>
            <a:r>
              <a:rPr lang="en-US" dirty="0"/>
              <a:t> </a:t>
            </a:r>
            <a:r>
              <a:rPr lang="en-US" dirty="0" err="1"/>
              <a:t>kufanya</a:t>
            </a:r>
            <a:r>
              <a:rPr lang="en-US" dirty="0"/>
              <a:t> </a:t>
            </a:r>
            <a:r>
              <a:rPr lang="en-US" dirty="0" err="1"/>
              <a:t>mabadiliko</a:t>
            </a:r>
            <a:r>
              <a:rPr lang="en-US" dirty="0"/>
              <a:t> </a:t>
            </a:r>
            <a:r>
              <a:rPr lang="en-US" dirty="0" err="1"/>
              <a:t>kwenye</a:t>
            </a:r>
            <a:r>
              <a:rPr lang="en-US" dirty="0"/>
              <a:t> </a:t>
            </a:r>
            <a:r>
              <a:rPr lang="en-US" dirty="0" err="1"/>
              <a:t>uwanja</a:t>
            </a:r>
            <a:r>
              <a:rPr lang="en-US" dirty="0"/>
              <a:t> </a:t>
            </a:r>
            <a:r>
              <a:rPr lang="en-US" dirty="0" err="1"/>
              <a:t>ambao</a:t>
            </a:r>
            <a:r>
              <a:rPr lang="en-US" dirty="0"/>
              <a:t> </a:t>
            </a:r>
            <a:r>
              <a:rPr lang="en-US" dirty="0" err="1"/>
              <a:t>tayari</a:t>
            </a:r>
            <a:r>
              <a:rPr lang="en-US" dirty="0"/>
              <a:t> </a:t>
            </a:r>
            <a:r>
              <a:rPr lang="en-US" dirty="0" err="1"/>
              <a:t>umechagua</a:t>
            </a:r>
            <a:r>
              <a:rPr lang="en-US" dirty="0"/>
              <a:t>,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zote</a:t>
            </a:r>
            <a:r>
              <a:rPr lang="en-US" dirty="0"/>
              <a:t> </a:t>
            </a:r>
            <a:r>
              <a:rPr lang="en-US" dirty="0" err="1"/>
              <a:t>zitarudi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chaguo-msingi</a:t>
            </a:r>
            <a:r>
              <a:rPr lang="en-US" dirty="0"/>
              <a:t> na </a:t>
            </a:r>
            <a:r>
              <a:rPr lang="en-US" dirty="0" err="1"/>
              <a:t>utapoteza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ulizofanya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Kwa </a:t>
            </a:r>
            <a:r>
              <a:rPr lang="en-US" dirty="0" err="1"/>
              <a:t>mfano</a:t>
            </a:r>
            <a:r>
              <a:rPr lang="en-US" dirty="0"/>
              <a:t>, </a:t>
            </a:r>
            <a:r>
              <a:rPr lang="en-US" dirty="0" err="1"/>
              <a:t>ukichagua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na </a:t>
            </a:r>
            <a:r>
              <a:rPr lang="en-US" dirty="0" err="1"/>
              <a:t>kujaza</a:t>
            </a:r>
            <a:r>
              <a:rPr lang="en-US" dirty="0"/>
              <a:t> </a:t>
            </a:r>
            <a:r>
              <a:rPr lang="en-US" dirty="0" err="1"/>
              <a:t>fomu</a:t>
            </a:r>
            <a:r>
              <a:rPr lang="en-US" dirty="0"/>
              <a:t> </a:t>
            </a:r>
            <a:r>
              <a:rPr lang="en-US" dirty="0" err="1"/>
              <a:t>iliyobaki</a:t>
            </a:r>
            <a:r>
              <a:rPr lang="en-US" dirty="0"/>
              <a:t> na </a:t>
            </a:r>
            <a:r>
              <a:rPr lang="en-US" dirty="0" err="1"/>
              <a:t>kisha</a:t>
            </a:r>
            <a:r>
              <a:rPr lang="en-US" dirty="0"/>
              <a:t> </a:t>
            </a:r>
            <a:r>
              <a:rPr lang="en-US" dirty="0" err="1"/>
              <a:t>kurudi</a:t>
            </a:r>
            <a:r>
              <a:rPr lang="en-US" dirty="0"/>
              <a:t> </a:t>
            </a:r>
            <a:r>
              <a:rPr lang="en-US" dirty="0" err="1"/>
              <a:t>nyuma</a:t>
            </a:r>
            <a:r>
              <a:rPr lang="en-US" dirty="0"/>
              <a:t> na </a:t>
            </a:r>
            <a:r>
              <a:rPr lang="en-US" dirty="0" err="1"/>
              <a:t>kubadilisha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, </a:t>
            </a:r>
            <a:r>
              <a:rPr lang="en-US" dirty="0" err="1"/>
              <a:t>itabidi</a:t>
            </a:r>
            <a:r>
              <a:rPr lang="en-US" dirty="0"/>
              <a:t> </a:t>
            </a:r>
            <a:r>
              <a:rPr lang="en-US" dirty="0" err="1"/>
              <a:t>ujaze</a:t>
            </a:r>
            <a:r>
              <a:rPr lang="en-US" dirty="0"/>
              <a:t> </a:t>
            </a:r>
            <a:r>
              <a:rPr lang="en-US" dirty="0" err="1"/>
              <a:t>sehemu</a:t>
            </a:r>
            <a:r>
              <a:rPr lang="en-US" dirty="0"/>
              <a:t> </a:t>
            </a:r>
            <a:r>
              <a:rPr lang="en-US" dirty="0" err="1"/>
              <a:t>zote</a:t>
            </a:r>
            <a:r>
              <a:rPr lang="en-US" dirty="0"/>
              <a:t> </a:t>
            </a:r>
            <a:r>
              <a:rPr lang="en-US" dirty="0" err="1"/>
              <a:t>zinazofuata</a:t>
            </a:r>
            <a:r>
              <a:rPr lang="en-US" dirty="0"/>
              <a:t> </a:t>
            </a:r>
            <a:r>
              <a:rPr lang="en-US" dirty="0" err="1"/>
              <a:t>tena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520DD1-8464-4B59-B00B-E12FA7EAF4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38" t="31205" r="11280" b="27092"/>
          <a:stretch/>
        </p:blipFill>
        <p:spPr>
          <a:xfrm>
            <a:off x="2787479" y="811602"/>
            <a:ext cx="6109363" cy="333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pl-PL" sz="3200" dirty="0"/>
              <a:t>Kanuni za kimantiki za fomu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Kulingana</a:t>
            </a:r>
            <a:r>
              <a:rPr lang="en-US" dirty="0"/>
              <a:t> na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zako</a:t>
            </a:r>
            <a:r>
              <a:rPr lang="en-US" dirty="0"/>
              <a:t>,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fulani</a:t>
            </a:r>
            <a:r>
              <a:rPr lang="en-US" dirty="0"/>
              <a:t> </a:t>
            </a:r>
            <a:r>
              <a:rPr lang="en-US" dirty="0" err="1"/>
              <a:t>hazitapatikana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Wakati</a:t>
            </a:r>
            <a:r>
              <a:rPr lang="en-US" dirty="0"/>
              <a:t> </a:t>
            </a:r>
            <a:r>
              <a:rPr lang="en-US" dirty="0" err="1"/>
              <a:t>mwingine</a:t>
            </a:r>
            <a:r>
              <a:rPr lang="en-US" dirty="0"/>
              <a:t> </a:t>
            </a:r>
            <a:r>
              <a:rPr lang="en-US" dirty="0" err="1"/>
              <a:t>kushuka</a:t>
            </a:r>
            <a:r>
              <a:rPr lang="en-US" dirty="0"/>
              <a:t> </a:t>
            </a:r>
            <a:r>
              <a:rPr lang="en-US" dirty="0" err="1"/>
              <a:t>nzima</a:t>
            </a:r>
            <a:r>
              <a:rPr lang="en-US" dirty="0"/>
              <a:t>. 
</a:t>
            </a:r>
            <a:r>
              <a:rPr lang="en-US" dirty="0" err="1"/>
              <a:t>Wakati</a:t>
            </a:r>
            <a:r>
              <a:rPr lang="en-US" dirty="0"/>
              <a:t> </a:t>
            </a:r>
            <a:r>
              <a:rPr lang="en-US" dirty="0" err="1"/>
              <a:t>mwingine</a:t>
            </a:r>
            <a:r>
              <a:rPr lang="en-US" dirty="0"/>
              <a:t> </a:t>
            </a:r>
            <a:r>
              <a:rPr lang="en-US" dirty="0" err="1"/>
              <a:t>chaguo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ndani</a:t>
            </a:r>
            <a:r>
              <a:rPr lang="en-US" dirty="0"/>
              <a:t> ya </a:t>
            </a:r>
            <a:r>
              <a:rPr lang="en-US" dirty="0" err="1"/>
              <a:t>menyu</a:t>
            </a:r>
            <a:r>
              <a:rPr lang="en-US" dirty="0"/>
              <a:t> </a:t>
            </a:r>
            <a:r>
              <a:rPr lang="en-US" dirty="0" err="1"/>
              <a:t>kunjuzi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Kwa </a:t>
            </a:r>
            <a:r>
              <a:rPr lang="en-US" dirty="0" err="1"/>
              <a:t>mfano</a:t>
            </a:r>
            <a:r>
              <a:rPr lang="en-US" dirty="0"/>
              <a:t>: </a:t>
            </a:r>
            <a:r>
              <a:rPr lang="en-US" dirty="0" err="1"/>
              <a:t>Ukichagua</a:t>
            </a:r>
            <a:r>
              <a:rPr lang="en-US" dirty="0"/>
              <a:t> </a:t>
            </a:r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ambalo</a:t>
            </a:r>
            <a:r>
              <a:rPr lang="en-US" dirty="0"/>
              <a:t> </a:t>
            </a:r>
            <a:r>
              <a:rPr lang="en-US" dirty="0" err="1"/>
              <a:t>lina</a:t>
            </a:r>
            <a:r>
              <a:rPr lang="en-US" dirty="0"/>
              <a:t> </a:t>
            </a:r>
            <a:r>
              <a:rPr lang="en-US" dirty="0" err="1"/>
              <a:t>hakimiliki</a:t>
            </a:r>
            <a:r>
              <a:rPr lang="en-US" dirty="0"/>
              <a:t>, </a:t>
            </a:r>
            <a:r>
              <a:rPr lang="en-US" dirty="0" err="1"/>
              <a:t>hatuwezi</a:t>
            </a:r>
            <a:r>
              <a:rPr lang="en-US" dirty="0"/>
              <a:t> </a:t>
            </a:r>
            <a:r>
              <a:rPr lang="en-US" dirty="0" err="1"/>
              <a:t>kutoa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, </a:t>
            </a:r>
            <a:r>
              <a:rPr lang="en-US" dirty="0" err="1"/>
              <a:t>mwongozo</a:t>
            </a:r>
            <a:r>
              <a:rPr lang="en-US" dirty="0"/>
              <a:t> </a:t>
            </a:r>
            <a:r>
              <a:rPr lang="en-US" dirty="0" err="1"/>
              <a:t>tu.</a:t>
            </a:r>
            <a:endParaRPr lang="en-US" dirty="0"/>
          </a:p>
          <a:p>
            <a:pPr lvl="3"/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Kitabu</a:t>
            </a:r>
            <a:r>
              <a:rPr lang="en-US" dirty="0"/>
              <a:t> </a:t>
            </a:r>
            <a:r>
              <a:rPr lang="en-US" dirty="0" err="1"/>
              <a:t>kitafungwa</a:t>
            </a:r>
            <a:r>
              <a:rPr lang="en-US" dirty="0"/>
              <a:t>. 
</a:t>
            </a:r>
            <a:r>
              <a:rPr lang="en-US" dirty="0" err="1"/>
              <a:t>Jumuisha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 </a:t>
            </a:r>
            <a:r>
              <a:rPr lang="en-US" dirty="0" err="1"/>
              <a:t>yatafungwa</a:t>
            </a:r>
            <a:r>
              <a:rPr lang="en-US" dirty="0"/>
              <a:t>. </a:t>
            </a:r>
          </a:p>
          <a:p>
            <a:pPr lvl="4"/>
            <a:r>
              <a:rPr lang="en-US" dirty="0" err="1"/>
              <a:t>Hapana</a:t>
            </a:r>
            <a:r>
              <a:rPr lang="en-US" dirty="0"/>
              <a:t>. Toa </a:t>
            </a:r>
            <a:r>
              <a:rPr lang="en-US" dirty="0" err="1"/>
              <a:t>Mwongozo</a:t>
            </a:r>
            <a:r>
              <a:rPr lang="en-US" dirty="0"/>
              <a:t> Tu </a:t>
            </a:r>
            <a:r>
              <a:rPr lang="en-US" dirty="0" err="1"/>
              <a:t>itakuwa</a:t>
            </a:r>
            <a:r>
              <a:rPr lang="en-US" dirty="0"/>
              <a:t> </a:t>
            </a:r>
            <a:r>
              <a:rPr lang="en-US" dirty="0" err="1"/>
              <a:t>chaguo-msingi</a:t>
            </a:r>
            <a:r>
              <a:rPr lang="en-US" dirty="0"/>
              <a:t>.</a:t>
            </a:r>
          </a:p>
          <a:p>
            <a:pPr lvl="3"/>
            <a:r>
              <a:rPr lang="en-US" dirty="0" err="1"/>
              <a:t>Jumuisha</a:t>
            </a:r>
            <a:r>
              <a:rPr lang="en-US" dirty="0"/>
              <a:t> </a:t>
            </a:r>
            <a:r>
              <a:rPr lang="en-US" dirty="0" err="1"/>
              <a:t>Marejeleo</a:t>
            </a:r>
            <a:r>
              <a:rPr lang="en-US" dirty="0"/>
              <a:t> ya </a:t>
            </a:r>
            <a:r>
              <a:rPr lang="en-US" dirty="0" err="1"/>
              <a:t>Msalaba</a:t>
            </a:r>
            <a:r>
              <a:rPr lang="en-US" dirty="0"/>
              <a:t> </a:t>
            </a:r>
            <a:r>
              <a:rPr lang="en-US" dirty="0" err="1"/>
              <a:t>yatafungwa</a:t>
            </a:r>
            <a:r>
              <a:rPr lang="en-US" dirty="0"/>
              <a:t>. 
</a:t>
            </a:r>
            <a:r>
              <a:rPr lang="en-US" dirty="0" err="1"/>
              <a:t>Chagua</a:t>
            </a:r>
            <a:r>
              <a:rPr lang="en-US" dirty="0"/>
              <a:t> Aya/Aya </a:t>
            </a:r>
            <a:r>
              <a:rPr lang="en-US" dirty="0" err="1"/>
              <a:t>itafungwa</a:t>
            </a:r>
            <a:r>
              <a:rPr lang="en-US" dirty="0"/>
              <a:t>. 
</a:t>
            </a:r>
            <a:r>
              <a:rPr lang="en-US" dirty="0" err="1"/>
              <a:t>Chagua</a:t>
            </a:r>
            <a:r>
              <a:rPr lang="en-US" dirty="0"/>
              <a:t> </a:t>
            </a:r>
            <a:r>
              <a:rPr lang="en-US" dirty="0" err="1"/>
              <a:t>Umbizo</a:t>
            </a:r>
            <a:r>
              <a:rPr lang="en-US" dirty="0"/>
              <a:t> la eBook </a:t>
            </a:r>
            <a:r>
              <a:rPr lang="en-US" dirty="0" err="1"/>
              <a:t>litafungwa</a:t>
            </a:r>
            <a:r>
              <a:rPr lang="en-US" dirty="0"/>
              <a:t>.</a:t>
            </a:r>
          </a:p>
          <a:p>
            <a:pPr lvl="4"/>
            <a:r>
              <a:rPr lang="en-US" dirty="0" err="1"/>
              <a:t>Chati</a:t>
            </a:r>
            <a:r>
              <a:rPr lang="en-US" dirty="0"/>
              <a:t> ya PDF </a:t>
            </a:r>
            <a:r>
              <a:rPr lang="en-US" dirty="0" err="1"/>
              <a:t>itakuwa</a:t>
            </a:r>
            <a:r>
              <a:rPr lang="en-US" dirty="0"/>
              <a:t> </a:t>
            </a:r>
            <a:r>
              <a:rPr lang="en-US" dirty="0" err="1"/>
              <a:t>chaguomsingi</a:t>
            </a:r>
            <a:r>
              <a:rPr lang="en-US" dirty="0"/>
              <a:t>.</a:t>
            </a:r>
          </a:p>
          <a:p>
            <a:pPr lvl="3"/>
            <a:r>
              <a:rPr lang="en-US" dirty="0"/>
              <a:t>Fonti ya </a:t>
            </a:r>
            <a:r>
              <a:rPr lang="en-US" dirty="0" err="1"/>
              <a:t>hiari</a:t>
            </a:r>
            <a:r>
              <a:rPr lang="en-US" dirty="0"/>
              <a:t> ya </a:t>
            </a:r>
            <a:r>
              <a:rPr lang="en-US" dirty="0" err="1"/>
              <a:t>mistari</a:t>
            </a:r>
            <a:r>
              <a:rPr lang="en-US" dirty="0"/>
              <a:t> </a:t>
            </a:r>
            <a:r>
              <a:rPr lang="en-US" dirty="0" err="1"/>
              <a:t>ambayo</a:t>
            </a:r>
            <a:r>
              <a:rPr lang="en-US" dirty="0"/>
              <a:t> </a:t>
            </a:r>
            <a:r>
              <a:rPr lang="en-US" dirty="0" err="1"/>
              <a:t>Yesu</a:t>
            </a:r>
            <a:r>
              <a:rPr lang="en-US" dirty="0"/>
              <a:t> </a:t>
            </a:r>
            <a:r>
              <a:rPr lang="en-US" dirty="0" err="1"/>
              <a:t>anazungumza</a:t>
            </a:r>
            <a:r>
              <a:rPr lang="en-US" dirty="0"/>
              <a:t> </a:t>
            </a:r>
            <a:r>
              <a:rPr lang="en-US" dirty="0" err="1"/>
              <a:t>itafungwa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81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pl-PL" sz="3200" dirty="0"/>
              <a:t>Kanuni za kimantiki za fomu ziliendelea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483577"/>
          </a:xfrm>
        </p:spPr>
        <p:txBody>
          <a:bodyPr>
            <a:normAutofit/>
          </a:bodyPr>
          <a:lstStyle/>
          <a:p>
            <a:r>
              <a:rPr lang="en-US" dirty="0" err="1"/>
              <a:t>Mfano</a:t>
            </a:r>
            <a:r>
              <a:rPr lang="en-US" dirty="0"/>
              <a:t> </a:t>
            </a:r>
            <a:r>
              <a:rPr lang="en-US" dirty="0" err="1"/>
              <a:t>mwingine</a:t>
            </a:r>
            <a:r>
              <a:rPr lang="en-US" dirty="0"/>
              <a:t>: </a:t>
            </a:r>
            <a:r>
              <a:rPr lang="en-US" dirty="0" err="1"/>
              <a:t>Ukichagua</a:t>
            </a:r>
            <a:r>
              <a:rPr lang="en-US" dirty="0"/>
              <a:t> </a:t>
            </a:r>
            <a:r>
              <a:rPr lang="en-US" dirty="0" err="1"/>
              <a:t>mandhari</a:t>
            </a:r>
            <a:r>
              <a:rPr lang="en-US" dirty="0"/>
              <a:t> </a:t>
            </a:r>
            <a:r>
              <a:rPr lang="en-US" dirty="0" err="1"/>
              <a:t>kutoka</a:t>
            </a:r>
            <a:r>
              <a:rPr lang="en-US" dirty="0"/>
              <a:t> </a:t>
            </a:r>
            <a:r>
              <a:rPr lang="en-US" dirty="0" err="1"/>
              <a:t>kwa</a:t>
            </a:r>
            <a:r>
              <a:rPr lang="en-US" dirty="0"/>
              <a:t> </a:t>
            </a:r>
            <a:r>
              <a:rPr lang="en-US" dirty="0" err="1"/>
              <a:t>kundi</a:t>
            </a:r>
            <a:r>
              <a:rPr lang="en-US" dirty="0"/>
              <a:t> la pili...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1637832-6C9F-4C17-8DA2-A19F33F09A93}"/>
              </a:ext>
            </a:extLst>
          </p:cNvPr>
          <p:cNvSpPr txBox="1">
            <a:spLocks/>
          </p:cNvSpPr>
          <p:nvPr/>
        </p:nvSpPr>
        <p:spPr>
          <a:xfrm>
            <a:off x="2592926" y="5439503"/>
            <a:ext cx="7784932" cy="109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Muda </a:t>
            </a:r>
            <a:r>
              <a:rPr lang="en-US" dirty="0" err="1"/>
              <a:t>wa</a:t>
            </a:r>
            <a:r>
              <a:rPr lang="en-US" dirty="0"/>
              <a:t> sura </a:t>
            </a:r>
            <a:r>
              <a:rPr lang="en-US" dirty="0" err="1"/>
              <a:t>katika</a:t>
            </a:r>
            <a:r>
              <a:rPr lang="en-US" dirty="0"/>
              <a:t> </a:t>
            </a:r>
            <a:r>
              <a:rPr lang="en-US" dirty="0" err="1"/>
              <a:t>menyu</a:t>
            </a:r>
            <a:r>
              <a:rPr lang="en-US" dirty="0"/>
              <a:t> </a:t>
            </a:r>
            <a:r>
              <a:rPr lang="en-US" dirty="0" err="1"/>
              <a:t>kunjuzi</a:t>
            </a:r>
            <a:r>
              <a:rPr lang="en-US" dirty="0"/>
              <a:t> ya Muda </a:t>
            </a:r>
            <a:r>
              <a:rPr lang="en-US" dirty="0" err="1"/>
              <a:t>utatiwa</a:t>
            </a:r>
            <a:r>
              <a:rPr lang="en-US" dirty="0"/>
              <a:t> </a:t>
            </a:r>
            <a:r>
              <a:rPr lang="en-US" dirty="0" err="1"/>
              <a:t>kijivu</a:t>
            </a:r>
            <a:r>
              <a:rPr lang="en-US" dirty="0"/>
              <a:t> na </a:t>
            </a:r>
            <a:r>
              <a:rPr lang="en-US" dirty="0" err="1"/>
              <a:t>hauwezi</a:t>
            </a:r>
            <a:r>
              <a:rPr lang="en-US" dirty="0"/>
              <a:t> </a:t>
            </a:r>
            <a:r>
              <a:rPr lang="en-US" dirty="0" err="1"/>
              <a:t>kuchaguliwa</a:t>
            </a:r>
            <a:r>
              <a:rPr lang="en-US" dirty="0"/>
              <a:t>. 
</a:t>
            </a:r>
            <a:r>
              <a:rPr lang="en-US" dirty="0" err="1"/>
              <a:t>Ufafanuzi</a:t>
            </a:r>
            <a:r>
              <a:rPr lang="en-US" dirty="0"/>
              <a:t> </a:t>
            </a:r>
            <a:r>
              <a:rPr lang="en-US" dirty="0" err="1"/>
              <a:t>utafungwa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BC1244-4A45-4EEE-993B-05924C3953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32" t="38694" r="46942" b="13707"/>
          <a:stretch/>
        </p:blipFill>
        <p:spPr>
          <a:xfrm>
            <a:off x="2303459" y="1422025"/>
            <a:ext cx="5406987" cy="39494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0AC265-1EAE-43A0-A74A-BCB67948F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326" y="1354016"/>
            <a:ext cx="2370563" cy="4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94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1997-18D9-41E4-8556-A5D8DAE6C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14155"/>
            <a:ext cx="8911687" cy="606813"/>
          </a:xfrm>
        </p:spPr>
        <p:txBody>
          <a:bodyPr>
            <a:normAutofit/>
          </a:bodyPr>
          <a:lstStyle/>
          <a:p>
            <a:r>
              <a:rPr lang="pl-PL" sz="3200" dirty="0"/>
              <a:t>Kanuni za kimantiki za fomu ziliendelea</a:t>
            </a:r>
            <a:endParaRPr lang="en-US" sz="3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E6D06B-22AA-4FF8-8BD2-3584FEFFA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6" y="870438"/>
            <a:ext cx="7784932" cy="5679972"/>
          </a:xfrm>
        </p:spPr>
        <p:txBody>
          <a:bodyPr>
            <a:normAutofit/>
          </a:bodyPr>
          <a:lstStyle/>
          <a:p>
            <a:r>
              <a:rPr lang="en-US" dirty="0" err="1"/>
              <a:t>Wakati</a:t>
            </a:r>
            <a:r>
              <a:rPr lang="en-US" dirty="0"/>
              <a:t> </a:t>
            </a:r>
            <a:r>
              <a:rPr lang="en-US" dirty="0" err="1"/>
              <a:t>mwingine</a:t>
            </a:r>
            <a:r>
              <a:rPr lang="en-US" dirty="0"/>
              <a:t>, </a:t>
            </a:r>
            <a:r>
              <a:rPr lang="en-US" dirty="0" err="1"/>
              <a:t>chaguzi</a:t>
            </a:r>
            <a:r>
              <a:rPr lang="en-US" dirty="0"/>
              <a:t> </a:t>
            </a:r>
            <a:r>
              <a:rPr lang="en-US" dirty="0" err="1"/>
              <a:t>nyingi</a:t>
            </a:r>
            <a:r>
              <a:rPr lang="en-US" dirty="0"/>
              <a:t> </a:t>
            </a:r>
            <a:r>
              <a:rPr lang="en-US" dirty="0" err="1"/>
              <a:t>huamua</a:t>
            </a:r>
            <a:r>
              <a:rPr lang="en-US" dirty="0"/>
              <a:t> </a:t>
            </a:r>
            <a:r>
              <a:rPr lang="en-US" dirty="0" err="1"/>
              <a:t>ikiwa</a:t>
            </a:r>
            <a:r>
              <a:rPr lang="en-US" dirty="0"/>
              <a:t> </a:t>
            </a:r>
            <a:r>
              <a:rPr lang="en-US" dirty="0" err="1"/>
              <a:t>uteuzi</a:t>
            </a:r>
            <a:r>
              <a:rPr lang="en-US" dirty="0"/>
              <a:t> </a:t>
            </a:r>
            <a:r>
              <a:rPr lang="en-US" dirty="0" err="1"/>
              <a:t>mwingine</a:t>
            </a:r>
            <a:r>
              <a:rPr lang="en-US" dirty="0"/>
              <a:t> </a:t>
            </a:r>
            <a:r>
              <a:rPr lang="en-US" dirty="0" err="1"/>
              <a:t>umefungwa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Ili </a:t>
            </a:r>
            <a:r>
              <a:rPr lang="en-US" dirty="0" err="1"/>
              <a:t>Ufafanuzi</a:t>
            </a:r>
            <a:r>
              <a:rPr lang="en-US" dirty="0"/>
              <a:t> </a:t>
            </a:r>
            <a:r>
              <a:rPr lang="en-US" dirty="0" err="1"/>
              <a:t>uweze</a:t>
            </a:r>
            <a:r>
              <a:rPr lang="en-US" dirty="0"/>
              <a:t> </a:t>
            </a:r>
            <a:r>
              <a:rPr lang="en-US" dirty="0" err="1"/>
              <a:t>kuchaguliwa</a:t>
            </a:r>
            <a:r>
              <a:rPr lang="en-US" dirty="0"/>
              <a:t>:</a:t>
            </a:r>
          </a:p>
          <a:p>
            <a:pPr lvl="2"/>
            <a:r>
              <a:rPr lang="pl-PL" dirty="0"/>
              <a:t>Toleo haliwezi kuwa na hakimiliki</a:t>
            </a:r>
            <a:r>
              <a:rPr lang="en-US" dirty="0"/>
              <a:t>.</a:t>
            </a:r>
          </a:p>
          <a:p>
            <a:pPr lvl="2"/>
            <a:r>
              <a:rPr lang="it-IT" dirty="0"/>
              <a:t>Mandhari lazima iwe katika kundi la kwanza la mandhari</a:t>
            </a:r>
            <a:r>
              <a:rPr lang="en-US" dirty="0"/>
              <a:t>.</a:t>
            </a:r>
          </a:p>
          <a:p>
            <a:pPr lvl="2"/>
            <a:r>
              <a:rPr lang="pt-BR" dirty="0"/>
              <a:t>Muda lazima uwe muda wa sura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pPr lvl="1"/>
            <a:r>
              <a:rPr lang="es-ES" dirty="0" err="1"/>
              <a:t>Ili</a:t>
            </a:r>
            <a:r>
              <a:rPr lang="es-ES" dirty="0"/>
              <a:t> Chagua </a:t>
            </a:r>
            <a:r>
              <a:rPr lang="es-ES" dirty="0" err="1"/>
              <a:t>Aya</a:t>
            </a:r>
            <a:r>
              <a:rPr lang="es-ES" dirty="0"/>
              <a:t> </a:t>
            </a:r>
            <a:r>
              <a:rPr lang="es-ES" dirty="0" err="1"/>
              <a:t>au</a:t>
            </a:r>
            <a:r>
              <a:rPr lang="es-ES" dirty="0"/>
              <a:t> </a:t>
            </a:r>
            <a:r>
              <a:rPr lang="es-ES" dirty="0" err="1"/>
              <a:t>Umbizo</a:t>
            </a:r>
            <a:r>
              <a:rPr lang="es-ES" dirty="0"/>
              <a:t> la </a:t>
            </a:r>
            <a:r>
              <a:rPr lang="es-ES" dirty="0" err="1"/>
              <a:t>Aya</a:t>
            </a:r>
            <a:r>
              <a:rPr lang="es-ES" dirty="0"/>
              <a:t> </a:t>
            </a:r>
            <a:r>
              <a:rPr lang="es-ES" dirty="0" err="1"/>
              <a:t>liweze</a:t>
            </a:r>
            <a:r>
              <a:rPr lang="es-ES" dirty="0"/>
              <a:t> </a:t>
            </a:r>
            <a:r>
              <a:rPr lang="es-ES" dirty="0" err="1"/>
              <a:t>kuchaguliwa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Toleo</a:t>
            </a:r>
            <a:r>
              <a:rPr lang="en-US" dirty="0"/>
              <a:t> </a:t>
            </a:r>
            <a:r>
              <a:rPr lang="en-US" dirty="0" err="1"/>
              <a:t>haliwezi</a:t>
            </a:r>
            <a:r>
              <a:rPr lang="en-US" dirty="0"/>
              <a:t> </a:t>
            </a:r>
            <a:r>
              <a:rPr lang="en-US" dirty="0" err="1"/>
              <a:t>kuwa</a:t>
            </a:r>
            <a:r>
              <a:rPr lang="en-US" dirty="0"/>
              <a:t> na </a:t>
            </a:r>
            <a:r>
              <a:rPr lang="en-US" dirty="0" err="1"/>
              <a:t>hakimiliki</a:t>
            </a:r>
            <a:r>
              <a:rPr lang="en-US" dirty="0"/>
              <a:t>. 
</a:t>
            </a:r>
            <a:r>
              <a:rPr lang="en-US" dirty="0" err="1"/>
              <a:t>Jumuisha</a:t>
            </a:r>
            <a:r>
              <a:rPr lang="en-US" dirty="0"/>
              <a:t> </a:t>
            </a:r>
            <a:r>
              <a:rPr lang="en-US" dirty="0" err="1"/>
              <a:t>Maandiko</a:t>
            </a:r>
            <a:r>
              <a:rPr lang="en-US" dirty="0"/>
              <a:t> </a:t>
            </a:r>
            <a:r>
              <a:rPr lang="en-US" dirty="0" err="1"/>
              <a:t>lazima</a:t>
            </a:r>
            <a:r>
              <a:rPr lang="en-US" dirty="0"/>
              <a:t> </a:t>
            </a:r>
            <a:r>
              <a:rPr lang="en-US" dirty="0" err="1"/>
              <a:t>iwe</a:t>
            </a:r>
            <a:r>
              <a:rPr lang="en-US" dirty="0"/>
              <a:t> </a:t>
            </a:r>
            <a:r>
              <a:rPr lang="en-US" dirty="0" err="1"/>
              <a:t>Ndiyo</a:t>
            </a:r>
            <a:r>
              <a:rPr lang="en-US" dirty="0"/>
              <a:t>. 
</a:t>
            </a:r>
            <a:r>
              <a:rPr lang="en-US" dirty="0" err="1"/>
              <a:t>Jumuisha</a:t>
            </a:r>
            <a:r>
              <a:rPr lang="en-US" dirty="0"/>
              <a:t> </a:t>
            </a:r>
            <a:r>
              <a:rPr lang="en-US" dirty="0" err="1"/>
              <a:t>Marejeleo</a:t>
            </a:r>
            <a:r>
              <a:rPr lang="en-US" dirty="0"/>
              <a:t> ya </a:t>
            </a:r>
            <a:r>
              <a:rPr lang="en-US" dirty="0" err="1"/>
              <a:t>Msalaba</a:t>
            </a:r>
            <a:r>
              <a:rPr lang="en-US" dirty="0"/>
              <a:t> </a:t>
            </a:r>
            <a:r>
              <a:rPr lang="en-US" dirty="0" err="1"/>
              <a:t>lazima</a:t>
            </a:r>
            <a:r>
              <a:rPr lang="en-US" dirty="0"/>
              <a:t> </a:t>
            </a:r>
            <a:r>
              <a:rPr lang="en-US" dirty="0" err="1"/>
              <a:t>yapitishwe</a:t>
            </a:r>
            <a:r>
              <a:rPr lang="en-US" dirty="0"/>
              <a:t> au Hakuna </a:t>
            </a:r>
            <a:r>
              <a:rPr lang="en-US" dirty="0" err="1"/>
              <a:t>Marejeleo</a:t>
            </a:r>
            <a:r>
              <a:rPr lang="en-US" dirty="0"/>
              <a:t> ya </a:t>
            </a:r>
            <a:r>
              <a:rPr lang="en-US" dirty="0" err="1"/>
              <a:t>Msalaba</a:t>
            </a:r>
            <a:r>
              <a:rPr lang="en-US" dirty="0"/>
              <a:t> </a:t>
            </a:r>
            <a:r>
              <a:rPr lang="en-US" dirty="0" err="1"/>
              <a:t>lazima</a:t>
            </a:r>
            <a:r>
              <a:rPr lang="en-US" dirty="0"/>
              <a:t> </a:t>
            </a:r>
            <a:r>
              <a:rPr lang="en-US" dirty="0" err="1"/>
              <a:t>Ichaguliwe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13340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1473</TotalTime>
  <Words>3006</Words>
  <Application>Microsoft Office PowerPoint</Application>
  <PresentationFormat>Widescreen</PresentationFormat>
  <Paragraphs>221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Century Gothic</vt:lpstr>
      <vt:lpstr>Philosopher</vt:lpstr>
      <vt:lpstr>Poppins</vt:lpstr>
      <vt:lpstr>Wingdings 3</vt:lpstr>
      <vt:lpstr>Wisp</vt:lpstr>
      <vt:lpstr>worldbibleplans.com/languages/swahili/index.html</vt:lpstr>
      <vt:lpstr>PowerPoint Presentation</vt:lpstr>
      <vt:lpstr>Karibu kwenye Mipango ya Biblia ya Ulimwengu</vt:lpstr>
      <vt:lpstr>Nenda kwenye ukurasa wa Ombi la eBook</vt:lpstr>
      <vt:lpstr>Hii ndio Fomu ya Ombi - Tutaichambua katika slaidi zifuatazo</vt:lpstr>
      <vt:lpstr>Mitambo ya fomu</vt:lpstr>
      <vt:lpstr>Kanuni za kimantiki za fomu</vt:lpstr>
      <vt:lpstr>Kanuni za kimantiki za fomu ziliendelea</vt:lpstr>
      <vt:lpstr>Kanuni za kimantiki za fomu ziliendelea</vt:lpstr>
      <vt:lpstr>Tuambie wewe ni nani</vt:lpstr>
      <vt:lpstr>Chagua Nchi yako ya Makazi kutoka kwenye orodha kunjuzi</vt:lpstr>
      <vt:lpstr>Ingiza Anwani yako ya Barua pepe</vt:lpstr>
      <vt:lpstr>Chagua lugha yako</vt:lpstr>
      <vt:lpstr>Orodha ya toleo inayohusishwa na chaguo lako la lugha itajaza kiotomatiki</vt:lpstr>
      <vt:lpstr>Huu ni mfano wa kile unachoweza kuona</vt:lpstr>
      <vt:lpstr>Tafuta ndani ya Orodha</vt:lpstr>
      <vt:lpstr>Matoleo yenye hakimiliki  Sehemu zingine kwenye fomu zitafungwa ikiwa utachagua toleo la Biblia lililo na hakimiliki. Kwa mujibu wa sheria, tunaweza tu kutoa mwongozo wa matoleo yenye hakimiliki. Utaona ishara © ya hakimiliki mwishoni mwa maelezo ya toleo. </vt:lpstr>
      <vt:lpstr>Bofya kwenye kitufe cha radial mwanzoni mwa chaguo lako</vt:lpstr>
      <vt:lpstr>Orodha kunjuzi itafungwa na fomu itaonyesha toleo ulilochagua</vt:lpstr>
      <vt:lpstr>Mandhari</vt:lpstr>
      <vt:lpstr>Mandhari Imeendelea </vt:lpstr>
      <vt:lpstr>Mandhari Imeendelea </vt:lpstr>
      <vt:lpstr>Mandhari Imeendelea </vt:lpstr>
      <vt:lpstr>Mandhari Imeendelea </vt:lpstr>
      <vt:lpstr>Ikiwa ulichagua mandhari 1 ya Kitabu cha Deep Diving, chagua kitabu. Vinginevyo, chaguo hili litafungwa</vt:lpstr>
      <vt:lpstr>Jumuisha Maandiko</vt:lpstr>
      <vt:lpstr>Kwa hiari chagua kujumuisha Marejeleo ya Msalaba</vt:lpstr>
      <vt:lpstr>Jumuisha Rejea ya Msalaba - Mifano ya Ufupisho</vt:lpstr>
      <vt:lpstr>Jumuisha Rejea ya Msalaba - Mifano ya Maandishi Kamili</vt:lpstr>
      <vt:lpstr>Muda wa kusoma</vt:lpstr>
      <vt:lpstr>Chagua Mzunguko wa Kusoma</vt:lpstr>
      <vt:lpstr>Chagua Usomaji kwa Siku</vt:lpstr>
      <vt:lpstr>Chagua Umbizo la Aya au Aya</vt:lpstr>
      <vt:lpstr>Jumuisha Ufafanuzi - Chagua ufafanuzi wa sura kwa sura ili ujumuishwe na mpango wako.</vt:lpstr>
      <vt:lpstr>Chagua kwa siku, tarehe, au zote mbili</vt:lpstr>
      <vt:lpstr>Bofya kwenye kalenda ili kuchagua tarehe ya kuanza kusoma. Ikiwa umechagua Muda Maalum, chagua tarehe ya mwisho wa kusoma</vt:lpstr>
      <vt:lpstr>Chagua Umbizo la eBook</vt:lpstr>
      <vt:lpstr>Fonti ya hiari ya mistari ambayo Yesu anazungumza</vt:lpstr>
      <vt:lpstr>Hiari: Chagua Hapana ikiwa ungependa kutopokea barua pepe kutoka kwa WBP katika siku zijazo</vt:lpstr>
      <vt:lpstr>Hiari: Ingiza maombi yoyote ya ziada hapa</vt:lpstr>
      <vt:lpstr>Tafadhali tujulishe jinsi ulivyosikia juu yetu na ikiwa hii ni mara yako ya kwanza kusoma Biblia</vt:lpstr>
      <vt:lpstr>Bofya Wasilisha</vt:lpstr>
      <vt:lpstr>Ukurasa wa Uthibitisho</vt:lpstr>
      <vt:lpstr>Ukurasa wa Uthibitisho uliendelea</vt:lpstr>
      <vt:lpstr>Ukurasa wa uwasilishaji uliofanikiwa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worldbibleplans.com</dc:title>
  <dc:creator>WBP</dc:creator>
  <cp:lastModifiedBy>World BP</cp:lastModifiedBy>
  <cp:revision>224</cp:revision>
  <dcterms:created xsi:type="dcterms:W3CDTF">2024-04-27T16:46:20Z</dcterms:created>
  <dcterms:modified xsi:type="dcterms:W3CDTF">2026-09-08T15:21:46Z</dcterms:modified>
</cp:coreProperties>
</file>