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79" r:id="rId3"/>
    <p:sldId id="257" r:id="rId4"/>
    <p:sldId id="293" r:id="rId5"/>
    <p:sldId id="259" r:id="rId6"/>
    <p:sldId id="260" r:id="rId7"/>
    <p:sldId id="277" r:id="rId8"/>
    <p:sldId id="276" r:id="rId9"/>
    <p:sldId id="261" r:id="rId10"/>
    <p:sldId id="262" r:id="rId11"/>
    <p:sldId id="263" r:id="rId12"/>
    <p:sldId id="287" r:id="rId13"/>
    <p:sldId id="264" r:id="rId14"/>
    <p:sldId id="285" r:id="rId15"/>
    <p:sldId id="265" r:id="rId16"/>
    <p:sldId id="297" r:id="rId17"/>
    <p:sldId id="294" r:id="rId18"/>
    <p:sldId id="295" r:id="rId19"/>
    <p:sldId id="296" r:id="rId20"/>
    <p:sldId id="298" r:id="rId21"/>
    <p:sldId id="299" r:id="rId22"/>
    <p:sldId id="300" r:id="rId23"/>
    <p:sldId id="281" r:id="rId24"/>
    <p:sldId id="268" r:id="rId25"/>
    <p:sldId id="280" r:id="rId26"/>
    <p:sldId id="269" r:id="rId27"/>
    <p:sldId id="291" r:id="rId28"/>
    <p:sldId id="283" r:id="rId29"/>
    <p:sldId id="275" r:id="rId30"/>
    <p:sldId id="301" r:id="rId31"/>
    <p:sldId id="292" r:id="rId32"/>
    <p:sldId id="288" r:id="rId33"/>
    <p:sldId id="289" r:id="rId34"/>
    <p:sldId id="286" r:id="rId35"/>
    <p:sldId id="273"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8" d="100"/>
          <a:sy n="98" d="100"/>
        </p:scale>
        <p:origin x="96"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FA8B50-C082-482D-AB86-0BB50CCCE8C6}" type="datetimeFigureOut">
              <a:rPr lang="en-US" smtClean="0"/>
              <a:t>1/25/2026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217650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FA8B50-C082-482D-AB86-0BB50CCCE8C6}" type="datetimeFigureOut">
              <a:rPr lang="en-US" smtClean="0"/>
              <a:t>1/25/2026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269888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FA8B50-C082-482D-AB86-0BB50CCCE8C6}" type="datetimeFigureOut">
              <a:rPr lang="en-US" smtClean="0"/>
              <a:t>1/25/2026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168365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FA8B50-C082-482D-AB86-0BB50CCCE8C6}" type="datetimeFigureOut">
              <a:rPr lang="en-US" smtClean="0"/>
              <a:t>1/25/2026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2806134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FA8B50-C082-482D-AB86-0BB50CCCE8C6}" type="datetimeFigureOut">
              <a:rPr lang="en-US" smtClean="0"/>
              <a:t>1/25/2026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905689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FA8B50-C082-482D-AB86-0BB50CCCE8C6}" type="datetimeFigureOut">
              <a:rPr lang="en-US" smtClean="0"/>
              <a:t>1/25/2026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4085885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FA8B50-C082-482D-AB86-0BB50CCCE8C6}" type="datetimeFigureOut">
              <a:rPr lang="en-US" smtClean="0"/>
              <a:t>1/25/2026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2587532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FA8B50-C082-482D-AB86-0BB50CCCE8C6}" type="datetimeFigureOut">
              <a:rPr lang="en-US" smtClean="0"/>
              <a:t>1/25/2026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777229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BFA8B50-C082-482D-AB86-0BB50CCCE8C6}" type="datetimeFigureOut">
              <a:rPr lang="en-US" smtClean="0"/>
              <a:t>1/25/2026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551501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FA8B50-C082-482D-AB86-0BB50CCCE8C6}" type="datetimeFigureOut">
              <a:rPr lang="en-US" smtClean="0"/>
              <a:t>1/25/2026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026751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FA8B50-C082-482D-AB86-0BB50CCCE8C6}" type="datetimeFigureOut">
              <a:rPr lang="en-US" smtClean="0"/>
              <a:t>1/25/2026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D8A6C6A-92FB-40B1-8A0B-8EA52FB092B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37935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BFA8B50-C082-482D-AB86-0BB50CCCE8C6}" type="datetimeFigureOut">
              <a:rPr lang="en-US" smtClean="0"/>
              <a:t>1/25/2026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4232628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BFA8B50-C082-482D-AB86-0BB50CCCE8C6}" type="datetimeFigureOut">
              <a:rPr lang="en-US" smtClean="0"/>
              <a:t>1/25/2026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D8A6C6A-92FB-40B1-8A0B-8EA52FB092B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717612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4BFA8B50-C082-482D-AB86-0BB50CCCE8C6}" type="datetimeFigureOut">
              <a:rPr lang="en-US" smtClean="0"/>
              <a:t>1/25/2026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9292151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FA8B50-C082-482D-AB86-0BB50CCCE8C6}" type="datetimeFigureOut">
              <a:rPr lang="en-US" smtClean="0"/>
              <a:t>1/25/2026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17298984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FA8B50-C082-482D-AB86-0BB50CCCE8C6}" type="datetimeFigureOut">
              <a:rPr lang="en-US" smtClean="0"/>
              <a:t>1/25/2026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D8A6C6A-92FB-40B1-8A0B-8EA52FB092BE}" type="slidenum">
              <a:rPr lang="en-US" smtClean="0"/>
              <a:t>‹#›</a:t>
            </a:fld>
            <a:endParaRPr lang="en-US"/>
          </a:p>
        </p:txBody>
      </p:sp>
    </p:spTree>
    <p:extLst>
      <p:ext uri="{BB962C8B-B14F-4D97-AF65-F5344CB8AC3E}">
        <p14:creationId xmlns:p14="http://schemas.microsoft.com/office/powerpoint/2010/main" val="29248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BFA8B50-C082-482D-AB86-0BB50CCCE8C6}" type="datetimeFigureOut">
              <a:rPr lang="en-US" smtClean="0"/>
              <a:t>1/25/2026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D8A6C6A-92FB-40B1-8A0B-8EA52FB092BE}" type="slidenum">
              <a:rPr lang="en-US" smtClean="0"/>
              <a:t>‹#›</a:t>
            </a:fld>
            <a:endParaRPr lang="en-US"/>
          </a:p>
        </p:txBody>
      </p:sp>
    </p:spTree>
    <p:extLst>
      <p:ext uri="{BB962C8B-B14F-4D97-AF65-F5344CB8AC3E}">
        <p14:creationId xmlns:p14="http://schemas.microsoft.com/office/powerpoint/2010/main" val="146614277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AA5F8-8E2E-40BA-83D1-C8EFDEEF94FD}"/>
              </a:ext>
            </a:extLst>
          </p:cNvPr>
          <p:cNvSpPr>
            <a:spLocks noGrp="1"/>
          </p:cNvSpPr>
          <p:nvPr>
            <p:ph type="ctrTitle"/>
          </p:nvPr>
        </p:nvSpPr>
        <p:spPr/>
        <p:txBody>
          <a:bodyPr>
            <a:normAutofit/>
          </a:bodyPr>
          <a:lstStyle/>
          <a:p>
            <a:r>
              <a:rPr lang="en-US" sz="3500" dirty="0"/>
              <a:t>worldbibleplans.com</a:t>
            </a:r>
          </a:p>
        </p:txBody>
      </p:sp>
      <p:sp>
        <p:nvSpPr>
          <p:cNvPr id="3" name="Subtitle 2">
            <a:extLst>
              <a:ext uri="{FF2B5EF4-FFF2-40B4-BE49-F238E27FC236}">
                <a16:creationId xmlns:a16="http://schemas.microsoft.com/office/drawing/2014/main" id="{ED11C7B5-3070-4312-9C6F-0ED8F6D179BA}"/>
              </a:ext>
            </a:extLst>
          </p:cNvPr>
          <p:cNvSpPr>
            <a:spLocks noGrp="1"/>
          </p:cNvSpPr>
          <p:nvPr>
            <p:ph type="subTitle" idx="1"/>
          </p:nvPr>
        </p:nvSpPr>
        <p:spPr/>
        <p:txBody>
          <a:bodyPr/>
          <a:lstStyle/>
          <a:p>
            <a:r>
              <a:rPr lang="en-US" sz="2400" dirty="0" err="1"/>
              <a:t>Navodila</a:t>
            </a:r>
            <a:r>
              <a:rPr lang="en-US" sz="2400" dirty="0"/>
              <a:t> </a:t>
            </a:r>
            <a:r>
              <a:rPr lang="en-US" sz="2400" dirty="0" err="1"/>
              <a:t>Korak</a:t>
            </a:r>
            <a:r>
              <a:rPr lang="en-US" sz="2400" dirty="0"/>
              <a:t> za </a:t>
            </a:r>
            <a:r>
              <a:rPr lang="en-US" sz="2400" dirty="0" err="1"/>
              <a:t>Korakom</a:t>
            </a:r>
            <a:endParaRPr lang="en-US" dirty="0"/>
          </a:p>
        </p:txBody>
      </p:sp>
    </p:spTree>
    <p:extLst>
      <p:ext uri="{BB962C8B-B14F-4D97-AF65-F5344CB8AC3E}">
        <p14:creationId xmlns:p14="http://schemas.microsoft.com/office/powerpoint/2010/main" val="2102239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BABB37-76B5-4586-8AFD-2055132C3B7F}"/>
              </a:ext>
            </a:extLst>
          </p:cNvPr>
          <p:cNvSpPr/>
          <p:nvPr/>
        </p:nvSpPr>
        <p:spPr>
          <a:xfrm>
            <a:off x="5312705" y="79366"/>
            <a:ext cx="1610686" cy="99829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Kot</a:t>
            </a:r>
            <a:r>
              <a:rPr lang="en-US" sz="1200" dirty="0">
                <a:solidFill>
                  <a:schemeClr val="tx1"/>
                </a:solidFill>
              </a:rPr>
              <a:t> </a:t>
            </a:r>
            <a:r>
              <a:rPr lang="en-US" sz="1200" dirty="0" err="1">
                <a:solidFill>
                  <a:schemeClr val="tx1"/>
                </a:solidFill>
              </a:rPr>
              <a:t>kristjan</a:t>
            </a:r>
            <a:r>
              <a:rPr lang="en-US" sz="1200" dirty="0">
                <a:solidFill>
                  <a:schemeClr val="tx1"/>
                </a:solidFill>
              </a:rPr>
              <a:t>, </a:t>
            </a:r>
            <a:r>
              <a:rPr lang="en-US" sz="1200" dirty="0" err="1">
                <a:solidFill>
                  <a:schemeClr val="tx1"/>
                </a:solidFill>
              </a:rPr>
              <a:t>ste</a:t>
            </a:r>
            <a:r>
              <a:rPr lang="en-US" sz="1200" dirty="0">
                <a:solidFill>
                  <a:schemeClr val="tx1"/>
                </a:solidFill>
              </a:rPr>
              <a:t> </a:t>
            </a:r>
            <a:r>
              <a:rPr lang="en-US" sz="1200" dirty="0" err="1">
                <a:solidFill>
                  <a:schemeClr val="tx1"/>
                </a:solidFill>
              </a:rPr>
              <a:t>kdaj</a:t>
            </a:r>
            <a:r>
              <a:rPr lang="en-US" sz="1200" dirty="0">
                <a:solidFill>
                  <a:schemeClr val="tx1"/>
                </a:solidFill>
              </a:rPr>
              <a:t> </a:t>
            </a:r>
            <a:r>
              <a:rPr lang="en-US" sz="1200" dirty="0" err="1">
                <a:solidFill>
                  <a:schemeClr val="tx1"/>
                </a:solidFill>
              </a:rPr>
              <a:t>prebrali</a:t>
            </a:r>
            <a:r>
              <a:rPr lang="en-US" sz="1200" dirty="0">
                <a:solidFill>
                  <a:schemeClr val="tx1"/>
                </a:solidFill>
              </a:rPr>
              <a:t> </a:t>
            </a:r>
            <a:r>
              <a:rPr lang="en-US" sz="1200" dirty="0" err="1">
                <a:solidFill>
                  <a:schemeClr val="tx1"/>
                </a:solidFill>
              </a:rPr>
              <a:t>celotno</a:t>
            </a:r>
            <a:r>
              <a:rPr lang="en-US" sz="1200" dirty="0">
                <a:solidFill>
                  <a:schemeClr val="tx1"/>
                </a:solidFill>
              </a:rPr>
              <a:t> </a:t>
            </a:r>
            <a:r>
              <a:rPr lang="en-US" sz="1200" dirty="0" err="1">
                <a:solidFill>
                  <a:schemeClr val="tx1"/>
                </a:solidFill>
              </a:rPr>
              <a:t>Biblijo</a:t>
            </a:r>
            <a:r>
              <a:rPr lang="en-US" sz="1200" dirty="0">
                <a:solidFill>
                  <a:schemeClr val="tx1"/>
                </a:solidFill>
              </a:rPr>
              <a:t>?</a:t>
            </a:r>
            <a:endParaRPr lang="en-US" sz="1200" dirty="0"/>
          </a:p>
        </p:txBody>
      </p:sp>
      <p:cxnSp>
        <p:nvCxnSpPr>
          <p:cNvPr id="6" name="Connector: Elbow 5">
            <a:extLst>
              <a:ext uri="{FF2B5EF4-FFF2-40B4-BE49-F238E27FC236}">
                <a16:creationId xmlns:a16="http://schemas.microsoft.com/office/drawing/2014/main" id="{60FFE28E-7F94-40D5-BB61-D46244FCD605}"/>
              </a:ext>
            </a:extLst>
          </p:cNvPr>
          <p:cNvCxnSpPr>
            <a:cxnSpLocks/>
            <a:stCxn id="4" idx="2"/>
            <a:endCxn id="10" idx="1"/>
          </p:cNvCxnSpPr>
          <p:nvPr/>
        </p:nvCxnSpPr>
        <p:spPr>
          <a:xfrm rot="16200000" flipH="1">
            <a:off x="6526126" y="669577"/>
            <a:ext cx="548951" cy="136510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nector: Elbow 6">
            <a:extLst>
              <a:ext uri="{FF2B5EF4-FFF2-40B4-BE49-F238E27FC236}">
                <a16:creationId xmlns:a16="http://schemas.microsoft.com/office/drawing/2014/main" id="{8A473A66-3C55-4132-8836-5611DB31815B}"/>
              </a:ext>
            </a:extLst>
          </p:cNvPr>
          <p:cNvCxnSpPr>
            <a:cxnSpLocks/>
          </p:cNvCxnSpPr>
          <p:nvPr/>
        </p:nvCxnSpPr>
        <p:spPr>
          <a:xfrm rot="10800000" flipV="1">
            <a:off x="4029133" y="1077656"/>
            <a:ext cx="1517877" cy="552056"/>
          </a:xfrm>
          <a:prstGeom prst="bentConnector3">
            <a:avLst>
              <a:gd name="adj1" fmla="val -37362"/>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69CED572-E1DE-4294-8719-1962C5B0593C}"/>
              </a:ext>
            </a:extLst>
          </p:cNvPr>
          <p:cNvSpPr/>
          <p:nvPr/>
        </p:nvSpPr>
        <p:spPr>
          <a:xfrm>
            <a:off x="7483155" y="1257906"/>
            <a:ext cx="1900341" cy="7374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200" dirty="0">
                <a:solidFill>
                  <a:schemeClr val="tx1"/>
                </a:solidFill>
              </a:rPr>
              <a:t>Ali je bilo to koristno za tvoje življenje?</a:t>
            </a:r>
            <a:endParaRPr lang="en-US" sz="1200" dirty="0">
              <a:solidFill>
                <a:schemeClr val="tx1"/>
              </a:solidFill>
            </a:endParaRPr>
          </a:p>
        </p:txBody>
      </p:sp>
      <p:sp>
        <p:nvSpPr>
          <p:cNvPr id="11" name="Rectangle 10">
            <a:extLst>
              <a:ext uri="{FF2B5EF4-FFF2-40B4-BE49-F238E27FC236}">
                <a16:creationId xmlns:a16="http://schemas.microsoft.com/office/drawing/2014/main" id="{79E14EC6-8948-4580-9CE7-3EF021B0580C}"/>
              </a:ext>
            </a:extLst>
          </p:cNvPr>
          <p:cNvSpPr/>
          <p:nvPr/>
        </p:nvSpPr>
        <p:spPr>
          <a:xfrm>
            <a:off x="6335491" y="1257906"/>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Da</a:t>
            </a:r>
          </a:p>
        </p:txBody>
      </p:sp>
      <p:sp>
        <p:nvSpPr>
          <p:cNvPr id="16" name="Rectangle 15">
            <a:extLst>
              <a:ext uri="{FF2B5EF4-FFF2-40B4-BE49-F238E27FC236}">
                <a16:creationId xmlns:a16="http://schemas.microsoft.com/office/drawing/2014/main" id="{331D8B96-9887-4077-8E19-AE426DA5DB5B}"/>
              </a:ext>
            </a:extLst>
          </p:cNvPr>
          <p:cNvSpPr/>
          <p:nvPr/>
        </p:nvSpPr>
        <p:spPr>
          <a:xfrm>
            <a:off x="8437198" y="1994656"/>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Ne</a:t>
            </a:r>
          </a:p>
        </p:txBody>
      </p:sp>
      <p:sp>
        <p:nvSpPr>
          <p:cNvPr id="17" name="Rectangle 16">
            <a:extLst>
              <a:ext uri="{FF2B5EF4-FFF2-40B4-BE49-F238E27FC236}">
                <a16:creationId xmlns:a16="http://schemas.microsoft.com/office/drawing/2014/main" id="{F372162E-FDCF-4079-B4BB-A78E40611DCB}"/>
              </a:ext>
            </a:extLst>
          </p:cNvPr>
          <p:cNvSpPr/>
          <p:nvPr/>
        </p:nvSpPr>
        <p:spPr>
          <a:xfrm>
            <a:off x="6484010" y="2405900"/>
            <a:ext cx="1913541" cy="9126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Zakaj</a:t>
            </a:r>
            <a:r>
              <a:rPr lang="en-US" sz="1200" dirty="0">
                <a:solidFill>
                  <a:schemeClr val="tx1"/>
                </a:solidFill>
              </a:rPr>
              <a:t> pa ne?  Bi </a:t>
            </a:r>
            <a:r>
              <a:rPr lang="en-US" sz="1200" dirty="0" err="1">
                <a:solidFill>
                  <a:schemeClr val="tx1"/>
                </a:solidFill>
              </a:rPr>
              <a:t>preprost</a:t>
            </a:r>
            <a:r>
              <a:rPr lang="en-US" sz="1200" dirty="0">
                <a:solidFill>
                  <a:schemeClr val="tx1"/>
                </a:solidFill>
              </a:rPr>
              <a:t> </a:t>
            </a:r>
            <a:r>
              <a:rPr lang="en-US" sz="1200" dirty="0" err="1">
                <a:solidFill>
                  <a:schemeClr val="tx1"/>
                </a:solidFill>
              </a:rPr>
              <a:t>bralni</a:t>
            </a:r>
            <a:r>
              <a:rPr lang="en-US" sz="1200" dirty="0">
                <a:solidFill>
                  <a:schemeClr val="tx1"/>
                </a:solidFill>
              </a:rPr>
              <a:t> </a:t>
            </a:r>
            <a:r>
              <a:rPr lang="en-US" sz="1200" dirty="0" err="1">
                <a:solidFill>
                  <a:schemeClr val="tx1"/>
                </a:solidFill>
              </a:rPr>
              <a:t>načrt</a:t>
            </a:r>
            <a:r>
              <a:rPr lang="en-US" sz="1200" dirty="0">
                <a:solidFill>
                  <a:schemeClr val="tx1"/>
                </a:solidFill>
              </a:rPr>
              <a:t> </a:t>
            </a:r>
            <a:r>
              <a:rPr lang="en-US" sz="1200" dirty="0" err="1">
                <a:solidFill>
                  <a:schemeClr val="tx1"/>
                </a:solidFill>
              </a:rPr>
              <a:t>pripomogel</a:t>
            </a:r>
            <a:r>
              <a:rPr lang="en-US" sz="1200" dirty="0">
                <a:solidFill>
                  <a:schemeClr val="tx1"/>
                </a:solidFill>
              </a:rPr>
              <a:t> k </a:t>
            </a:r>
            <a:r>
              <a:rPr lang="en-US" sz="1200" dirty="0" err="1">
                <a:solidFill>
                  <a:schemeClr val="tx1"/>
                </a:solidFill>
              </a:rPr>
              <a:t>večji</a:t>
            </a:r>
            <a:r>
              <a:rPr lang="en-US" sz="1200" dirty="0">
                <a:solidFill>
                  <a:schemeClr val="tx1"/>
                </a:solidFill>
              </a:rPr>
              <a:t> </a:t>
            </a:r>
            <a:r>
              <a:rPr lang="en-US" sz="1200" dirty="0" err="1">
                <a:solidFill>
                  <a:schemeClr val="tx1"/>
                </a:solidFill>
              </a:rPr>
              <a:t>koristi</a:t>
            </a:r>
            <a:r>
              <a:rPr lang="en-US" sz="1200" dirty="0">
                <a:solidFill>
                  <a:schemeClr val="tx1"/>
                </a:solidFill>
              </a:rPr>
              <a:t>?</a:t>
            </a:r>
            <a:endParaRPr lang="en-US" sz="1200" dirty="0"/>
          </a:p>
        </p:txBody>
      </p:sp>
      <p:sp>
        <p:nvSpPr>
          <p:cNvPr id="20" name="Rectangle 19">
            <a:extLst>
              <a:ext uri="{FF2B5EF4-FFF2-40B4-BE49-F238E27FC236}">
                <a16:creationId xmlns:a16="http://schemas.microsoft.com/office/drawing/2014/main" id="{737918AF-1F3B-4A97-8099-DFBE1288B09B}"/>
              </a:ext>
            </a:extLst>
          </p:cNvPr>
          <p:cNvSpPr/>
          <p:nvPr/>
        </p:nvSpPr>
        <p:spPr>
          <a:xfrm>
            <a:off x="4467766" y="1279678"/>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Ne</a:t>
            </a:r>
          </a:p>
        </p:txBody>
      </p:sp>
      <p:sp>
        <p:nvSpPr>
          <p:cNvPr id="25" name="Rectangle 24">
            <a:extLst>
              <a:ext uri="{FF2B5EF4-FFF2-40B4-BE49-F238E27FC236}">
                <a16:creationId xmlns:a16="http://schemas.microsoft.com/office/drawing/2014/main" id="{2D3705E1-FA9B-4B63-9E3A-3C60F4E357B0}"/>
              </a:ext>
            </a:extLst>
          </p:cNvPr>
          <p:cNvSpPr/>
          <p:nvPr/>
        </p:nvSpPr>
        <p:spPr>
          <a:xfrm>
            <a:off x="9687302" y="1267274"/>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Da</a:t>
            </a:r>
          </a:p>
        </p:txBody>
      </p:sp>
      <p:sp>
        <p:nvSpPr>
          <p:cNvPr id="26" name="Rectangle 25">
            <a:extLst>
              <a:ext uri="{FF2B5EF4-FFF2-40B4-BE49-F238E27FC236}">
                <a16:creationId xmlns:a16="http://schemas.microsoft.com/office/drawing/2014/main" id="{6E8B1713-A153-44B2-B7E6-F8661EBEA235}"/>
              </a:ext>
            </a:extLst>
          </p:cNvPr>
          <p:cNvSpPr/>
          <p:nvPr/>
        </p:nvSpPr>
        <p:spPr>
          <a:xfrm>
            <a:off x="10559139" y="1272486"/>
            <a:ext cx="1467877" cy="7374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Ste </a:t>
            </a:r>
            <a:r>
              <a:rPr lang="en-US" sz="1200" dirty="0" err="1">
                <a:solidFill>
                  <a:schemeClr val="tx1"/>
                </a:solidFill>
              </a:rPr>
              <a:t>uporabili</a:t>
            </a:r>
            <a:r>
              <a:rPr lang="en-US" sz="1200" dirty="0">
                <a:solidFill>
                  <a:schemeClr val="tx1"/>
                </a:solidFill>
              </a:rPr>
              <a:t> </a:t>
            </a:r>
            <a:r>
              <a:rPr lang="en-US" sz="1200" dirty="0" err="1">
                <a:solidFill>
                  <a:schemeClr val="tx1"/>
                </a:solidFill>
              </a:rPr>
              <a:t>bralni</a:t>
            </a:r>
            <a:r>
              <a:rPr lang="en-US" sz="1200" dirty="0">
                <a:solidFill>
                  <a:schemeClr val="tx1"/>
                </a:solidFill>
              </a:rPr>
              <a:t> </a:t>
            </a:r>
            <a:r>
              <a:rPr lang="en-US" sz="1200" dirty="0" err="1">
                <a:solidFill>
                  <a:schemeClr val="tx1"/>
                </a:solidFill>
              </a:rPr>
              <a:t>načrt</a:t>
            </a:r>
            <a:r>
              <a:rPr lang="en-US" sz="1200" dirty="0">
                <a:solidFill>
                  <a:schemeClr val="tx1"/>
                </a:solidFill>
              </a:rPr>
              <a:t>?</a:t>
            </a:r>
            <a:endParaRPr lang="en-US" sz="1200" dirty="0"/>
          </a:p>
        </p:txBody>
      </p:sp>
      <p:sp>
        <p:nvSpPr>
          <p:cNvPr id="28" name="Rectangle 27">
            <a:extLst>
              <a:ext uri="{FF2B5EF4-FFF2-40B4-BE49-F238E27FC236}">
                <a16:creationId xmlns:a16="http://schemas.microsoft.com/office/drawing/2014/main" id="{BEDD2A23-4EE1-4550-B1A4-A9DF86B66095}"/>
              </a:ext>
            </a:extLst>
          </p:cNvPr>
          <p:cNvSpPr/>
          <p:nvPr/>
        </p:nvSpPr>
        <p:spPr>
          <a:xfrm>
            <a:off x="2343698" y="1261011"/>
            <a:ext cx="1691939" cy="7374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solidFill>
                  <a:schemeClr val="tx1"/>
                </a:solidFill>
              </a:rPr>
              <a:t>Ali menite, da je kot kristjan pomembno prebrati celotno Sveto pismo</a:t>
            </a:r>
            <a:endParaRPr lang="en-US" sz="1200" dirty="0">
              <a:solidFill>
                <a:schemeClr val="tx1"/>
              </a:solidFill>
            </a:endParaRPr>
          </a:p>
        </p:txBody>
      </p:sp>
      <p:sp>
        <p:nvSpPr>
          <p:cNvPr id="30" name="Rectangle 29">
            <a:extLst>
              <a:ext uri="{FF2B5EF4-FFF2-40B4-BE49-F238E27FC236}">
                <a16:creationId xmlns:a16="http://schemas.microsoft.com/office/drawing/2014/main" id="{5C9939FB-81A9-4789-88C9-777F0FA48855}"/>
              </a:ext>
            </a:extLst>
          </p:cNvPr>
          <p:cNvSpPr/>
          <p:nvPr/>
        </p:nvSpPr>
        <p:spPr>
          <a:xfrm>
            <a:off x="3193988" y="2032629"/>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Da</a:t>
            </a:r>
          </a:p>
        </p:txBody>
      </p:sp>
      <p:sp>
        <p:nvSpPr>
          <p:cNvPr id="31" name="Rectangle 30">
            <a:extLst>
              <a:ext uri="{FF2B5EF4-FFF2-40B4-BE49-F238E27FC236}">
                <a16:creationId xmlns:a16="http://schemas.microsoft.com/office/drawing/2014/main" id="{64CE4DC6-E37B-434D-B4F0-2FCB11CE2B96}"/>
              </a:ext>
            </a:extLst>
          </p:cNvPr>
          <p:cNvSpPr/>
          <p:nvPr/>
        </p:nvSpPr>
        <p:spPr>
          <a:xfrm>
            <a:off x="2343698" y="2421443"/>
            <a:ext cx="1691939" cy="6563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200" dirty="0">
                <a:solidFill>
                  <a:schemeClr val="tx1"/>
                </a:solidFill>
              </a:rPr>
              <a:t>Kaj vas ovira, da ne preberete celotne Biblije?</a:t>
            </a:r>
            <a:endParaRPr lang="en-US" sz="1200" dirty="0"/>
          </a:p>
        </p:txBody>
      </p:sp>
      <p:cxnSp>
        <p:nvCxnSpPr>
          <p:cNvPr id="32" name="Straight Arrow Connector 31">
            <a:extLst>
              <a:ext uri="{FF2B5EF4-FFF2-40B4-BE49-F238E27FC236}">
                <a16:creationId xmlns:a16="http://schemas.microsoft.com/office/drawing/2014/main" id="{2842CA3E-2D57-44DA-9192-A15E00C6FC1B}"/>
              </a:ext>
            </a:extLst>
          </p:cNvPr>
          <p:cNvCxnSpPr>
            <a:cxnSpLocks/>
            <a:stCxn id="28" idx="2"/>
            <a:endCxn id="31" idx="0"/>
          </p:cNvCxnSpPr>
          <p:nvPr/>
        </p:nvCxnSpPr>
        <p:spPr>
          <a:xfrm>
            <a:off x="3189668" y="1998413"/>
            <a:ext cx="0" cy="4230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8223E8E0-47EE-4E64-B6EA-DEB8CD4F6556}"/>
              </a:ext>
            </a:extLst>
          </p:cNvPr>
          <p:cNvSpPr/>
          <p:nvPr/>
        </p:nvSpPr>
        <p:spPr>
          <a:xfrm>
            <a:off x="2073718" y="3503460"/>
            <a:ext cx="1383585" cy="7374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Vzame</a:t>
            </a:r>
            <a:r>
              <a:rPr lang="en-US" sz="1200" dirty="0">
                <a:solidFill>
                  <a:schemeClr val="tx1"/>
                </a:solidFill>
              </a:rPr>
              <a:t> </a:t>
            </a:r>
            <a:r>
              <a:rPr lang="en-US" sz="1200" dirty="0" err="1">
                <a:solidFill>
                  <a:schemeClr val="tx1"/>
                </a:solidFill>
              </a:rPr>
              <a:t>preveč</a:t>
            </a:r>
            <a:r>
              <a:rPr lang="en-US" sz="1200" dirty="0">
                <a:solidFill>
                  <a:schemeClr val="tx1"/>
                </a:solidFill>
              </a:rPr>
              <a:t> </a:t>
            </a:r>
            <a:r>
              <a:rPr lang="en-US" sz="1200" dirty="0" err="1">
                <a:solidFill>
                  <a:schemeClr val="tx1"/>
                </a:solidFill>
              </a:rPr>
              <a:t>časa</a:t>
            </a:r>
            <a:r>
              <a:rPr lang="en-US" sz="1200" dirty="0">
                <a:solidFill>
                  <a:schemeClr val="tx1"/>
                </a:solidFill>
              </a:rPr>
              <a:t>?</a:t>
            </a:r>
          </a:p>
        </p:txBody>
      </p:sp>
      <p:sp>
        <p:nvSpPr>
          <p:cNvPr id="37" name="Rectangle 36">
            <a:extLst>
              <a:ext uri="{FF2B5EF4-FFF2-40B4-BE49-F238E27FC236}">
                <a16:creationId xmlns:a16="http://schemas.microsoft.com/office/drawing/2014/main" id="{8EE77E68-4A52-4246-893B-38FC138D3CD6}"/>
              </a:ext>
            </a:extLst>
          </p:cNvPr>
          <p:cNvSpPr/>
          <p:nvPr/>
        </p:nvSpPr>
        <p:spPr>
          <a:xfrm>
            <a:off x="1812431" y="1273452"/>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Ne</a:t>
            </a:r>
          </a:p>
        </p:txBody>
      </p:sp>
      <p:cxnSp>
        <p:nvCxnSpPr>
          <p:cNvPr id="39" name="Straight Arrow Connector 38">
            <a:extLst>
              <a:ext uri="{FF2B5EF4-FFF2-40B4-BE49-F238E27FC236}">
                <a16:creationId xmlns:a16="http://schemas.microsoft.com/office/drawing/2014/main" id="{4DE856BA-028B-4956-A8E3-7A5BE17B3A4F}"/>
              </a:ext>
            </a:extLst>
          </p:cNvPr>
          <p:cNvCxnSpPr>
            <a:cxnSpLocks/>
            <a:stCxn id="28" idx="1"/>
            <a:endCxn id="40" idx="3"/>
          </p:cNvCxnSpPr>
          <p:nvPr/>
        </p:nvCxnSpPr>
        <p:spPr>
          <a:xfrm flipH="1" flipV="1">
            <a:off x="1762097" y="1626607"/>
            <a:ext cx="581601" cy="31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C9199992-A0FB-4779-BEB1-9052A3E6576E}"/>
              </a:ext>
            </a:extLst>
          </p:cNvPr>
          <p:cNvSpPr/>
          <p:nvPr/>
        </p:nvSpPr>
        <p:spPr>
          <a:xfrm>
            <a:off x="269387" y="1257906"/>
            <a:ext cx="1492710" cy="7374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Zakaj</a:t>
            </a:r>
            <a:r>
              <a:rPr lang="en-US" sz="1200" dirty="0">
                <a:solidFill>
                  <a:schemeClr val="tx1"/>
                </a:solidFill>
              </a:rPr>
              <a:t> pa ne?</a:t>
            </a:r>
            <a:endParaRPr lang="en-US" sz="1200" dirty="0"/>
          </a:p>
        </p:txBody>
      </p:sp>
      <p:sp>
        <p:nvSpPr>
          <p:cNvPr id="45" name="Rectangle 44">
            <a:extLst>
              <a:ext uri="{FF2B5EF4-FFF2-40B4-BE49-F238E27FC236}">
                <a16:creationId xmlns:a16="http://schemas.microsoft.com/office/drawing/2014/main" id="{30336C0D-EADE-461D-A247-3365B9BFE78B}"/>
              </a:ext>
            </a:extLst>
          </p:cNvPr>
          <p:cNvSpPr/>
          <p:nvPr/>
        </p:nvSpPr>
        <p:spPr>
          <a:xfrm>
            <a:off x="4441134" y="2312182"/>
            <a:ext cx="1913541" cy="8824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200" dirty="0">
                <a:solidFill>
                  <a:schemeClr val="tx1"/>
                </a:solidFill>
              </a:rPr>
              <a:t>Je preveč zastrašujoče?  Je to velika in težka knjiga za branje?</a:t>
            </a:r>
            <a:endParaRPr lang="en-US" sz="1200" dirty="0">
              <a:solidFill>
                <a:schemeClr val="tx1"/>
              </a:solidFill>
            </a:endParaRPr>
          </a:p>
        </p:txBody>
      </p:sp>
      <p:sp>
        <p:nvSpPr>
          <p:cNvPr id="46" name="Rectangle 45">
            <a:extLst>
              <a:ext uri="{FF2B5EF4-FFF2-40B4-BE49-F238E27FC236}">
                <a16:creationId xmlns:a16="http://schemas.microsoft.com/office/drawing/2014/main" id="{64BA33C1-F48E-4C0D-A25A-AFBF3BF70F09}"/>
              </a:ext>
            </a:extLst>
          </p:cNvPr>
          <p:cNvSpPr/>
          <p:nvPr/>
        </p:nvSpPr>
        <p:spPr>
          <a:xfrm>
            <a:off x="2345415" y="4778314"/>
            <a:ext cx="2330172" cy="126779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WBP </a:t>
            </a:r>
            <a:r>
              <a:rPr lang="en-US" sz="1200" dirty="0" err="1">
                <a:solidFill>
                  <a:schemeClr val="tx1"/>
                </a:solidFill>
              </a:rPr>
              <a:t>ima</a:t>
            </a:r>
            <a:r>
              <a:rPr lang="en-US" sz="1200" dirty="0">
                <a:solidFill>
                  <a:schemeClr val="tx1"/>
                </a:solidFill>
              </a:rPr>
              <a:t> BREZPLAČNE </a:t>
            </a:r>
            <a:r>
              <a:rPr lang="en-US" sz="1200" dirty="0" err="1">
                <a:solidFill>
                  <a:schemeClr val="tx1"/>
                </a:solidFill>
              </a:rPr>
              <a:t>načrte</a:t>
            </a:r>
            <a:r>
              <a:rPr lang="en-US" sz="1200" dirty="0">
                <a:solidFill>
                  <a:schemeClr val="tx1"/>
                </a:solidFill>
              </a:rPr>
              <a:t> </a:t>
            </a:r>
            <a:r>
              <a:rPr lang="en-US" sz="1200" dirty="0" err="1">
                <a:solidFill>
                  <a:schemeClr val="tx1"/>
                </a:solidFill>
              </a:rPr>
              <a:t>branja</a:t>
            </a:r>
            <a:r>
              <a:rPr lang="en-US" sz="1200" dirty="0">
                <a:solidFill>
                  <a:schemeClr val="tx1"/>
                </a:solidFill>
              </a:rPr>
              <a:t> </a:t>
            </a:r>
            <a:r>
              <a:rPr lang="en-US" sz="1200" dirty="0" err="1">
                <a:solidFill>
                  <a:schemeClr val="tx1"/>
                </a:solidFill>
              </a:rPr>
              <a:t>Svetega</a:t>
            </a:r>
            <a:r>
              <a:rPr lang="en-US" sz="1200" dirty="0">
                <a:solidFill>
                  <a:schemeClr val="tx1"/>
                </a:solidFill>
              </a:rPr>
              <a:t> </a:t>
            </a:r>
            <a:r>
              <a:rPr lang="en-US" sz="1200" dirty="0" err="1">
                <a:solidFill>
                  <a:schemeClr val="tx1"/>
                </a:solidFill>
              </a:rPr>
              <a:t>pisma</a:t>
            </a:r>
            <a:r>
              <a:rPr lang="en-US" sz="1200" dirty="0">
                <a:solidFill>
                  <a:schemeClr val="tx1"/>
                </a:solidFill>
              </a:rPr>
              <a:t>, ki </a:t>
            </a:r>
            <a:r>
              <a:rPr lang="en-US" sz="1200" dirty="0" err="1">
                <a:solidFill>
                  <a:schemeClr val="tx1"/>
                </a:solidFill>
              </a:rPr>
              <a:t>podpirajo</a:t>
            </a:r>
            <a:r>
              <a:rPr lang="en-US" sz="1200" dirty="0">
                <a:solidFill>
                  <a:schemeClr val="tx1"/>
                </a:solidFill>
              </a:rPr>
              <a:t> </a:t>
            </a:r>
            <a:r>
              <a:rPr lang="en-US" sz="1200" dirty="0" err="1">
                <a:solidFill>
                  <a:schemeClr val="tx1"/>
                </a:solidFill>
              </a:rPr>
              <a:t>katerokoli</a:t>
            </a:r>
            <a:r>
              <a:rPr lang="en-US" sz="1200" dirty="0">
                <a:solidFill>
                  <a:schemeClr val="tx1"/>
                </a:solidFill>
              </a:rPr>
              <a:t> </a:t>
            </a:r>
            <a:r>
              <a:rPr lang="en-US" sz="1200" dirty="0" err="1">
                <a:solidFill>
                  <a:schemeClr val="tx1"/>
                </a:solidFill>
              </a:rPr>
              <a:t>časovno</a:t>
            </a:r>
            <a:r>
              <a:rPr lang="en-US" sz="1200" dirty="0">
                <a:solidFill>
                  <a:schemeClr val="tx1"/>
                </a:solidFill>
              </a:rPr>
              <a:t> </a:t>
            </a:r>
            <a:r>
              <a:rPr lang="en-US" sz="1200" dirty="0" err="1">
                <a:solidFill>
                  <a:schemeClr val="tx1"/>
                </a:solidFill>
              </a:rPr>
              <a:t>obveznost</a:t>
            </a:r>
            <a:r>
              <a:rPr lang="en-US" sz="1200" dirty="0">
                <a:solidFill>
                  <a:schemeClr val="tx1"/>
                </a:solidFill>
              </a:rPr>
              <a:t> od 5 do 60 </a:t>
            </a:r>
            <a:r>
              <a:rPr lang="en-US" sz="1200" dirty="0" err="1">
                <a:solidFill>
                  <a:schemeClr val="tx1"/>
                </a:solidFill>
              </a:rPr>
              <a:t>minut</a:t>
            </a:r>
            <a:r>
              <a:rPr lang="en-US" sz="1200" dirty="0">
                <a:solidFill>
                  <a:schemeClr val="tx1"/>
                </a:solidFill>
              </a:rPr>
              <a:t> na dan </a:t>
            </a:r>
            <a:r>
              <a:rPr lang="en-US" sz="1200" dirty="0" err="1">
                <a:solidFill>
                  <a:schemeClr val="tx1"/>
                </a:solidFill>
              </a:rPr>
              <a:t>ali</a:t>
            </a:r>
            <a:r>
              <a:rPr lang="en-US" sz="1200" dirty="0">
                <a:solidFill>
                  <a:schemeClr val="tx1"/>
                </a:solidFill>
              </a:rPr>
              <a:t> </a:t>
            </a:r>
            <a:r>
              <a:rPr lang="en-US" sz="1200" dirty="0" err="1">
                <a:solidFill>
                  <a:schemeClr val="tx1"/>
                </a:solidFill>
              </a:rPr>
              <a:t>poljubno</a:t>
            </a:r>
            <a:r>
              <a:rPr lang="en-US" sz="1200" dirty="0">
                <a:solidFill>
                  <a:schemeClr val="tx1"/>
                </a:solidFill>
              </a:rPr>
              <a:t> </a:t>
            </a:r>
            <a:r>
              <a:rPr lang="en-US" sz="1200" dirty="0" err="1">
                <a:solidFill>
                  <a:schemeClr val="tx1"/>
                </a:solidFill>
              </a:rPr>
              <a:t>število</a:t>
            </a:r>
            <a:r>
              <a:rPr lang="en-US" sz="1200" dirty="0">
                <a:solidFill>
                  <a:schemeClr val="tx1"/>
                </a:solidFill>
              </a:rPr>
              <a:t> </a:t>
            </a:r>
            <a:r>
              <a:rPr lang="en-US" sz="1200" dirty="0" err="1">
                <a:solidFill>
                  <a:schemeClr val="tx1"/>
                </a:solidFill>
              </a:rPr>
              <a:t>dni</a:t>
            </a:r>
            <a:r>
              <a:rPr lang="en-US" sz="1200" dirty="0">
                <a:solidFill>
                  <a:schemeClr val="tx1"/>
                </a:solidFill>
              </a:rPr>
              <a:t> v </a:t>
            </a:r>
            <a:r>
              <a:rPr lang="en-US" sz="1200" dirty="0" err="1">
                <a:solidFill>
                  <a:schemeClr val="tx1"/>
                </a:solidFill>
              </a:rPr>
              <a:t>tednu</a:t>
            </a:r>
            <a:r>
              <a:rPr lang="en-US" sz="1200" dirty="0">
                <a:solidFill>
                  <a:schemeClr val="tx1"/>
                </a:solidFill>
              </a:rPr>
              <a:t>.</a:t>
            </a:r>
            <a:endParaRPr lang="en-US" sz="1200" dirty="0"/>
          </a:p>
        </p:txBody>
      </p:sp>
      <p:cxnSp>
        <p:nvCxnSpPr>
          <p:cNvPr id="49" name="Straight Arrow Connector 48">
            <a:extLst>
              <a:ext uri="{FF2B5EF4-FFF2-40B4-BE49-F238E27FC236}">
                <a16:creationId xmlns:a16="http://schemas.microsoft.com/office/drawing/2014/main" id="{2838D246-A886-4460-98BF-0FD5523AA22F}"/>
              </a:ext>
            </a:extLst>
          </p:cNvPr>
          <p:cNvCxnSpPr>
            <a:cxnSpLocks/>
            <a:stCxn id="31" idx="3"/>
            <a:endCxn id="45" idx="1"/>
          </p:cNvCxnSpPr>
          <p:nvPr/>
        </p:nvCxnSpPr>
        <p:spPr>
          <a:xfrm>
            <a:off x="4035637" y="2749641"/>
            <a:ext cx="405497" cy="37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8A8C0B91-4541-4320-B481-3EA157A2CEF4}"/>
              </a:ext>
            </a:extLst>
          </p:cNvPr>
          <p:cNvSpPr/>
          <p:nvPr/>
        </p:nvSpPr>
        <p:spPr>
          <a:xfrm>
            <a:off x="4728786" y="4775869"/>
            <a:ext cx="2607098" cy="12707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WBP </a:t>
            </a:r>
            <a:r>
              <a:rPr lang="en-US" sz="1200" dirty="0" err="1">
                <a:solidFill>
                  <a:schemeClr val="tx1"/>
                </a:solidFill>
              </a:rPr>
              <a:t>ponuja</a:t>
            </a:r>
            <a:r>
              <a:rPr lang="en-US" sz="1200" dirty="0">
                <a:solidFill>
                  <a:schemeClr val="tx1"/>
                </a:solidFill>
              </a:rPr>
              <a:t> BREZPLAČNE </a:t>
            </a:r>
            <a:r>
              <a:rPr lang="en-US" sz="1200" dirty="0" err="1">
                <a:solidFill>
                  <a:schemeClr val="tx1"/>
                </a:solidFill>
              </a:rPr>
              <a:t>pakete</a:t>
            </a:r>
            <a:r>
              <a:rPr lang="en-US" sz="1200" dirty="0">
                <a:solidFill>
                  <a:schemeClr val="tx1"/>
                </a:solidFill>
              </a:rPr>
              <a:t> v </a:t>
            </a:r>
            <a:r>
              <a:rPr lang="en-US" sz="1200" dirty="0" err="1">
                <a:solidFill>
                  <a:schemeClr val="tx1"/>
                </a:solidFill>
              </a:rPr>
              <a:t>enostavnih</a:t>
            </a:r>
            <a:r>
              <a:rPr lang="en-US" sz="1200" dirty="0">
                <a:solidFill>
                  <a:schemeClr val="tx1"/>
                </a:solidFill>
              </a:rPr>
              <a:t> </a:t>
            </a:r>
            <a:r>
              <a:rPr lang="en-US" sz="1200" dirty="0" err="1">
                <a:solidFill>
                  <a:schemeClr val="tx1"/>
                </a:solidFill>
              </a:rPr>
              <a:t>prevodih</a:t>
            </a:r>
            <a:r>
              <a:rPr lang="en-US" sz="1200" dirty="0">
                <a:solidFill>
                  <a:schemeClr val="tx1"/>
                </a:solidFill>
              </a:rPr>
              <a:t>.  Tudi </a:t>
            </a:r>
            <a:r>
              <a:rPr lang="en-US" sz="1200" dirty="0" err="1">
                <a:solidFill>
                  <a:schemeClr val="tx1"/>
                </a:solidFill>
              </a:rPr>
              <a:t>največje</a:t>
            </a:r>
            <a:r>
              <a:rPr lang="en-US" sz="1200" dirty="0">
                <a:solidFill>
                  <a:schemeClr val="tx1"/>
                </a:solidFill>
              </a:rPr>
              <a:t> </a:t>
            </a:r>
            <a:r>
              <a:rPr lang="en-US" sz="1200" dirty="0" err="1">
                <a:solidFill>
                  <a:schemeClr val="tx1"/>
                </a:solidFill>
              </a:rPr>
              <a:t>naloge</a:t>
            </a:r>
            <a:r>
              <a:rPr lang="en-US" sz="1200" dirty="0">
                <a:solidFill>
                  <a:schemeClr val="tx1"/>
                </a:solidFill>
              </a:rPr>
              <a:t> </a:t>
            </a:r>
            <a:r>
              <a:rPr lang="en-US" sz="1200" dirty="0" err="1">
                <a:solidFill>
                  <a:schemeClr val="tx1"/>
                </a:solidFill>
              </a:rPr>
              <a:t>postanejo</a:t>
            </a:r>
            <a:r>
              <a:rPr lang="en-US" sz="1200" dirty="0">
                <a:solidFill>
                  <a:schemeClr val="tx1"/>
                </a:solidFill>
              </a:rPr>
              <a:t> </a:t>
            </a:r>
            <a:r>
              <a:rPr lang="en-US" sz="1200" dirty="0" err="1">
                <a:solidFill>
                  <a:schemeClr val="tx1"/>
                </a:solidFill>
              </a:rPr>
              <a:t>izvedljive</a:t>
            </a:r>
            <a:r>
              <a:rPr lang="en-US" sz="1200" dirty="0">
                <a:solidFill>
                  <a:schemeClr val="tx1"/>
                </a:solidFill>
              </a:rPr>
              <a:t>, </a:t>
            </a:r>
            <a:r>
              <a:rPr lang="en-US" sz="1200" dirty="0" err="1">
                <a:solidFill>
                  <a:schemeClr val="tx1"/>
                </a:solidFill>
              </a:rPr>
              <a:t>če</a:t>
            </a:r>
            <a:r>
              <a:rPr lang="en-US" sz="1200" dirty="0">
                <a:solidFill>
                  <a:schemeClr val="tx1"/>
                </a:solidFill>
              </a:rPr>
              <a:t> </a:t>
            </a:r>
            <a:r>
              <a:rPr lang="en-US" sz="1200" dirty="0" err="1">
                <a:solidFill>
                  <a:schemeClr val="tx1"/>
                </a:solidFill>
              </a:rPr>
              <a:t>jih</a:t>
            </a:r>
            <a:r>
              <a:rPr lang="en-US" sz="1200" dirty="0">
                <a:solidFill>
                  <a:schemeClr val="tx1"/>
                </a:solidFill>
              </a:rPr>
              <a:t> </a:t>
            </a:r>
            <a:r>
              <a:rPr lang="en-US" sz="1200" dirty="0" err="1">
                <a:solidFill>
                  <a:schemeClr val="tx1"/>
                </a:solidFill>
              </a:rPr>
              <a:t>razdelimo</a:t>
            </a:r>
            <a:r>
              <a:rPr lang="en-US" sz="1200" dirty="0">
                <a:solidFill>
                  <a:schemeClr val="tx1"/>
                </a:solidFill>
              </a:rPr>
              <a:t> na </a:t>
            </a:r>
            <a:r>
              <a:rPr lang="en-US" sz="1200" dirty="0" err="1">
                <a:solidFill>
                  <a:schemeClr val="tx1"/>
                </a:solidFill>
              </a:rPr>
              <a:t>majhne</a:t>
            </a:r>
            <a:r>
              <a:rPr lang="en-US" sz="1200" dirty="0">
                <a:solidFill>
                  <a:schemeClr val="tx1"/>
                </a:solidFill>
              </a:rPr>
              <a:t>, </a:t>
            </a:r>
            <a:r>
              <a:rPr lang="en-US" sz="1200" dirty="0" err="1">
                <a:solidFill>
                  <a:schemeClr val="tx1"/>
                </a:solidFill>
              </a:rPr>
              <a:t>enostavne</a:t>
            </a:r>
            <a:r>
              <a:rPr lang="en-US" sz="1200" dirty="0">
                <a:solidFill>
                  <a:schemeClr val="tx1"/>
                </a:solidFill>
              </a:rPr>
              <a:t> </a:t>
            </a:r>
            <a:r>
              <a:rPr lang="en-US" sz="1200" dirty="0" err="1">
                <a:solidFill>
                  <a:schemeClr val="tx1"/>
                </a:solidFill>
              </a:rPr>
              <a:t>korake</a:t>
            </a:r>
            <a:r>
              <a:rPr lang="en-US" sz="1200" dirty="0">
                <a:solidFill>
                  <a:schemeClr val="tx1"/>
                </a:solidFill>
              </a:rPr>
              <a:t>.</a:t>
            </a:r>
          </a:p>
        </p:txBody>
      </p:sp>
      <p:sp>
        <p:nvSpPr>
          <p:cNvPr id="54" name="Rectangle 53">
            <a:extLst>
              <a:ext uri="{FF2B5EF4-FFF2-40B4-BE49-F238E27FC236}">
                <a16:creationId xmlns:a16="http://schemas.microsoft.com/office/drawing/2014/main" id="{C3D87B91-0B85-4841-9DFC-B6B8F6ACE59D}"/>
              </a:ext>
            </a:extLst>
          </p:cNvPr>
          <p:cNvSpPr/>
          <p:nvPr/>
        </p:nvSpPr>
        <p:spPr>
          <a:xfrm>
            <a:off x="10165287" y="1916961"/>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Da</a:t>
            </a:r>
          </a:p>
        </p:txBody>
      </p:sp>
      <p:sp>
        <p:nvSpPr>
          <p:cNvPr id="55" name="Rectangle 54">
            <a:extLst>
              <a:ext uri="{FF2B5EF4-FFF2-40B4-BE49-F238E27FC236}">
                <a16:creationId xmlns:a16="http://schemas.microsoft.com/office/drawing/2014/main" id="{4E0C07D2-CBF0-4CCE-80BC-A7242AD03156}"/>
              </a:ext>
            </a:extLst>
          </p:cNvPr>
          <p:cNvSpPr/>
          <p:nvPr/>
        </p:nvSpPr>
        <p:spPr>
          <a:xfrm>
            <a:off x="8678246" y="2419568"/>
            <a:ext cx="1498335" cy="9740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Ali je </a:t>
            </a:r>
            <a:r>
              <a:rPr lang="en-US" sz="1200" dirty="0" err="1">
                <a:solidFill>
                  <a:schemeClr val="tx1"/>
                </a:solidFill>
              </a:rPr>
              <a:t>bralni</a:t>
            </a:r>
            <a:r>
              <a:rPr lang="en-US" sz="1200" dirty="0">
                <a:solidFill>
                  <a:schemeClr val="tx1"/>
                </a:solidFill>
              </a:rPr>
              <a:t> </a:t>
            </a:r>
            <a:r>
              <a:rPr lang="en-US" sz="1200" dirty="0" err="1">
                <a:solidFill>
                  <a:schemeClr val="tx1"/>
                </a:solidFill>
              </a:rPr>
              <a:t>načrt</a:t>
            </a:r>
            <a:r>
              <a:rPr lang="en-US" sz="1200" dirty="0">
                <a:solidFill>
                  <a:schemeClr val="tx1"/>
                </a:solidFill>
              </a:rPr>
              <a:t> </a:t>
            </a:r>
            <a:r>
              <a:rPr lang="en-US" sz="1200" dirty="0" err="1">
                <a:solidFill>
                  <a:schemeClr val="tx1"/>
                </a:solidFill>
              </a:rPr>
              <a:t>nalogo</a:t>
            </a:r>
            <a:r>
              <a:rPr lang="en-US" sz="1200" dirty="0">
                <a:solidFill>
                  <a:schemeClr val="tx1"/>
                </a:solidFill>
              </a:rPr>
              <a:t> </a:t>
            </a:r>
            <a:r>
              <a:rPr lang="en-US" sz="1200" dirty="0" err="1">
                <a:solidFill>
                  <a:schemeClr val="tx1"/>
                </a:solidFill>
              </a:rPr>
              <a:t>naredil</a:t>
            </a:r>
            <a:r>
              <a:rPr lang="en-US" sz="1200" dirty="0">
                <a:solidFill>
                  <a:schemeClr val="tx1"/>
                </a:solidFill>
              </a:rPr>
              <a:t> </a:t>
            </a:r>
            <a:r>
              <a:rPr lang="en-US" sz="1200" dirty="0" err="1">
                <a:solidFill>
                  <a:schemeClr val="tx1"/>
                </a:solidFill>
              </a:rPr>
              <a:t>bolj</a:t>
            </a:r>
            <a:r>
              <a:rPr lang="en-US" sz="1200" dirty="0">
                <a:solidFill>
                  <a:schemeClr val="tx1"/>
                </a:solidFill>
              </a:rPr>
              <a:t> </a:t>
            </a:r>
            <a:r>
              <a:rPr lang="en-US" sz="1200" dirty="0" err="1">
                <a:solidFill>
                  <a:schemeClr val="tx1"/>
                </a:solidFill>
              </a:rPr>
              <a:t>obvladljivo</a:t>
            </a:r>
            <a:r>
              <a:rPr lang="en-US" sz="1200" dirty="0">
                <a:solidFill>
                  <a:schemeClr val="tx1"/>
                </a:solidFill>
              </a:rPr>
              <a:t>?</a:t>
            </a:r>
            <a:endParaRPr lang="en-US" sz="1200" dirty="0"/>
          </a:p>
        </p:txBody>
      </p:sp>
      <p:sp>
        <p:nvSpPr>
          <p:cNvPr id="59" name="Rectangle 58">
            <a:extLst>
              <a:ext uri="{FF2B5EF4-FFF2-40B4-BE49-F238E27FC236}">
                <a16:creationId xmlns:a16="http://schemas.microsoft.com/office/drawing/2014/main" id="{F91485DB-6D8D-4E04-8560-554A749E3BD7}"/>
              </a:ext>
            </a:extLst>
          </p:cNvPr>
          <p:cNvSpPr/>
          <p:nvPr/>
        </p:nvSpPr>
        <p:spPr>
          <a:xfrm>
            <a:off x="10587137" y="2412113"/>
            <a:ext cx="1505741" cy="10761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Bi po meri </a:t>
            </a:r>
            <a:r>
              <a:rPr lang="en-US" sz="1200" dirty="0" err="1">
                <a:solidFill>
                  <a:schemeClr val="tx1"/>
                </a:solidFill>
              </a:rPr>
              <a:t>izdelan</a:t>
            </a:r>
            <a:r>
              <a:rPr lang="en-US" sz="1200" dirty="0">
                <a:solidFill>
                  <a:schemeClr val="tx1"/>
                </a:solidFill>
              </a:rPr>
              <a:t> </a:t>
            </a:r>
            <a:r>
              <a:rPr lang="en-US" sz="1200" dirty="0" err="1">
                <a:solidFill>
                  <a:schemeClr val="tx1"/>
                </a:solidFill>
              </a:rPr>
              <a:t>bralni</a:t>
            </a:r>
            <a:r>
              <a:rPr lang="en-US" sz="1200" dirty="0">
                <a:solidFill>
                  <a:schemeClr val="tx1"/>
                </a:solidFill>
              </a:rPr>
              <a:t> </a:t>
            </a:r>
            <a:r>
              <a:rPr lang="en-US" sz="1200" dirty="0" err="1">
                <a:solidFill>
                  <a:schemeClr val="tx1"/>
                </a:solidFill>
              </a:rPr>
              <a:t>načrt</a:t>
            </a:r>
            <a:r>
              <a:rPr lang="en-US" sz="1200" dirty="0">
                <a:solidFill>
                  <a:schemeClr val="tx1"/>
                </a:solidFill>
              </a:rPr>
              <a:t> </a:t>
            </a:r>
            <a:r>
              <a:rPr lang="en-US" sz="1200" dirty="0" err="1">
                <a:solidFill>
                  <a:schemeClr val="tx1"/>
                </a:solidFill>
              </a:rPr>
              <a:t>naredil</a:t>
            </a:r>
            <a:r>
              <a:rPr lang="en-US" sz="1200" dirty="0">
                <a:solidFill>
                  <a:schemeClr val="tx1"/>
                </a:solidFill>
              </a:rPr>
              <a:t> </a:t>
            </a:r>
            <a:r>
              <a:rPr lang="en-US" sz="1200" dirty="0" err="1">
                <a:solidFill>
                  <a:schemeClr val="tx1"/>
                </a:solidFill>
              </a:rPr>
              <a:t>nalogo</a:t>
            </a:r>
            <a:r>
              <a:rPr lang="en-US" sz="1200" dirty="0">
                <a:solidFill>
                  <a:schemeClr val="tx1"/>
                </a:solidFill>
              </a:rPr>
              <a:t> </a:t>
            </a:r>
            <a:r>
              <a:rPr lang="en-US" sz="1200" dirty="0" err="1">
                <a:solidFill>
                  <a:schemeClr val="tx1"/>
                </a:solidFill>
              </a:rPr>
              <a:t>bolj</a:t>
            </a:r>
            <a:r>
              <a:rPr lang="en-US" sz="1200" dirty="0">
                <a:solidFill>
                  <a:schemeClr val="tx1"/>
                </a:solidFill>
              </a:rPr>
              <a:t> </a:t>
            </a:r>
            <a:r>
              <a:rPr lang="en-US" sz="1200" dirty="0" err="1">
                <a:solidFill>
                  <a:schemeClr val="tx1"/>
                </a:solidFill>
              </a:rPr>
              <a:t>obvladljivo</a:t>
            </a:r>
            <a:r>
              <a:rPr lang="en-US" sz="1200" dirty="0">
                <a:solidFill>
                  <a:schemeClr val="tx1"/>
                </a:solidFill>
              </a:rPr>
              <a:t>?</a:t>
            </a:r>
            <a:endParaRPr lang="en-US" sz="1200" dirty="0"/>
          </a:p>
        </p:txBody>
      </p:sp>
      <p:sp>
        <p:nvSpPr>
          <p:cNvPr id="64" name="Rectangle 63">
            <a:extLst>
              <a:ext uri="{FF2B5EF4-FFF2-40B4-BE49-F238E27FC236}">
                <a16:creationId xmlns:a16="http://schemas.microsoft.com/office/drawing/2014/main" id="{ABC027EA-F218-4D89-A019-EE9DB8C396A1}"/>
              </a:ext>
            </a:extLst>
          </p:cNvPr>
          <p:cNvSpPr/>
          <p:nvPr/>
        </p:nvSpPr>
        <p:spPr>
          <a:xfrm>
            <a:off x="10147815" y="2622932"/>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Ne</a:t>
            </a:r>
          </a:p>
        </p:txBody>
      </p:sp>
      <p:sp>
        <p:nvSpPr>
          <p:cNvPr id="66" name="Rectangle 65">
            <a:extLst>
              <a:ext uri="{FF2B5EF4-FFF2-40B4-BE49-F238E27FC236}">
                <a16:creationId xmlns:a16="http://schemas.microsoft.com/office/drawing/2014/main" id="{752EF3B8-D25A-4A2E-8535-46E8ECB9DBDD}"/>
              </a:ext>
            </a:extLst>
          </p:cNvPr>
          <p:cNvSpPr/>
          <p:nvPr/>
        </p:nvSpPr>
        <p:spPr>
          <a:xfrm>
            <a:off x="7413916" y="4778314"/>
            <a:ext cx="2039615" cy="12628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V WBP </a:t>
            </a:r>
            <a:r>
              <a:rPr lang="en-US" sz="1200" dirty="0" err="1">
                <a:solidFill>
                  <a:schemeClr val="tx1"/>
                </a:solidFill>
              </a:rPr>
              <a:t>verjamemo</a:t>
            </a:r>
            <a:r>
              <a:rPr lang="en-US" sz="1200" dirty="0">
                <a:solidFill>
                  <a:schemeClr val="tx1"/>
                </a:solidFill>
              </a:rPr>
              <a:t>, da </a:t>
            </a:r>
            <a:r>
              <a:rPr lang="en-US" sz="1200" dirty="0" err="1">
                <a:solidFill>
                  <a:schemeClr val="tx1"/>
                </a:solidFill>
              </a:rPr>
              <a:t>branje</a:t>
            </a:r>
            <a:r>
              <a:rPr lang="en-US" sz="1200" dirty="0">
                <a:solidFill>
                  <a:schemeClr val="tx1"/>
                </a:solidFill>
              </a:rPr>
              <a:t> </a:t>
            </a:r>
            <a:r>
              <a:rPr lang="en-US" sz="1200" dirty="0" err="1">
                <a:solidFill>
                  <a:schemeClr val="tx1"/>
                </a:solidFill>
              </a:rPr>
              <a:t>Svetega</a:t>
            </a:r>
            <a:r>
              <a:rPr lang="en-US" sz="1200" dirty="0">
                <a:solidFill>
                  <a:schemeClr val="tx1"/>
                </a:solidFill>
              </a:rPr>
              <a:t> </a:t>
            </a:r>
            <a:r>
              <a:rPr lang="en-US" sz="1200" dirty="0" err="1">
                <a:solidFill>
                  <a:schemeClr val="tx1"/>
                </a:solidFill>
              </a:rPr>
              <a:t>pisma</a:t>
            </a:r>
            <a:r>
              <a:rPr lang="en-US" sz="1200" dirty="0">
                <a:solidFill>
                  <a:schemeClr val="tx1"/>
                </a:solidFill>
              </a:rPr>
              <a:t> </a:t>
            </a:r>
            <a:r>
              <a:rPr lang="en-US" sz="1200" dirty="0" err="1">
                <a:solidFill>
                  <a:schemeClr val="tx1"/>
                </a:solidFill>
              </a:rPr>
              <a:t>prinaša</a:t>
            </a:r>
            <a:r>
              <a:rPr lang="en-US" sz="1200" dirty="0">
                <a:solidFill>
                  <a:schemeClr val="tx1"/>
                </a:solidFill>
              </a:rPr>
              <a:t> </a:t>
            </a:r>
            <a:r>
              <a:rPr lang="en-US" sz="1200" dirty="0" err="1">
                <a:solidFill>
                  <a:schemeClr val="tx1"/>
                </a:solidFill>
              </a:rPr>
              <a:t>izjemno</a:t>
            </a:r>
            <a:r>
              <a:rPr lang="en-US" sz="1200" dirty="0">
                <a:solidFill>
                  <a:schemeClr val="tx1"/>
                </a:solidFill>
              </a:rPr>
              <a:t> </a:t>
            </a:r>
            <a:r>
              <a:rPr lang="en-US" sz="1200" dirty="0" err="1">
                <a:solidFill>
                  <a:schemeClr val="tx1"/>
                </a:solidFill>
              </a:rPr>
              <a:t>korist</a:t>
            </a:r>
            <a:r>
              <a:rPr lang="en-US" sz="1200" dirty="0">
                <a:solidFill>
                  <a:schemeClr val="tx1"/>
                </a:solidFill>
              </a:rPr>
              <a:t> </a:t>
            </a:r>
            <a:r>
              <a:rPr lang="en-US" sz="1200" dirty="0" err="1">
                <a:solidFill>
                  <a:schemeClr val="tx1"/>
                </a:solidFill>
              </a:rPr>
              <a:t>vsem</a:t>
            </a:r>
            <a:r>
              <a:rPr lang="en-US" sz="1200" dirty="0">
                <a:solidFill>
                  <a:schemeClr val="tx1"/>
                </a:solidFill>
              </a:rPr>
              <a:t> </a:t>
            </a:r>
            <a:r>
              <a:rPr lang="en-US" sz="1200" dirty="0" err="1">
                <a:solidFill>
                  <a:schemeClr val="tx1"/>
                </a:solidFill>
              </a:rPr>
              <a:t>našim</a:t>
            </a:r>
            <a:r>
              <a:rPr lang="en-US" sz="1200" dirty="0">
                <a:solidFill>
                  <a:schemeClr val="tx1"/>
                </a:solidFill>
              </a:rPr>
              <a:t> </a:t>
            </a:r>
            <a:r>
              <a:rPr lang="en-US" sz="1200" dirty="0" err="1">
                <a:solidFill>
                  <a:schemeClr val="tx1"/>
                </a:solidFill>
              </a:rPr>
              <a:t>življenjem</a:t>
            </a:r>
            <a:r>
              <a:rPr lang="en-US" sz="1200" dirty="0">
                <a:solidFill>
                  <a:schemeClr val="tx1"/>
                </a:solidFill>
              </a:rPr>
              <a:t>.</a:t>
            </a:r>
            <a:endParaRPr lang="en-US" sz="1200" dirty="0"/>
          </a:p>
        </p:txBody>
      </p:sp>
      <p:cxnSp>
        <p:nvCxnSpPr>
          <p:cNvPr id="69" name="Connector: Elbow 68">
            <a:extLst>
              <a:ext uri="{FF2B5EF4-FFF2-40B4-BE49-F238E27FC236}">
                <a16:creationId xmlns:a16="http://schemas.microsoft.com/office/drawing/2014/main" id="{9FCE411F-8773-4396-B030-1621DA3BDFCA}"/>
              </a:ext>
            </a:extLst>
          </p:cNvPr>
          <p:cNvCxnSpPr>
            <a:cxnSpLocks/>
            <a:stCxn id="17" idx="2"/>
            <a:endCxn id="66" idx="0"/>
          </p:cNvCxnSpPr>
          <p:nvPr/>
        </p:nvCxnSpPr>
        <p:spPr>
          <a:xfrm rot="16200000" flipH="1">
            <a:off x="7207393" y="3551982"/>
            <a:ext cx="1459719" cy="9929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9C445FB0-3DF6-4678-A282-F7F06CF367C9}"/>
              </a:ext>
            </a:extLst>
          </p:cNvPr>
          <p:cNvSpPr/>
          <p:nvPr/>
        </p:nvSpPr>
        <p:spPr>
          <a:xfrm>
            <a:off x="9585588" y="4775870"/>
            <a:ext cx="1483801" cy="12620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200" dirty="0">
                <a:solidFill>
                  <a:schemeClr val="tx1"/>
                </a:solidFill>
              </a:rPr>
              <a:t>Kateri načrt ste uporabili?  WBP ponuja ogromno izbire.</a:t>
            </a:r>
            <a:endParaRPr lang="en-US" sz="1200" dirty="0"/>
          </a:p>
        </p:txBody>
      </p:sp>
      <p:cxnSp>
        <p:nvCxnSpPr>
          <p:cNvPr id="71" name="Connector: Elbow 70">
            <a:extLst>
              <a:ext uri="{FF2B5EF4-FFF2-40B4-BE49-F238E27FC236}">
                <a16:creationId xmlns:a16="http://schemas.microsoft.com/office/drawing/2014/main" id="{B8B1E9C3-B803-4EC5-B4B2-6583F01A87F3}"/>
              </a:ext>
            </a:extLst>
          </p:cNvPr>
          <p:cNvCxnSpPr>
            <a:cxnSpLocks/>
            <a:stCxn id="55" idx="2"/>
            <a:endCxn id="70" idx="0"/>
          </p:cNvCxnSpPr>
          <p:nvPr/>
        </p:nvCxnSpPr>
        <p:spPr>
          <a:xfrm rot="16200000" flipH="1">
            <a:off x="9186303" y="3634683"/>
            <a:ext cx="1382297" cy="90007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4" name="Rectangle 73">
            <a:extLst>
              <a:ext uri="{FF2B5EF4-FFF2-40B4-BE49-F238E27FC236}">
                <a16:creationId xmlns:a16="http://schemas.microsoft.com/office/drawing/2014/main" id="{3CDCAD7D-CDDB-4A48-9057-12EDBADBCB30}"/>
              </a:ext>
            </a:extLst>
          </p:cNvPr>
          <p:cNvSpPr/>
          <p:nvPr/>
        </p:nvSpPr>
        <p:spPr>
          <a:xfrm>
            <a:off x="11174286" y="4778975"/>
            <a:ext cx="823913" cy="12582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Poskusite</a:t>
            </a:r>
            <a:r>
              <a:rPr lang="en-US" sz="1200" dirty="0">
                <a:solidFill>
                  <a:schemeClr val="tx1"/>
                </a:solidFill>
              </a:rPr>
              <a:t> BREZPLAČEN </a:t>
            </a:r>
            <a:r>
              <a:rPr lang="en-US" sz="1200" dirty="0" err="1">
                <a:solidFill>
                  <a:schemeClr val="tx1"/>
                </a:solidFill>
              </a:rPr>
              <a:t>paket</a:t>
            </a:r>
            <a:r>
              <a:rPr lang="en-US" sz="1200" dirty="0">
                <a:solidFill>
                  <a:schemeClr val="tx1"/>
                </a:solidFill>
              </a:rPr>
              <a:t> </a:t>
            </a:r>
            <a:r>
              <a:rPr lang="en-US" sz="1200" dirty="0" err="1">
                <a:solidFill>
                  <a:schemeClr val="tx1"/>
                </a:solidFill>
              </a:rPr>
              <a:t>pri</a:t>
            </a:r>
            <a:r>
              <a:rPr lang="en-US" sz="1200" dirty="0">
                <a:solidFill>
                  <a:schemeClr val="tx1"/>
                </a:solidFill>
              </a:rPr>
              <a:t> WBP</a:t>
            </a:r>
            <a:endParaRPr lang="en-US" sz="1200" dirty="0"/>
          </a:p>
        </p:txBody>
      </p:sp>
      <p:sp>
        <p:nvSpPr>
          <p:cNvPr id="75" name="Rectangle 74">
            <a:extLst>
              <a:ext uri="{FF2B5EF4-FFF2-40B4-BE49-F238E27FC236}">
                <a16:creationId xmlns:a16="http://schemas.microsoft.com/office/drawing/2014/main" id="{FF266FCB-EE27-4D5F-B6CD-DE1596012606}"/>
              </a:ext>
            </a:extLst>
          </p:cNvPr>
          <p:cNvSpPr/>
          <p:nvPr/>
        </p:nvSpPr>
        <p:spPr>
          <a:xfrm>
            <a:off x="11376265" y="3608850"/>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Da</a:t>
            </a:r>
          </a:p>
        </p:txBody>
      </p:sp>
      <p:sp>
        <p:nvSpPr>
          <p:cNvPr id="83" name="Rectangle 82">
            <a:extLst>
              <a:ext uri="{FF2B5EF4-FFF2-40B4-BE49-F238E27FC236}">
                <a16:creationId xmlns:a16="http://schemas.microsoft.com/office/drawing/2014/main" id="{4E82EE45-9E43-4C22-B186-F1516775F646}"/>
              </a:ext>
            </a:extLst>
          </p:cNvPr>
          <p:cNvSpPr/>
          <p:nvPr/>
        </p:nvSpPr>
        <p:spPr>
          <a:xfrm>
            <a:off x="9598460" y="3737417"/>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Da</a:t>
            </a:r>
          </a:p>
        </p:txBody>
      </p:sp>
      <p:sp>
        <p:nvSpPr>
          <p:cNvPr id="87" name="Rectangle 86">
            <a:extLst>
              <a:ext uri="{FF2B5EF4-FFF2-40B4-BE49-F238E27FC236}">
                <a16:creationId xmlns:a16="http://schemas.microsoft.com/office/drawing/2014/main" id="{DE889FA4-85D2-4EEA-B3FC-DE545BE30252}"/>
              </a:ext>
            </a:extLst>
          </p:cNvPr>
          <p:cNvSpPr/>
          <p:nvPr/>
        </p:nvSpPr>
        <p:spPr>
          <a:xfrm>
            <a:off x="11379375" y="3761250"/>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Ne</a:t>
            </a:r>
          </a:p>
        </p:txBody>
      </p:sp>
      <p:sp>
        <p:nvSpPr>
          <p:cNvPr id="91" name="Rectangle 90">
            <a:extLst>
              <a:ext uri="{FF2B5EF4-FFF2-40B4-BE49-F238E27FC236}">
                <a16:creationId xmlns:a16="http://schemas.microsoft.com/office/drawing/2014/main" id="{0C0DD4B1-EFBD-4271-9763-3B54FD6F5087}"/>
              </a:ext>
            </a:extLst>
          </p:cNvPr>
          <p:cNvSpPr/>
          <p:nvPr/>
        </p:nvSpPr>
        <p:spPr>
          <a:xfrm>
            <a:off x="93133" y="4775869"/>
            <a:ext cx="2166425" cy="12658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WBP </a:t>
            </a:r>
            <a:r>
              <a:rPr lang="en-US" sz="1200" dirty="0" err="1">
                <a:solidFill>
                  <a:schemeClr val="tx1"/>
                </a:solidFill>
              </a:rPr>
              <a:t>ponuja</a:t>
            </a:r>
            <a:r>
              <a:rPr lang="en-US" sz="1200" dirty="0">
                <a:solidFill>
                  <a:schemeClr val="tx1"/>
                </a:solidFill>
              </a:rPr>
              <a:t> BREZPLAČNE </a:t>
            </a:r>
            <a:r>
              <a:rPr lang="en-US" sz="1200" dirty="0" err="1">
                <a:solidFill>
                  <a:schemeClr val="tx1"/>
                </a:solidFill>
              </a:rPr>
              <a:t>pakete</a:t>
            </a:r>
            <a:r>
              <a:rPr lang="en-US" sz="1200" dirty="0">
                <a:solidFill>
                  <a:schemeClr val="tx1"/>
                </a:solidFill>
              </a:rPr>
              <a:t> z </a:t>
            </a:r>
            <a:r>
              <a:rPr lang="en-US" sz="1200" dirty="0" err="1">
                <a:solidFill>
                  <a:schemeClr val="tx1"/>
                </a:solidFill>
              </a:rPr>
              <a:t>več</a:t>
            </a:r>
            <a:r>
              <a:rPr lang="en-US" sz="1200" dirty="0">
                <a:solidFill>
                  <a:schemeClr val="tx1"/>
                </a:solidFill>
              </a:rPr>
              <a:t> </a:t>
            </a:r>
            <a:r>
              <a:rPr lang="en-US" sz="1200" dirty="0" err="1">
                <a:solidFill>
                  <a:schemeClr val="tx1"/>
                </a:solidFill>
              </a:rPr>
              <a:t>temami</a:t>
            </a:r>
            <a:r>
              <a:rPr lang="en-US" sz="1200" dirty="0">
                <a:solidFill>
                  <a:schemeClr val="tx1"/>
                </a:solidFill>
              </a:rPr>
              <a:t>, </a:t>
            </a:r>
            <a:r>
              <a:rPr lang="en-US" sz="1200" dirty="0" err="1">
                <a:solidFill>
                  <a:schemeClr val="tx1"/>
                </a:solidFill>
              </a:rPr>
              <a:t>kot</a:t>
            </a:r>
            <a:r>
              <a:rPr lang="en-US" sz="1200" dirty="0">
                <a:solidFill>
                  <a:schemeClr val="tx1"/>
                </a:solidFill>
              </a:rPr>
              <a:t> so Chronological, M'Cheyne </a:t>
            </a:r>
            <a:r>
              <a:rPr lang="en-US" sz="1200" dirty="0" err="1">
                <a:solidFill>
                  <a:schemeClr val="tx1"/>
                </a:solidFill>
              </a:rPr>
              <a:t>itd</a:t>
            </a:r>
            <a:r>
              <a:rPr lang="en-US" sz="1200" dirty="0">
                <a:solidFill>
                  <a:schemeClr val="tx1"/>
                </a:solidFill>
              </a:rPr>
              <a:t>., da </a:t>
            </a:r>
            <a:r>
              <a:rPr lang="en-US" sz="1200" dirty="0" err="1">
                <a:solidFill>
                  <a:schemeClr val="tx1"/>
                </a:solidFill>
              </a:rPr>
              <a:t>doda</a:t>
            </a:r>
            <a:r>
              <a:rPr lang="en-US" sz="1200" dirty="0">
                <a:solidFill>
                  <a:schemeClr val="tx1"/>
                </a:solidFill>
              </a:rPr>
              <a:t> </a:t>
            </a:r>
            <a:r>
              <a:rPr lang="en-US" sz="1200" dirty="0" err="1">
                <a:solidFill>
                  <a:schemeClr val="tx1"/>
                </a:solidFill>
              </a:rPr>
              <a:t>nekaj</a:t>
            </a:r>
            <a:r>
              <a:rPr lang="en-US" sz="1200" dirty="0">
                <a:solidFill>
                  <a:schemeClr val="tx1"/>
                </a:solidFill>
              </a:rPr>
              <a:t> </a:t>
            </a:r>
            <a:r>
              <a:rPr lang="en-US" sz="1200" dirty="0" err="1">
                <a:solidFill>
                  <a:schemeClr val="tx1"/>
                </a:solidFill>
              </a:rPr>
              <a:t>raznolikosti</a:t>
            </a:r>
            <a:endParaRPr lang="en-US" sz="1200" dirty="0"/>
          </a:p>
        </p:txBody>
      </p:sp>
      <p:sp>
        <p:nvSpPr>
          <p:cNvPr id="57" name="Rectangle 56">
            <a:extLst>
              <a:ext uri="{FF2B5EF4-FFF2-40B4-BE49-F238E27FC236}">
                <a16:creationId xmlns:a16="http://schemas.microsoft.com/office/drawing/2014/main" id="{7904846B-A7C0-4C13-9BEE-44C0F1EC7F48}"/>
              </a:ext>
            </a:extLst>
          </p:cNvPr>
          <p:cNvSpPr/>
          <p:nvPr/>
        </p:nvSpPr>
        <p:spPr>
          <a:xfrm>
            <a:off x="206087" y="2412577"/>
            <a:ext cx="1691939" cy="66431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err="1">
                <a:solidFill>
                  <a:schemeClr val="tx1"/>
                </a:solidFill>
              </a:rPr>
              <a:t>Preveč</a:t>
            </a:r>
            <a:r>
              <a:rPr lang="en-US" sz="1200" dirty="0">
                <a:solidFill>
                  <a:schemeClr val="tx1"/>
                </a:solidFill>
              </a:rPr>
              <a:t> </a:t>
            </a:r>
            <a:r>
              <a:rPr lang="en-US" sz="1200" dirty="0" err="1">
                <a:solidFill>
                  <a:schemeClr val="tx1"/>
                </a:solidFill>
              </a:rPr>
              <a:t>dolgočasno</a:t>
            </a:r>
            <a:r>
              <a:rPr lang="en-US" sz="1200" dirty="0">
                <a:solidFill>
                  <a:schemeClr val="tx1"/>
                </a:solidFill>
              </a:rPr>
              <a:t>?</a:t>
            </a:r>
          </a:p>
        </p:txBody>
      </p:sp>
      <p:cxnSp>
        <p:nvCxnSpPr>
          <p:cNvPr id="9" name="Straight Arrow Connector 8">
            <a:extLst>
              <a:ext uri="{FF2B5EF4-FFF2-40B4-BE49-F238E27FC236}">
                <a16:creationId xmlns:a16="http://schemas.microsoft.com/office/drawing/2014/main" id="{908395BF-2372-4C75-84AD-F054CD05BDAE}"/>
              </a:ext>
            </a:extLst>
          </p:cNvPr>
          <p:cNvCxnSpPr>
            <a:stCxn id="31" idx="1"/>
            <a:endCxn id="57" idx="3"/>
          </p:cNvCxnSpPr>
          <p:nvPr/>
        </p:nvCxnSpPr>
        <p:spPr>
          <a:xfrm flipH="1" flipV="1">
            <a:off x="1898026" y="2744734"/>
            <a:ext cx="445672" cy="49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23D704D2-4C65-49EC-8C66-5B25E1F521D3}"/>
              </a:ext>
            </a:extLst>
          </p:cNvPr>
          <p:cNvCxnSpPr>
            <a:cxnSpLocks/>
            <a:stCxn id="59" idx="2"/>
            <a:endCxn id="74" idx="0"/>
          </p:cNvCxnSpPr>
          <p:nvPr/>
        </p:nvCxnSpPr>
        <p:spPr>
          <a:xfrm rot="16200000" flipH="1">
            <a:off x="10817762" y="4010493"/>
            <a:ext cx="1290727" cy="24623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or: Elbow 37">
            <a:extLst>
              <a:ext uri="{FF2B5EF4-FFF2-40B4-BE49-F238E27FC236}">
                <a16:creationId xmlns:a16="http://schemas.microsoft.com/office/drawing/2014/main" id="{B3F1FE61-A883-4467-9A0D-0F66C1FA9F5D}"/>
              </a:ext>
            </a:extLst>
          </p:cNvPr>
          <p:cNvCxnSpPr>
            <a:cxnSpLocks/>
            <a:stCxn id="45" idx="2"/>
            <a:endCxn id="50" idx="0"/>
          </p:cNvCxnSpPr>
          <p:nvPr/>
        </p:nvCxnSpPr>
        <p:spPr>
          <a:xfrm rot="16200000" flipH="1">
            <a:off x="4924504" y="3668037"/>
            <a:ext cx="1581233" cy="63443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77" name="Rectangle 76">
            <a:extLst>
              <a:ext uri="{FF2B5EF4-FFF2-40B4-BE49-F238E27FC236}">
                <a16:creationId xmlns:a16="http://schemas.microsoft.com/office/drawing/2014/main" id="{E0CA2629-5E03-4504-BE1E-E6AA50570946}"/>
              </a:ext>
            </a:extLst>
          </p:cNvPr>
          <p:cNvSpPr/>
          <p:nvPr/>
        </p:nvSpPr>
        <p:spPr>
          <a:xfrm>
            <a:off x="94581" y="6159973"/>
            <a:ext cx="11903617" cy="6563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err="1">
                <a:solidFill>
                  <a:schemeClr val="tx1"/>
                </a:solidFill>
              </a:rPr>
              <a:t>Če</a:t>
            </a:r>
            <a:r>
              <a:rPr lang="en-US" sz="1100" dirty="0">
                <a:solidFill>
                  <a:schemeClr val="tx1"/>
                </a:solidFill>
              </a:rPr>
              <a:t> </a:t>
            </a:r>
            <a:r>
              <a:rPr lang="en-US" sz="1100" dirty="0" err="1">
                <a:solidFill>
                  <a:schemeClr val="tx1"/>
                </a:solidFill>
              </a:rPr>
              <a:t>ste</a:t>
            </a:r>
            <a:r>
              <a:rPr lang="en-US" sz="1100" dirty="0">
                <a:solidFill>
                  <a:schemeClr val="tx1"/>
                </a:solidFill>
              </a:rPr>
              <a:t> </a:t>
            </a:r>
            <a:r>
              <a:rPr lang="en-US" sz="1100" dirty="0" err="1">
                <a:solidFill>
                  <a:schemeClr val="tx1"/>
                </a:solidFill>
              </a:rPr>
              <a:t>poskušali</a:t>
            </a:r>
            <a:r>
              <a:rPr lang="en-US" sz="1100" dirty="0">
                <a:solidFill>
                  <a:schemeClr val="tx1"/>
                </a:solidFill>
              </a:rPr>
              <a:t> in </a:t>
            </a:r>
            <a:r>
              <a:rPr lang="en-US" sz="1100" dirty="0" err="1">
                <a:solidFill>
                  <a:schemeClr val="tx1"/>
                </a:solidFill>
              </a:rPr>
              <a:t>vam</a:t>
            </a:r>
            <a:r>
              <a:rPr lang="en-US" sz="1100" dirty="0">
                <a:solidFill>
                  <a:schemeClr val="tx1"/>
                </a:solidFill>
              </a:rPr>
              <a:t> ni </a:t>
            </a:r>
            <a:r>
              <a:rPr lang="en-US" sz="1100" dirty="0" err="1">
                <a:solidFill>
                  <a:schemeClr val="tx1"/>
                </a:solidFill>
              </a:rPr>
              <a:t>uspelo</a:t>
            </a:r>
            <a:r>
              <a:rPr lang="en-US" sz="1100" dirty="0">
                <a:solidFill>
                  <a:schemeClr val="tx1"/>
                </a:solidFill>
              </a:rPr>
              <a:t> </a:t>
            </a:r>
            <a:r>
              <a:rPr lang="en-US" sz="1100" dirty="0" err="1">
                <a:solidFill>
                  <a:schemeClr val="tx1"/>
                </a:solidFill>
              </a:rPr>
              <a:t>brati</a:t>
            </a:r>
            <a:r>
              <a:rPr lang="en-US" sz="1100" dirty="0">
                <a:solidFill>
                  <a:schemeClr val="tx1"/>
                </a:solidFill>
              </a:rPr>
              <a:t> </a:t>
            </a:r>
            <a:r>
              <a:rPr lang="en-US" sz="1100" dirty="0" err="1">
                <a:solidFill>
                  <a:schemeClr val="tx1"/>
                </a:solidFill>
              </a:rPr>
              <a:t>Svetega</a:t>
            </a:r>
            <a:r>
              <a:rPr lang="en-US" sz="1100" dirty="0">
                <a:solidFill>
                  <a:schemeClr val="tx1"/>
                </a:solidFill>
              </a:rPr>
              <a:t> </a:t>
            </a:r>
            <a:r>
              <a:rPr lang="en-US" sz="1100" dirty="0" err="1">
                <a:solidFill>
                  <a:schemeClr val="tx1"/>
                </a:solidFill>
              </a:rPr>
              <a:t>pisma</a:t>
            </a:r>
            <a:r>
              <a:rPr lang="en-US" sz="1100" dirty="0">
                <a:solidFill>
                  <a:schemeClr val="tx1"/>
                </a:solidFill>
              </a:rPr>
              <a:t>, </a:t>
            </a:r>
            <a:r>
              <a:rPr lang="en-US" sz="1100" dirty="0" err="1">
                <a:solidFill>
                  <a:schemeClr val="tx1"/>
                </a:solidFill>
              </a:rPr>
              <a:t>nas</a:t>
            </a:r>
            <a:r>
              <a:rPr lang="en-US" sz="1100" dirty="0">
                <a:solidFill>
                  <a:schemeClr val="tx1"/>
                </a:solidFill>
              </a:rPr>
              <a:t> </a:t>
            </a:r>
            <a:r>
              <a:rPr lang="en-US" sz="1100" dirty="0" err="1">
                <a:solidFill>
                  <a:schemeClr val="tx1"/>
                </a:solidFill>
              </a:rPr>
              <a:t>obiščite</a:t>
            </a:r>
            <a:r>
              <a:rPr lang="en-US" sz="1100" dirty="0">
                <a:solidFill>
                  <a:schemeClr val="tx1"/>
                </a:solidFill>
              </a:rPr>
              <a:t> na https://worldbibleplans.com/languages/Slovene/index.html in </a:t>
            </a:r>
            <a:r>
              <a:rPr lang="en-US" sz="1100" dirty="0" err="1">
                <a:solidFill>
                  <a:schemeClr val="tx1"/>
                </a:solidFill>
              </a:rPr>
              <a:t>pripravite</a:t>
            </a:r>
            <a:r>
              <a:rPr lang="en-US" sz="1100" dirty="0">
                <a:solidFill>
                  <a:schemeClr val="tx1"/>
                </a:solidFill>
              </a:rPr>
              <a:t> BREZPLAČEN </a:t>
            </a:r>
            <a:r>
              <a:rPr lang="en-US" sz="1100" dirty="0" err="1">
                <a:solidFill>
                  <a:schemeClr val="tx1"/>
                </a:solidFill>
              </a:rPr>
              <a:t>prilagojen</a:t>
            </a:r>
            <a:r>
              <a:rPr lang="en-US" sz="1100" dirty="0">
                <a:solidFill>
                  <a:schemeClr val="tx1"/>
                </a:solidFill>
              </a:rPr>
              <a:t> </a:t>
            </a:r>
            <a:r>
              <a:rPr lang="en-US" sz="1100" dirty="0" err="1">
                <a:solidFill>
                  <a:schemeClr val="tx1"/>
                </a:solidFill>
              </a:rPr>
              <a:t>načrt</a:t>
            </a:r>
            <a:r>
              <a:rPr lang="en-US" sz="1100" dirty="0">
                <a:solidFill>
                  <a:schemeClr val="tx1"/>
                </a:solidFill>
              </a:rPr>
              <a:t> </a:t>
            </a:r>
            <a:r>
              <a:rPr lang="en-US" sz="1100" dirty="0" err="1">
                <a:solidFill>
                  <a:schemeClr val="tx1"/>
                </a:solidFill>
              </a:rPr>
              <a:t>branja</a:t>
            </a:r>
            <a:r>
              <a:rPr lang="en-US" sz="1100" dirty="0">
                <a:solidFill>
                  <a:schemeClr val="tx1"/>
                </a:solidFill>
              </a:rPr>
              <a:t> </a:t>
            </a:r>
            <a:r>
              <a:rPr lang="en-US" sz="1100" dirty="0" err="1">
                <a:solidFill>
                  <a:schemeClr val="tx1"/>
                </a:solidFill>
              </a:rPr>
              <a:t>Svetega</a:t>
            </a:r>
            <a:r>
              <a:rPr lang="en-US" sz="1100" dirty="0">
                <a:solidFill>
                  <a:schemeClr val="tx1"/>
                </a:solidFill>
              </a:rPr>
              <a:t> </a:t>
            </a:r>
            <a:r>
              <a:rPr lang="en-US" sz="1100" dirty="0" err="1">
                <a:solidFill>
                  <a:schemeClr val="tx1"/>
                </a:solidFill>
              </a:rPr>
              <a:t>pisma</a:t>
            </a:r>
            <a:r>
              <a:rPr lang="en-US" sz="1100" dirty="0">
                <a:solidFill>
                  <a:schemeClr val="tx1"/>
                </a:solidFill>
              </a:rPr>
              <a:t>.  </a:t>
            </a:r>
            <a:r>
              <a:rPr lang="en-US" sz="1100" dirty="0" err="1">
                <a:solidFill>
                  <a:schemeClr val="tx1"/>
                </a:solidFill>
              </a:rPr>
              <a:t>Izbirajte</a:t>
            </a:r>
            <a:r>
              <a:rPr lang="en-US" sz="1100" dirty="0">
                <a:solidFill>
                  <a:schemeClr val="tx1"/>
                </a:solidFill>
              </a:rPr>
              <a:t> med </a:t>
            </a:r>
            <a:r>
              <a:rPr lang="en-US" sz="1100" dirty="0" err="1">
                <a:solidFill>
                  <a:schemeClr val="tx1"/>
                </a:solidFill>
              </a:rPr>
              <a:t>različnimi</a:t>
            </a:r>
            <a:r>
              <a:rPr lang="en-US" sz="1100" dirty="0">
                <a:solidFill>
                  <a:schemeClr val="tx1"/>
                </a:solidFill>
              </a:rPr>
              <a:t> </a:t>
            </a:r>
            <a:r>
              <a:rPr lang="en-US" sz="1100" dirty="0" err="1">
                <a:solidFill>
                  <a:schemeClr val="tx1"/>
                </a:solidFill>
              </a:rPr>
              <a:t>jeziki</a:t>
            </a:r>
            <a:r>
              <a:rPr lang="en-US" sz="1100" dirty="0">
                <a:solidFill>
                  <a:schemeClr val="tx1"/>
                </a:solidFill>
              </a:rPr>
              <a:t>, </a:t>
            </a:r>
            <a:r>
              <a:rPr lang="en-US" sz="1100" dirty="0" err="1">
                <a:solidFill>
                  <a:schemeClr val="tx1"/>
                </a:solidFill>
              </a:rPr>
              <a:t>prevodi</a:t>
            </a:r>
            <a:r>
              <a:rPr lang="en-US" sz="1100" dirty="0">
                <a:solidFill>
                  <a:schemeClr val="tx1"/>
                </a:solidFill>
              </a:rPr>
              <a:t>, </a:t>
            </a:r>
            <a:r>
              <a:rPr lang="en-US" sz="1100" dirty="0" err="1">
                <a:solidFill>
                  <a:schemeClr val="tx1"/>
                </a:solidFill>
              </a:rPr>
              <a:t>časovnimi</a:t>
            </a:r>
            <a:r>
              <a:rPr lang="en-US" sz="1100" dirty="0">
                <a:solidFill>
                  <a:schemeClr val="tx1"/>
                </a:solidFill>
              </a:rPr>
              <a:t> </a:t>
            </a:r>
            <a:r>
              <a:rPr lang="en-US" sz="1100" dirty="0" err="1">
                <a:solidFill>
                  <a:schemeClr val="tx1"/>
                </a:solidFill>
              </a:rPr>
              <a:t>vložki</a:t>
            </a:r>
            <a:r>
              <a:rPr lang="en-US" sz="1100" dirty="0">
                <a:solidFill>
                  <a:schemeClr val="tx1"/>
                </a:solidFill>
              </a:rPr>
              <a:t>, </a:t>
            </a:r>
            <a:r>
              <a:rPr lang="en-US" sz="1100" dirty="0" err="1">
                <a:solidFill>
                  <a:schemeClr val="tx1"/>
                </a:solidFill>
              </a:rPr>
              <a:t>temami</a:t>
            </a:r>
            <a:r>
              <a:rPr lang="en-US" sz="1100" dirty="0">
                <a:solidFill>
                  <a:schemeClr val="tx1"/>
                </a:solidFill>
              </a:rPr>
              <a:t> in </a:t>
            </a:r>
            <a:r>
              <a:rPr lang="en-US" sz="1100" dirty="0" err="1">
                <a:solidFill>
                  <a:schemeClr val="tx1"/>
                </a:solidFill>
              </a:rPr>
              <a:t>formati</a:t>
            </a:r>
            <a:r>
              <a:rPr lang="en-US" sz="1100" dirty="0">
                <a:solidFill>
                  <a:schemeClr val="tx1"/>
                </a:solidFill>
              </a:rPr>
              <a:t> e-</a:t>
            </a:r>
            <a:r>
              <a:rPr lang="en-US" sz="1100" dirty="0" err="1">
                <a:solidFill>
                  <a:schemeClr val="tx1"/>
                </a:solidFill>
              </a:rPr>
              <a:t>knjig</a:t>
            </a:r>
            <a:r>
              <a:rPr lang="en-US" sz="1100" dirty="0">
                <a:solidFill>
                  <a:schemeClr val="tx1"/>
                </a:solidFill>
              </a:rPr>
              <a:t>.  </a:t>
            </a:r>
            <a:r>
              <a:rPr lang="en-US" sz="1100" dirty="0" err="1">
                <a:solidFill>
                  <a:schemeClr val="tx1"/>
                </a:solidFill>
              </a:rPr>
              <a:t>Tako</a:t>
            </a:r>
            <a:r>
              <a:rPr lang="en-US" sz="1100" dirty="0">
                <a:solidFill>
                  <a:schemeClr val="tx1"/>
                </a:solidFill>
              </a:rPr>
              <a:t> </a:t>
            </a:r>
            <a:r>
              <a:rPr lang="en-US" sz="1100" dirty="0" err="1">
                <a:solidFill>
                  <a:schemeClr val="tx1"/>
                </a:solidFill>
              </a:rPr>
              <a:t>preprosto</a:t>
            </a:r>
            <a:r>
              <a:rPr lang="en-US" sz="1100" dirty="0">
                <a:solidFill>
                  <a:schemeClr val="tx1"/>
                </a:solidFill>
              </a:rPr>
              <a:t> je.  </a:t>
            </a:r>
            <a:r>
              <a:rPr lang="en-US" sz="1100" dirty="0" err="1">
                <a:solidFill>
                  <a:schemeClr val="tx1"/>
                </a:solidFill>
              </a:rPr>
              <a:t>Sestavite</a:t>
            </a:r>
            <a:r>
              <a:rPr lang="en-US" sz="1100" dirty="0">
                <a:solidFill>
                  <a:schemeClr val="tx1"/>
                </a:solidFill>
              </a:rPr>
              <a:t> </a:t>
            </a:r>
            <a:r>
              <a:rPr lang="en-US" sz="1100" dirty="0" err="1">
                <a:solidFill>
                  <a:schemeClr val="tx1"/>
                </a:solidFill>
              </a:rPr>
              <a:t>načrt</a:t>
            </a:r>
            <a:r>
              <a:rPr lang="en-US" sz="1100" dirty="0">
                <a:solidFill>
                  <a:schemeClr val="tx1"/>
                </a:solidFill>
              </a:rPr>
              <a:t>, WBP ga </a:t>
            </a:r>
            <a:r>
              <a:rPr lang="en-US" sz="1100" dirty="0" err="1">
                <a:solidFill>
                  <a:schemeClr val="tx1"/>
                </a:solidFill>
              </a:rPr>
              <a:t>ustvari</a:t>
            </a:r>
            <a:r>
              <a:rPr lang="en-US" sz="1100" dirty="0">
                <a:solidFill>
                  <a:schemeClr val="tx1"/>
                </a:solidFill>
              </a:rPr>
              <a:t>, in v </a:t>
            </a:r>
            <a:r>
              <a:rPr lang="en-US" sz="1100" dirty="0" err="1">
                <a:solidFill>
                  <a:schemeClr val="tx1"/>
                </a:solidFill>
              </a:rPr>
              <a:t>manj</a:t>
            </a:r>
            <a:r>
              <a:rPr lang="en-US" sz="1100" dirty="0">
                <a:solidFill>
                  <a:schemeClr val="tx1"/>
                </a:solidFill>
              </a:rPr>
              <a:t> </a:t>
            </a:r>
            <a:r>
              <a:rPr lang="en-US" sz="1100" dirty="0" err="1">
                <a:solidFill>
                  <a:schemeClr val="tx1"/>
                </a:solidFill>
              </a:rPr>
              <a:t>kot</a:t>
            </a:r>
            <a:r>
              <a:rPr lang="en-US" sz="1100" dirty="0">
                <a:solidFill>
                  <a:schemeClr val="tx1"/>
                </a:solidFill>
              </a:rPr>
              <a:t> </a:t>
            </a:r>
            <a:r>
              <a:rPr lang="en-US" sz="1100" dirty="0" err="1">
                <a:solidFill>
                  <a:schemeClr val="tx1"/>
                </a:solidFill>
              </a:rPr>
              <a:t>enem</a:t>
            </a:r>
            <a:r>
              <a:rPr lang="en-US" sz="1100" dirty="0">
                <a:solidFill>
                  <a:schemeClr val="tx1"/>
                </a:solidFill>
              </a:rPr>
              <a:t> </a:t>
            </a:r>
            <a:r>
              <a:rPr lang="en-US" sz="1100" dirty="0" err="1">
                <a:solidFill>
                  <a:schemeClr val="tx1"/>
                </a:solidFill>
              </a:rPr>
              <a:t>dnevu</a:t>
            </a:r>
            <a:r>
              <a:rPr lang="en-US" sz="1100" dirty="0">
                <a:solidFill>
                  <a:schemeClr val="tx1"/>
                </a:solidFill>
              </a:rPr>
              <a:t> </a:t>
            </a:r>
            <a:r>
              <a:rPr lang="en-US" sz="1100" dirty="0" err="1">
                <a:solidFill>
                  <a:schemeClr val="tx1"/>
                </a:solidFill>
              </a:rPr>
              <a:t>dobite</a:t>
            </a:r>
            <a:r>
              <a:rPr lang="en-US" sz="1100" dirty="0">
                <a:solidFill>
                  <a:schemeClr val="tx1"/>
                </a:solidFill>
              </a:rPr>
              <a:t> </a:t>
            </a:r>
            <a:r>
              <a:rPr lang="en-US" sz="1100" dirty="0" err="1">
                <a:solidFill>
                  <a:schemeClr val="tx1"/>
                </a:solidFill>
              </a:rPr>
              <a:t>povezavo</a:t>
            </a:r>
            <a:r>
              <a:rPr lang="en-US" sz="1100" dirty="0">
                <a:solidFill>
                  <a:schemeClr val="tx1"/>
                </a:solidFill>
              </a:rPr>
              <a:t> za </a:t>
            </a:r>
            <a:r>
              <a:rPr lang="en-US" sz="1100" dirty="0" err="1">
                <a:solidFill>
                  <a:schemeClr val="tx1"/>
                </a:solidFill>
              </a:rPr>
              <a:t>prenos</a:t>
            </a:r>
            <a:r>
              <a:rPr lang="en-US" sz="1100" dirty="0">
                <a:solidFill>
                  <a:schemeClr val="tx1"/>
                </a:solidFill>
              </a:rPr>
              <a:t> </a:t>
            </a:r>
            <a:r>
              <a:rPr lang="en-US" sz="1100" dirty="0" err="1">
                <a:solidFill>
                  <a:schemeClr val="tx1"/>
                </a:solidFill>
              </a:rPr>
              <a:t>svojega</a:t>
            </a:r>
            <a:r>
              <a:rPr lang="en-US" sz="1100" dirty="0">
                <a:solidFill>
                  <a:schemeClr val="tx1"/>
                </a:solidFill>
              </a:rPr>
              <a:t> BREZPLAČNEGA </a:t>
            </a:r>
            <a:r>
              <a:rPr lang="en-US" sz="1100" dirty="0" err="1">
                <a:solidFill>
                  <a:schemeClr val="tx1"/>
                </a:solidFill>
              </a:rPr>
              <a:t>načrta</a:t>
            </a:r>
            <a:r>
              <a:rPr lang="en-US" sz="1100" dirty="0">
                <a:solidFill>
                  <a:schemeClr val="tx1"/>
                </a:solidFill>
              </a:rPr>
              <a:t> </a:t>
            </a:r>
            <a:r>
              <a:rPr lang="en-US" sz="1100" dirty="0" err="1">
                <a:solidFill>
                  <a:schemeClr val="tx1"/>
                </a:solidFill>
              </a:rPr>
              <a:t>branja</a:t>
            </a:r>
            <a:r>
              <a:rPr lang="en-US" sz="1100" dirty="0">
                <a:solidFill>
                  <a:schemeClr val="tx1"/>
                </a:solidFill>
              </a:rPr>
              <a:t> </a:t>
            </a:r>
            <a:r>
              <a:rPr lang="en-US" sz="1100" dirty="0" err="1">
                <a:solidFill>
                  <a:schemeClr val="tx1"/>
                </a:solidFill>
              </a:rPr>
              <a:t>Svetega</a:t>
            </a:r>
            <a:r>
              <a:rPr lang="en-US" sz="1100" dirty="0">
                <a:solidFill>
                  <a:schemeClr val="tx1"/>
                </a:solidFill>
              </a:rPr>
              <a:t> </a:t>
            </a:r>
            <a:r>
              <a:rPr lang="en-US" sz="1100" dirty="0" err="1">
                <a:solidFill>
                  <a:schemeClr val="tx1"/>
                </a:solidFill>
              </a:rPr>
              <a:t>pisma</a:t>
            </a:r>
            <a:r>
              <a:rPr lang="en-US" sz="1100" dirty="0">
                <a:solidFill>
                  <a:schemeClr val="tx1"/>
                </a:solidFill>
              </a:rPr>
              <a:t> z </a:t>
            </a:r>
            <a:r>
              <a:rPr lang="en-US" sz="1100" dirty="0" err="1">
                <a:solidFill>
                  <a:schemeClr val="tx1"/>
                </a:solidFill>
              </a:rPr>
              <a:t>ali</a:t>
            </a:r>
            <a:r>
              <a:rPr lang="en-US" sz="1100" dirty="0">
                <a:solidFill>
                  <a:schemeClr val="tx1"/>
                </a:solidFill>
              </a:rPr>
              <a:t> </a:t>
            </a:r>
            <a:r>
              <a:rPr lang="en-US" sz="1100" dirty="0" err="1">
                <a:solidFill>
                  <a:schemeClr val="tx1"/>
                </a:solidFill>
              </a:rPr>
              <a:t>brez</a:t>
            </a:r>
            <a:r>
              <a:rPr lang="en-US" sz="1100" dirty="0">
                <a:solidFill>
                  <a:schemeClr val="tx1"/>
                </a:solidFill>
              </a:rPr>
              <a:t> </a:t>
            </a:r>
            <a:r>
              <a:rPr lang="en-US" sz="1100" dirty="0" err="1">
                <a:solidFill>
                  <a:schemeClr val="tx1"/>
                </a:solidFill>
              </a:rPr>
              <a:t>svetopisemskih</a:t>
            </a:r>
            <a:r>
              <a:rPr lang="en-US" sz="1100" dirty="0">
                <a:solidFill>
                  <a:schemeClr val="tx1"/>
                </a:solidFill>
              </a:rPr>
              <a:t> </a:t>
            </a:r>
            <a:r>
              <a:rPr lang="en-US" sz="1100" dirty="0" err="1">
                <a:solidFill>
                  <a:schemeClr val="tx1"/>
                </a:solidFill>
              </a:rPr>
              <a:t>besedil</a:t>
            </a:r>
            <a:r>
              <a:rPr lang="en-US" sz="1100" dirty="0">
                <a:solidFill>
                  <a:schemeClr val="tx1"/>
                </a:solidFill>
              </a:rPr>
              <a:t>.  </a:t>
            </a:r>
            <a:r>
              <a:rPr lang="en-US" sz="1100" dirty="0" err="1">
                <a:solidFill>
                  <a:schemeClr val="tx1"/>
                </a:solidFill>
              </a:rPr>
              <a:t>Smo</a:t>
            </a:r>
            <a:r>
              <a:rPr lang="en-US" sz="1100" dirty="0">
                <a:solidFill>
                  <a:schemeClr val="tx1"/>
                </a:solidFill>
              </a:rPr>
              <a:t> </a:t>
            </a:r>
            <a:r>
              <a:rPr lang="en-US" sz="1100" dirty="0" err="1">
                <a:solidFill>
                  <a:schemeClr val="tx1"/>
                </a:solidFill>
              </a:rPr>
              <a:t>omenili</a:t>
            </a:r>
            <a:r>
              <a:rPr lang="en-US" sz="1100" dirty="0">
                <a:solidFill>
                  <a:schemeClr val="tx1"/>
                </a:solidFill>
              </a:rPr>
              <a:t>, da je </a:t>
            </a:r>
            <a:r>
              <a:rPr lang="en-US" sz="1100" dirty="0" err="1">
                <a:solidFill>
                  <a:schemeClr val="tx1"/>
                </a:solidFill>
              </a:rPr>
              <a:t>vse</a:t>
            </a:r>
            <a:r>
              <a:rPr lang="en-US" sz="1100" dirty="0">
                <a:solidFill>
                  <a:schemeClr val="tx1"/>
                </a:solidFill>
              </a:rPr>
              <a:t> BREZPLAČNO!</a:t>
            </a:r>
            <a:endParaRPr lang="en-US" sz="1100" dirty="0"/>
          </a:p>
        </p:txBody>
      </p:sp>
      <p:cxnSp>
        <p:nvCxnSpPr>
          <p:cNvPr id="58" name="Straight Arrow Connector 57">
            <a:extLst>
              <a:ext uri="{FF2B5EF4-FFF2-40B4-BE49-F238E27FC236}">
                <a16:creationId xmlns:a16="http://schemas.microsoft.com/office/drawing/2014/main" id="{90756889-93FF-4700-82A3-156AC089886A}"/>
              </a:ext>
            </a:extLst>
          </p:cNvPr>
          <p:cNvCxnSpPr>
            <a:cxnSpLocks/>
            <a:endCxn id="26" idx="1"/>
          </p:cNvCxnSpPr>
          <p:nvPr/>
        </p:nvCxnSpPr>
        <p:spPr>
          <a:xfrm>
            <a:off x="9372720" y="1626606"/>
            <a:ext cx="1186419" cy="145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7" name="Connector: Elbow 96">
            <a:extLst>
              <a:ext uri="{FF2B5EF4-FFF2-40B4-BE49-F238E27FC236}">
                <a16:creationId xmlns:a16="http://schemas.microsoft.com/office/drawing/2014/main" id="{600C5535-D3CC-4A26-8CF9-A8C4506CFC20}"/>
              </a:ext>
            </a:extLst>
          </p:cNvPr>
          <p:cNvCxnSpPr>
            <a:cxnSpLocks/>
          </p:cNvCxnSpPr>
          <p:nvPr/>
        </p:nvCxnSpPr>
        <p:spPr>
          <a:xfrm>
            <a:off x="10176581" y="2897240"/>
            <a:ext cx="410556" cy="2494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B85A545C-B14F-4D8A-8DAB-C1C3E2714541}"/>
              </a:ext>
            </a:extLst>
          </p:cNvPr>
          <p:cNvSpPr/>
          <p:nvPr/>
        </p:nvSpPr>
        <p:spPr>
          <a:xfrm>
            <a:off x="1066803" y="3500367"/>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Da</a:t>
            </a:r>
          </a:p>
        </p:txBody>
      </p:sp>
      <p:sp>
        <p:nvSpPr>
          <p:cNvPr id="101" name="Rectangle 100">
            <a:extLst>
              <a:ext uri="{FF2B5EF4-FFF2-40B4-BE49-F238E27FC236}">
                <a16:creationId xmlns:a16="http://schemas.microsoft.com/office/drawing/2014/main" id="{73F05AE0-844E-48C4-83E1-45C7E6040743}"/>
              </a:ext>
            </a:extLst>
          </p:cNvPr>
          <p:cNvSpPr/>
          <p:nvPr/>
        </p:nvSpPr>
        <p:spPr>
          <a:xfrm>
            <a:off x="5340221" y="3537685"/>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Da</a:t>
            </a:r>
          </a:p>
        </p:txBody>
      </p:sp>
      <p:sp>
        <p:nvSpPr>
          <p:cNvPr id="102" name="Rectangle 101">
            <a:extLst>
              <a:ext uri="{FF2B5EF4-FFF2-40B4-BE49-F238E27FC236}">
                <a16:creationId xmlns:a16="http://schemas.microsoft.com/office/drawing/2014/main" id="{E8D90312-74C4-43BA-9E14-D5A31174EEAC}"/>
              </a:ext>
            </a:extLst>
          </p:cNvPr>
          <p:cNvSpPr/>
          <p:nvPr/>
        </p:nvSpPr>
        <p:spPr>
          <a:xfrm>
            <a:off x="3312121" y="4240862"/>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Da</a:t>
            </a:r>
          </a:p>
        </p:txBody>
      </p:sp>
      <p:cxnSp>
        <p:nvCxnSpPr>
          <p:cNvPr id="107" name="Connector: Elbow 106">
            <a:extLst>
              <a:ext uri="{FF2B5EF4-FFF2-40B4-BE49-F238E27FC236}">
                <a16:creationId xmlns:a16="http://schemas.microsoft.com/office/drawing/2014/main" id="{FC16EE73-F35C-49B3-B5B6-02AA810616D3}"/>
              </a:ext>
            </a:extLst>
          </p:cNvPr>
          <p:cNvCxnSpPr>
            <a:cxnSpLocks/>
            <a:stCxn id="57" idx="2"/>
          </p:cNvCxnSpPr>
          <p:nvPr/>
        </p:nvCxnSpPr>
        <p:spPr>
          <a:xfrm rot="16200000" flipH="1">
            <a:off x="642672" y="3486275"/>
            <a:ext cx="1664741" cy="84597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2FED51BE-3B38-49F1-8C2E-F3E10969A789}"/>
              </a:ext>
            </a:extLst>
          </p:cNvPr>
          <p:cNvCxnSpPr>
            <a:cxnSpLocks/>
            <a:stCxn id="36" idx="2"/>
            <a:endCxn id="46" idx="0"/>
          </p:cNvCxnSpPr>
          <p:nvPr/>
        </p:nvCxnSpPr>
        <p:spPr>
          <a:xfrm rot="16200000" flipH="1">
            <a:off x="2869280" y="4137093"/>
            <a:ext cx="537452" cy="74499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2" name="Connector: Elbow 121">
            <a:extLst>
              <a:ext uri="{FF2B5EF4-FFF2-40B4-BE49-F238E27FC236}">
                <a16:creationId xmlns:a16="http://schemas.microsoft.com/office/drawing/2014/main" id="{D74091AA-53CB-4DBC-9EF4-C97775319DAB}"/>
              </a:ext>
            </a:extLst>
          </p:cNvPr>
          <p:cNvCxnSpPr>
            <a:cxnSpLocks/>
            <a:stCxn id="10" idx="2"/>
            <a:endCxn id="17" idx="0"/>
          </p:cNvCxnSpPr>
          <p:nvPr/>
        </p:nvCxnSpPr>
        <p:spPr>
          <a:xfrm rot="5400000">
            <a:off x="7731758" y="1704332"/>
            <a:ext cx="410592" cy="99254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4" name="Connector: Elbow 123">
            <a:extLst>
              <a:ext uri="{FF2B5EF4-FFF2-40B4-BE49-F238E27FC236}">
                <a16:creationId xmlns:a16="http://schemas.microsoft.com/office/drawing/2014/main" id="{784EA9DD-0787-4C8C-B210-4443E0CB625E}"/>
              </a:ext>
            </a:extLst>
          </p:cNvPr>
          <p:cNvCxnSpPr>
            <a:stCxn id="26" idx="2"/>
            <a:endCxn id="55" idx="0"/>
          </p:cNvCxnSpPr>
          <p:nvPr/>
        </p:nvCxnSpPr>
        <p:spPr>
          <a:xfrm rot="5400000">
            <a:off x="10155406" y="1281896"/>
            <a:ext cx="409680" cy="186566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8" name="Connector: Elbow 127">
            <a:extLst>
              <a:ext uri="{FF2B5EF4-FFF2-40B4-BE49-F238E27FC236}">
                <a16:creationId xmlns:a16="http://schemas.microsoft.com/office/drawing/2014/main" id="{DA598EC9-8546-48ED-AFF0-6334D14D4F58}"/>
              </a:ext>
            </a:extLst>
          </p:cNvPr>
          <p:cNvCxnSpPr>
            <a:stCxn id="26" idx="2"/>
            <a:endCxn id="59" idx="0"/>
          </p:cNvCxnSpPr>
          <p:nvPr/>
        </p:nvCxnSpPr>
        <p:spPr>
          <a:xfrm rot="16200000" flipH="1">
            <a:off x="11115431" y="2187535"/>
            <a:ext cx="402225" cy="4693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29" name="Rectangle 128">
            <a:extLst>
              <a:ext uri="{FF2B5EF4-FFF2-40B4-BE49-F238E27FC236}">
                <a16:creationId xmlns:a16="http://schemas.microsoft.com/office/drawing/2014/main" id="{A43284D4-899B-49F1-B420-96E58200646D}"/>
              </a:ext>
            </a:extLst>
          </p:cNvPr>
          <p:cNvSpPr/>
          <p:nvPr/>
        </p:nvSpPr>
        <p:spPr>
          <a:xfrm>
            <a:off x="11307916" y="2038213"/>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Ne</a:t>
            </a:r>
          </a:p>
        </p:txBody>
      </p:sp>
      <p:sp>
        <p:nvSpPr>
          <p:cNvPr id="134" name="Rectangle 133">
            <a:extLst>
              <a:ext uri="{FF2B5EF4-FFF2-40B4-BE49-F238E27FC236}">
                <a16:creationId xmlns:a16="http://schemas.microsoft.com/office/drawing/2014/main" id="{A22B5532-94EC-4A66-8531-002BF01C3015}"/>
              </a:ext>
            </a:extLst>
          </p:cNvPr>
          <p:cNvSpPr/>
          <p:nvPr/>
        </p:nvSpPr>
        <p:spPr>
          <a:xfrm>
            <a:off x="7460839" y="3730845"/>
            <a:ext cx="447869" cy="3175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Da</a:t>
            </a:r>
          </a:p>
        </p:txBody>
      </p:sp>
      <p:sp>
        <p:nvSpPr>
          <p:cNvPr id="63" name="Rectangle 62">
            <a:extLst>
              <a:ext uri="{FF2B5EF4-FFF2-40B4-BE49-F238E27FC236}">
                <a16:creationId xmlns:a16="http://schemas.microsoft.com/office/drawing/2014/main" id="{84378D6A-7323-430F-AB72-CE4A9AB97E3E}"/>
              </a:ext>
            </a:extLst>
          </p:cNvPr>
          <p:cNvSpPr/>
          <p:nvPr/>
        </p:nvSpPr>
        <p:spPr>
          <a:xfrm>
            <a:off x="3584657" y="3507810"/>
            <a:ext cx="1383585" cy="73740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So </a:t>
            </a:r>
            <a:r>
              <a:rPr lang="en-US" sz="1200" dirty="0" err="1">
                <a:solidFill>
                  <a:schemeClr val="tx1"/>
                </a:solidFill>
              </a:rPr>
              <a:t>načrti</a:t>
            </a:r>
            <a:r>
              <a:rPr lang="en-US" sz="1200" dirty="0">
                <a:solidFill>
                  <a:schemeClr val="tx1"/>
                </a:solidFill>
              </a:rPr>
              <a:t>, ki </a:t>
            </a:r>
            <a:r>
              <a:rPr lang="en-US" sz="1200" dirty="0" err="1">
                <a:solidFill>
                  <a:schemeClr val="tx1"/>
                </a:solidFill>
              </a:rPr>
              <a:t>vključujejo</a:t>
            </a:r>
            <a:r>
              <a:rPr lang="en-US" sz="1200" dirty="0">
                <a:solidFill>
                  <a:schemeClr val="tx1"/>
                </a:solidFill>
              </a:rPr>
              <a:t> </a:t>
            </a:r>
            <a:r>
              <a:rPr lang="en-US" sz="1200" dirty="0" err="1">
                <a:solidFill>
                  <a:schemeClr val="tx1"/>
                </a:solidFill>
              </a:rPr>
              <a:t>svete</a:t>
            </a:r>
            <a:r>
              <a:rPr lang="en-US" sz="1200" dirty="0">
                <a:solidFill>
                  <a:schemeClr val="tx1"/>
                </a:solidFill>
              </a:rPr>
              <a:t> </a:t>
            </a:r>
            <a:r>
              <a:rPr lang="en-US" sz="1200" dirty="0" err="1">
                <a:solidFill>
                  <a:schemeClr val="tx1"/>
                </a:solidFill>
              </a:rPr>
              <a:t>spise</a:t>
            </a:r>
            <a:r>
              <a:rPr lang="en-US" sz="1200" dirty="0">
                <a:solidFill>
                  <a:schemeClr val="tx1"/>
                </a:solidFill>
              </a:rPr>
              <a:t>, </a:t>
            </a:r>
            <a:r>
              <a:rPr lang="en-US" sz="1200" dirty="0" err="1">
                <a:solidFill>
                  <a:schemeClr val="tx1"/>
                </a:solidFill>
              </a:rPr>
              <a:t>predragi</a:t>
            </a:r>
            <a:r>
              <a:rPr lang="en-US" sz="1200" dirty="0">
                <a:solidFill>
                  <a:schemeClr val="tx1"/>
                </a:solidFill>
              </a:rPr>
              <a:t>?</a:t>
            </a:r>
          </a:p>
        </p:txBody>
      </p:sp>
      <p:cxnSp>
        <p:nvCxnSpPr>
          <p:cNvPr id="19" name="Connector: Elbow 18">
            <a:extLst>
              <a:ext uri="{FF2B5EF4-FFF2-40B4-BE49-F238E27FC236}">
                <a16:creationId xmlns:a16="http://schemas.microsoft.com/office/drawing/2014/main" id="{52647C22-3073-4AE4-AD2C-C258DAE360F1}"/>
              </a:ext>
            </a:extLst>
          </p:cNvPr>
          <p:cNvCxnSpPr>
            <a:cxnSpLocks/>
            <a:stCxn id="31" idx="2"/>
            <a:endCxn id="36" idx="0"/>
          </p:cNvCxnSpPr>
          <p:nvPr/>
        </p:nvCxnSpPr>
        <p:spPr>
          <a:xfrm rot="5400000">
            <a:off x="2764779" y="3078571"/>
            <a:ext cx="425622" cy="4241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Connector: Elbow 21">
            <a:extLst>
              <a:ext uri="{FF2B5EF4-FFF2-40B4-BE49-F238E27FC236}">
                <a16:creationId xmlns:a16="http://schemas.microsoft.com/office/drawing/2014/main" id="{837C6AF1-E662-4051-AF3C-5D305AE64699}"/>
              </a:ext>
            </a:extLst>
          </p:cNvPr>
          <p:cNvCxnSpPr>
            <a:cxnSpLocks/>
            <a:stCxn id="31" idx="2"/>
            <a:endCxn id="63" idx="0"/>
          </p:cNvCxnSpPr>
          <p:nvPr/>
        </p:nvCxnSpPr>
        <p:spPr>
          <a:xfrm rot="16200000" flipH="1">
            <a:off x="3518073" y="2749433"/>
            <a:ext cx="429972" cy="108678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nector: Elbow 41">
            <a:extLst>
              <a:ext uri="{FF2B5EF4-FFF2-40B4-BE49-F238E27FC236}">
                <a16:creationId xmlns:a16="http://schemas.microsoft.com/office/drawing/2014/main" id="{D077B12A-0562-44FF-9312-125339C9B57B}"/>
              </a:ext>
            </a:extLst>
          </p:cNvPr>
          <p:cNvCxnSpPr>
            <a:cxnSpLocks/>
            <a:stCxn id="63" idx="2"/>
            <a:endCxn id="46" idx="0"/>
          </p:cNvCxnSpPr>
          <p:nvPr/>
        </p:nvCxnSpPr>
        <p:spPr>
          <a:xfrm rot="5400000">
            <a:off x="3626925" y="4128789"/>
            <a:ext cx="533102" cy="76594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0896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5A4FD-0E46-4D5B-96A9-B13B65F52451}"/>
              </a:ext>
            </a:extLst>
          </p:cNvPr>
          <p:cNvSpPr>
            <a:spLocks noGrp="1"/>
          </p:cNvSpPr>
          <p:nvPr>
            <p:ph type="title"/>
          </p:nvPr>
        </p:nvSpPr>
        <p:spPr/>
        <p:txBody>
          <a:bodyPr/>
          <a:lstStyle/>
          <a:p>
            <a:r>
              <a:rPr lang="en-US" dirty="0" err="1"/>
              <a:t>Dobrodošli</a:t>
            </a:r>
            <a:r>
              <a:rPr lang="en-US" dirty="0"/>
              <a:t> v </a:t>
            </a:r>
            <a:r>
              <a:rPr lang="en-US" dirty="0" err="1"/>
              <a:t>Svetovni</a:t>
            </a:r>
            <a:r>
              <a:rPr lang="en-US" dirty="0"/>
              <a:t> </a:t>
            </a:r>
            <a:r>
              <a:rPr lang="en-US" dirty="0" err="1"/>
              <a:t>Biblijski</a:t>
            </a:r>
            <a:r>
              <a:rPr lang="en-US" dirty="0"/>
              <a:t> </a:t>
            </a:r>
            <a:r>
              <a:rPr lang="en-US" dirty="0" err="1"/>
              <a:t>Načrti</a:t>
            </a:r>
            <a:endParaRPr lang="en-US" dirty="0"/>
          </a:p>
        </p:txBody>
      </p:sp>
      <p:sp>
        <p:nvSpPr>
          <p:cNvPr id="3" name="Content Placeholder 2">
            <a:extLst>
              <a:ext uri="{FF2B5EF4-FFF2-40B4-BE49-F238E27FC236}">
                <a16:creationId xmlns:a16="http://schemas.microsoft.com/office/drawing/2014/main" id="{A200F949-F3AD-4789-ABFA-5D7D3668A4E8}"/>
              </a:ext>
            </a:extLst>
          </p:cNvPr>
          <p:cNvSpPr>
            <a:spLocks noGrp="1"/>
          </p:cNvSpPr>
          <p:nvPr>
            <p:ph idx="1"/>
          </p:nvPr>
        </p:nvSpPr>
        <p:spPr/>
        <p:txBody>
          <a:bodyPr/>
          <a:lstStyle/>
          <a:p>
            <a:r>
              <a:rPr lang="en-US" dirty="0" err="1"/>
              <a:t>Preprosta</a:t>
            </a:r>
            <a:r>
              <a:rPr lang="en-US" dirty="0"/>
              <a:t> </a:t>
            </a:r>
            <a:r>
              <a:rPr lang="en-US" dirty="0" err="1"/>
              <a:t>navodila</a:t>
            </a:r>
            <a:r>
              <a:rPr lang="en-US" dirty="0"/>
              <a:t> </a:t>
            </a:r>
            <a:r>
              <a:rPr lang="en-US" dirty="0" err="1"/>
              <a:t>korak</a:t>
            </a:r>
            <a:r>
              <a:rPr lang="en-US" dirty="0"/>
              <a:t> za </a:t>
            </a:r>
            <a:r>
              <a:rPr lang="en-US" dirty="0" err="1"/>
              <a:t>korakom</a:t>
            </a:r>
            <a:r>
              <a:rPr lang="en-US" dirty="0"/>
              <a:t> za </a:t>
            </a:r>
            <a:r>
              <a:rPr lang="en-US" dirty="0" err="1"/>
              <a:t>izdelavo</a:t>
            </a:r>
            <a:r>
              <a:rPr lang="en-US" dirty="0"/>
              <a:t> </a:t>
            </a:r>
            <a:r>
              <a:rPr lang="en-US" dirty="0" err="1"/>
              <a:t>vašega</a:t>
            </a:r>
            <a:r>
              <a:rPr lang="en-US" dirty="0"/>
              <a:t> </a:t>
            </a:r>
            <a:r>
              <a:rPr lang="en-US" dirty="0" err="1"/>
              <a:t>lastnega</a:t>
            </a:r>
            <a:r>
              <a:rPr lang="en-US" dirty="0"/>
              <a:t> </a:t>
            </a:r>
            <a:r>
              <a:rPr lang="en-US" dirty="0" err="1"/>
              <a:t>načrta</a:t>
            </a:r>
            <a:r>
              <a:rPr lang="en-US" dirty="0"/>
              <a:t> </a:t>
            </a:r>
            <a:r>
              <a:rPr lang="en-US" dirty="0" err="1"/>
              <a:t>branja</a:t>
            </a:r>
            <a:r>
              <a:rPr lang="en-US" dirty="0"/>
              <a:t> </a:t>
            </a:r>
            <a:r>
              <a:rPr lang="en-US" dirty="0" err="1"/>
              <a:t>Svetega</a:t>
            </a:r>
            <a:r>
              <a:rPr lang="en-US" dirty="0"/>
              <a:t> </a:t>
            </a:r>
            <a:r>
              <a:rPr lang="en-US" dirty="0" err="1"/>
              <a:t>pisma</a:t>
            </a:r>
            <a:r>
              <a:rPr lang="en-US" dirty="0"/>
              <a:t> v </a:t>
            </a:r>
            <a:r>
              <a:rPr lang="en-US" dirty="0" err="1"/>
              <a:t>obliki</a:t>
            </a:r>
            <a:r>
              <a:rPr lang="en-US" dirty="0"/>
              <a:t> </a:t>
            </a:r>
            <a:r>
              <a:rPr lang="en-US" dirty="0" err="1"/>
              <a:t>diapozitivov</a:t>
            </a:r>
            <a:r>
              <a:rPr lang="en-US" dirty="0"/>
              <a:t>.</a:t>
            </a:r>
          </a:p>
        </p:txBody>
      </p:sp>
    </p:spTree>
    <p:extLst>
      <p:ext uri="{BB962C8B-B14F-4D97-AF65-F5344CB8AC3E}">
        <p14:creationId xmlns:p14="http://schemas.microsoft.com/office/powerpoint/2010/main" val="1216128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EB3D10-04BC-4A4A-BD3F-936D8FF6FD7B}"/>
              </a:ext>
            </a:extLst>
          </p:cNvPr>
          <p:cNvPicPr>
            <a:picLocks noChangeAspect="1"/>
          </p:cNvPicPr>
          <p:nvPr/>
        </p:nvPicPr>
        <p:blipFill rotWithShape="1">
          <a:blip r:embed="rId2"/>
          <a:srcRect l="14681" t="11479" r="15346" b="57645"/>
          <a:stretch/>
        </p:blipFill>
        <p:spPr>
          <a:xfrm>
            <a:off x="836577" y="1405645"/>
            <a:ext cx="10807499" cy="2563239"/>
          </a:xfrm>
          <a:prstGeom prst="rect">
            <a:avLst/>
          </a:prstGeom>
        </p:spPr>
      </p:pic>
      <p:sp>
        <p:nvSpPr>
          <p:cNvPr id="2" name="Title 1">
            <a:extLst>
              <a:ext uri="{FF2B5EF4-FFF2-40B4-BE49-F238E27FC236}">
                <a16:creationId xmlns:a16="http://schemas.microsoft.com/office/drawing/2014/main" id="{BFE4F72B-BFE6-4A6A-BC07-2CE6F0EE3B32}"/>
              </a:ext>
            </a:extLst>
          </p:cNvPr>
          <p:cNvSpPr>
            <a:spLocks noGrp="1"/>
          </p:cNvSpPr>
          <p:nvPr>
            <p:ph type="title"/>
          </p:nvPr>
        </p:nvSpPr>
        <p:spPr>
          <a:xfrm>
            <a:off x="2171701" y="624110"/>
            <a:ext cx="9332912" cy="1280890"/>
          </a:xfrm>
        </p:spPr>
        <p:txBody>
          <a:bodyPr/>
          <a:lstStyle/>
          <a:p>
            <a:r>
              <a:rPr lang="pl-PL" dirty="0"/>
              <a:t>Pojdite na stran "Zahteva za e-knjigo"</a:t>
            </a:r>
            <a:endParaRPr lang="en-US" dirty="0"/>
          </a:p>
        </p:txBody>
      </p:sp>
      <p:sp>
        <p:nvSpPr>
          <p:cNvPr id="8" name="Oval 7">
            <a:extLst>
              <a:ext uri="{FF2B5EF4-FFF2-40B4-BE49-F238E27FC236}">
                <a16:creationId xmlns:a16="http://schemas.microsoft.com/office/drawing/2014/main" id="{38D18B98-7141-46B5-929E-5842F180E65C}"/>
              </a:ext>
            </a:extLst>
          </p:cNvPr>
          <p:cNvSpPr/>
          <p:nvPr/>
        </p:nvSpPr>
        <p:spPr>
          <a:xfrm>
            <a:off x="5858576" y="1703419"/>
            <a:ext cx="1174521" cy="56726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A674D73E-EBEA-458D-BA8D-7E9FD2147537}"/>
              </a:ext>
            </a:extLst>
          </p:cNvPr>
          <p:cNvCxnSpPr>
            <a:cxnSpLocks/>
            <a:endCxn id="8" idx="7"/>
          </p:cNvCxnSpPr>
          <p:nvPr/>
        </p:nvCxnSpPr>
        <p:spPr>
          <a:xfrm flipH="1">
            <a:off x="6861092" y="1093819"/>
            <a:ext cx="261136" cy="6926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428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59699-D8FD-4182-9B63-37A2D09BC09F}"/>
              </a:ext>
            </a:extLst>
          </p:cNvPr>
          <p:cNvSpPr>
            <a:spLocks noGrp="1"/>
          </p:cNvSpPr>
          <p:nvPr>
            <p:ph type="title"/>
          </p:nvPr>
        </p:nvSpPr>
        <p:spPr>
          <a:xfrm>
            <a:off x="2224455" y="119008"/>
            <a:ext cx="9280158" cy="525421"/>
          </a:xfrm>
        </p:spPr>
        <p:txBody>
          <a:bodyPr>
            <a:normAutofit/>
          </a:bodyPr>
          <a:lstStyle/>
          <a:p>
            <a:r>
              <a:rPr lang="pl-PL" sz="2000" dirty="0"/>
              <a:t>To je obrazec za zahtevo – razčlenili ga bomo v naslednjih diapozitivih</a:t>
            </a:r>
            <a:endParaRPr lang="en-US" sz="2000" dirty="0"/>
          </a:p>
        </p:txBody>
      </p:sp>
      <p:pic>
        <p:nvPicPr>
          <p:cNvPr id="5" name="Picture 4">
            <a:extLst>
              <a:ext uri="{FF2B5EF4-FFF2-40B4-BE49-F238E27FC236}">
                <a16:creationId xmlns:a16="http://schemas.microsoft.com/office/drawing/2014/main" id="{02604279-A4EC-466B-9BBA-4ED4D7126816}"/>
              </a:ext>
            </a:extLst>
          </p:cNvPr>
          <p:cNvPicPr>
            <a:picLocks noChangeAspect="1"/>
          </p:cNvPicPr>
          <p:nvPr/>
        </p:nvPicPr>
        <p:blipFill rotWithShape="1">
          <a:blip r:embed="rId2"/>
          <a:srcRect l="33029" t="22227" r="33798" b="10420"/>
          <a:stretch/>
        </p:blipFill>
        <p:spPr>
          <a:xfrm>
            <a:off x="3130061" y="644429"/>
            <a:ext cx="5380893" cy="5872193"/>
          </a:xfrm>
          <a:prstGeom prst="rect">
            <a:avLst/>
          </a:prstGeom>
        </p:spPr>
      </p:pic>
    </p:spTree>
    <p:extLst>
      <p:ext uri="{BB962C8B-B14F-4D97-AF65-F5344CB8AC3E}">
        <p14:creationId xmlns:p14="http://schemas.microsoft.com/office/powerpoint/2010/main" val="1200190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1997-18D9-41E4-8556-A5D8DAE6C11C}"/>
              </a:ext>
            </a:extLst>
          </p:cNvPr>
          <p:cNvSpPr>
            <a:spLocks noGrp="1"/>
          </p:cNvSpPr>
          <p:nvPr>
            <p:ph type="title"/>
          </p:nvPr>
        </p:nvSpPr>
        <p:spPr/>
        <p:txBody>
          <a:bodyPr>
            <a:normAutofit/>
          </a:bodyPr>
          <a:lstStyle/>
          <a:p>
            <a:r>
              <a:rPr lang="en-US" sz="3200" dirty="0" err="1"/>
              <a:t>Povej</a:t>
            </a:r>
            <a:r>
              <a:rPr lang="en-US" sz="3200" dirty="0"/>
              <a:t> </a:t>
            </a:r>
            <a:r>
              <a:rPr lang="en-US" sz="3200" dirty="0" err="1"/>
              <a:t>nam</a:t>
            </a:r>
            <a:r>
              <a:rPr lang="en-US" sz="3200" dirty="0"/>
              <a:t>, </a:t>
            </a:r>
            <a:r>
              <a:rPr lang="en-US" sz="3200" dirty="0" err="1"/>
              <a:t>kdo</a:t>
            </a:r>
            <a:r>
              <a:rPr lang="en-US" sz="3200" dirty="0"/>
              <a:t> </a:t>
            </a:r>
            <a:r>
              <a:rPr lang="en-US" sz="3200" dirty="0" err="1"/>
              <a:t>si</a:t>
            </a:r>
            <a:endParaRPr lang="en-US" sz="3200" dirty="0"/>
          </a:p>
        </p:txBody>
      </p:sp>
      <p:pic>
        <p:nvPicPr>
          <p:cNvPr id="4" name="Picture 3">
            <a:extLst>
              <a:ext uri="{FF2B5EF4-FFF2-40B4-BE49-F238E27FC236}">
                <a16:creationId xmlns:a16="http://schemas.microsoft.com/office/drawing/2014/main" id="{1412DABD-0433-4332-92D6-B65297AA9750}"/>
              </a:ext>
            </a:extLst>
          </p:cNvPr>
          <p:cNvPicPr>
            <a:picLocks noChangeAspect="1"/>
          </p:cNvPicPr>
          <p:nvPr/>
        </p:nvPicPr>
        <p:blipFill rotWithShape="1">
          <a:blip r:embed="rId2"/>
          <a:srcRect l="17234" t="43691" r="17899" b="46215"/>
          <a:stretch/>
        </p:blipFill>
        <p:spPr>
          <a:xfrm>
            <a:off x="885216" y="1593715"/>
            <a:ext cx="10254033" cy="857656"/>
          </a:xfrm>
          <a:prstGeom prst="rect">
            <a:avLst/>
          </a:prstGeom>
        </p:spPr>
      </p:pic>
    </p:spTree>
    <p:extLst>
      <p:ext uri="{BB962C8B-B14F-4D97-AF65-F5344CB8AC3E}">
        <p14:creationId xmlns:p14="http://schemas.microsoft.com/office/powerpoint/2010/main" val="1778470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1997-18D9-41E4-8556-A5D8DAE6C11C}"/>
              </a:ext>
            </a:extLst>
          </p:cNvPr>
          <p:cNvSpPr>
            <a:spLocks noGrp="1"/>
          </p:cNvSpPr>
          <p:nvPr>
            <p:ph type="title"/>
          </p:nvPr>
        </p:nvSpPr>
        <p:spPr>
          <a:xfrm>
            <a:off x="2592925" y="307590"/>
            <a:ext cx="8911687" cy="624395"/>
          </a:xfrm>
        </p:spPr>
        <p:txBody>
          <a:bodyPr>
            <a:normAutofit/>
          </a:bodyPr>
          <a:lstStyle/>
          <a:p>
            <a:r>
              <a:rPr lang="en-US" sz="2700" i="1" dirty="0" err="1"/>
              <a:t>Izberite</a:t>
            </a:r>
            <a:r>
              <a:rPr lang="en-US" sz="2700" i="1" dirty="0"/>
              <a:t> </a:t>
            </a:r>
            <a:r>
              <a:rPr lang="en-US" sz="2700" i="1" dirty="0" err="1"/>
              <a:t>državo</a:t>
            </a:r>
            <a:r>
              <a:rPr lang="en-US" sz="2700" i="1" dirty="0"/>
              <a:t> </a:t>
            </a:r>
            <a:r>
              <a:rPr lang="en-US" sz="2700" i="1" dirty="0" err="1"/>
              <a:t>prebivališča</a:t>
            </a:r>
            <a:r>
              <a:rPr lang="en-US" sz="2700" i="1" dirty="0"/>
              <a:t> </a:t>
            </a:r>
            <a:r>
              <a:rPr lang="en-US" sz="2700" i="1" dirty="0" err="1"/>
              <a:t>iz</a:t>
            </a:r>
            <a:r>
              <a:rPr lang="en-US" sz="2700" i="1" dirty="0"/>
              <a:t> </a:t>
            </a:r>
            <a:r>
              <a:rPr lang="en-US" sz="2700" i="1" dirty="0" err="1"/>
              <a:t>spustnega</a:t>
            </a:r>
            <a:r>
              <a:rPr lang="en-US" sz="2700" i="1" dirty="0"/>
              <a:t> </a:t>
            </a:r>
            <a:r>
              <a:rPr lang="en-US" sz="2700" i="1" dirty="0" err="1"/>
              <a:t>seznama</a:t>
            </a:r>
            <a:endParaRPr lang="en-US" sz="3200" i="1" dirty="0"/>
          </a:p>
        </p:txBody>
      </p:sp>
      <p:sp>
        <p:nvSpPr>
          <p:cNvPr id="5" name="Content Placeholder 2">
            <a:extLst>
              <a:ext uri="{FF2B5EF4-FFF2-40B4-BE49-F238E27FC236}">
                <a16:creationId xmlns:a16="http://schemas.microsoft.com/office/drawing/2014/main" id="{2D2C357C-7FE2-429D-80CE-130918A62350}"/>
              </a:ext>
            </a:extLst>
          </p:cNvPr>
          <p:cNvSpPr>
            <a:spLocks noGrp="1"/>
          </p:cNvSpPr>
          <p:nvPr>
            <p:ph idx="1"/>
          </p:nvPr>
        </p:nvSpPr>
        <p:spPr>
          <a:xfrm>
            <a:off x="2811294" y="790001"/>
            <a:ext cx="8394970" cy="5760409"/>
          </a:xfrm>
        </p:spPr>
        <p:txBody>
          <a:bodyPr>
            <a:normAutofit/>
          </a:bodyPr>
          <a:lstStyle/>
          <a:p>
            <a:r>
              <a:rPr lang="en-US" dirty="0" err="1"/>
              <a:t>Kliknite</a:t>
            </a:r>
            <a:r>
              <a:rPr lang="en-US" dirty="0"/>
              <a:t> na </a:t>
            </a:r>
            <a:r>
              <a:rPr lang="en-US" dirty="0" err="1"/>
              <a:t>spustni</a:t>
            </a:r>
            <a:r>
              <a:rPr lang="en-US" dirty="0"/>
              <a:t> </a:t>
            </a:r>
            <a:r>
              <a:rPr lang="en-US" dirty="0" err="1"/>
              <a:t>meni</a:t>
            </a:r>
            <a:r>
              <a:rPr lang="en-US" dirty="0"/>
              <a:t>, da </a:t>
            </a:r>
            <a:r>
              <a:rPr lang="en-US" dirty="0" err="1"/>
              <a:t>si</a:t>
            </a:r>
            <a:r>
              <a:rPr lang="en-US" dirty="0"/>
              <a:t> </a:t>
            </a:r>
            <a:r>
              <a:rPr lang="en-US" dirty="0" err="1"/>
              <a:t>ogledate</a:t>
            </a:r>
            <a:r>
              <a:rPr lang="en-US" dirty="0"/>
              <a:t> </a:t>
            </a:r>
            <a:r>
              <a:rPr lang="en-US" dirty="0" err="1"/>
              <a:t>seznam</a:t>
            </a:r>
            <a:r>
              <a:rPr lang="en-US" dirty="0"/>
              <a:t> </a:t>
            </a:r>
            <a:r>
              <a:rPr lang="en-US" dirty="0" err="1"/>
              <a:t>države</a:t>
            </a:r>
            <a:r>
              <a:rPr lang="en-US" dirty="0"/>
              <a:t> </a:t>
            </a:r>
            <a:r>
              <a:rPr lang="en-US" dirty="0" err="1"/>
              <a:t>prebivališča</a:t>
            </a:r>
            <a:endParaRPr lang="en-US" dirty="0"/>
          </a:p>
          <a:p>
            <a:pPr lvl="1"/>
            <a:r>
              <a:rPr lang="en-US" dirty="0" err="1"/>
              <a:t>Pomaknite</a:t>
            </a:r>
            <a:r>
              <a:rPr lang="en-US" dirty="0"/>
              <a:t> se do </a:t>
            </a:r>
            <a:r>
              <a:rPr lang="en-US" dirty="0" err="1"/>
              <a:t>izbrane</a:t>
            </a:r>
            <a:r>
              <a:rPr lang="en-US" dirty="0"/>
              <a:t> </a:t>
            </a:r>
            <a:r>
              <a:rPr lang="en-US" dirty="0" err="1"/>
              <a:t>države</a:t>
            </a:r>
            <a:r>
              <a:rPr lang="en-US" dirty="0"/>
              <a:t> </a:t>
            </a:r>
            <a:r>
              <a:rPr lang="en-US" dirty="0" err="1"/>
              <a:t>prebivališča</a:t>
            </a:r>
            <a:r>
              <a:rPr lang="en-US" dirty="0"/>
              <a:t> </a:t>
            </a:r>
            <a:r>
              <a:rPr lang="en-US" dirty="0" err="1"/>
              <a:t>ali</a:t>
            </a:r>
            <a:r>
              <a:rPr lang="en-US" dirty="0"/>
              <a:t>
</a:t>
            </a:r>
            <a:r>
              <a:rPr lang="en-US" dirty="0" err="1"/>
              <a:t>Začnite</a:t>
            </a:r>
            <a:r>
              <a:rPr lang="en-US" dirty="0"/>
              <a:t> </a:t>
            </a:r>
            <a:r>
              <a:rPr lang="en-US" dirty="0" err="1"/>
              <a:t>tipkati</a:t>
            </a:r>
            <a:r>
              <a:rPr lang="en-US" dirty="0"/>
              <a:t>, da </a:t>
            </a:r>
            <a:r>
              <a:rPr lang="en-US" dirty="0" err="1"/>
              <a:t>boste</a:t>
            </a:r>
            <a:r>
              <a:rPr lang="en-US" dirty="0"/>
              <a:t> </a:t>
            </a:r>
            <a:r>
              <a:rPr lang="en-US" dirty="0" err="1"/>
              <a:t>hitreje</a:t>
            </a:r>
            <a:r>
              <a:rPr lang="en-US" dirty="0"/>
              <a:t> </a:t>
            </a:r>
            <a:r>
              <a:rPr lang="en-US" dirty="0" err="1"/>
              <a:t>prišli</a:t>
            </a:r>
            <a:r>
              <a:rPr lang="en-US" dirty="0"/>
              <a:t> do </a:t>
            </a:r>
            <a:r>
              <a:rPr lang="en-US" dirty="0" err="1"/>
              <a:t>izbrane</a:t>
            </a:r>
            <a:r>
              <a:rPr lang="en-US" dirty="0"/>
              <a:t> </a:t>
            </a:r>
            <a:r>
              <a:rPr lang="en-US" dirty="0" err="1"/>
              <a:t>države</a:t>
            </a:r>
            <a:r>
              <a:rPr lang="en-US" dirty="0"/>
              <a:t> </a:t>
            </a:r>
            <a:r>
              <a:rPr lang="en-US" dirty="0" err="1"/>
              <a:t>prebivališča</a:t>
            </a:r>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err="1"/>
              <a:t>Kliknite</a:t>
            </a:r>
            <a:r>
              <a:rPr lang="en-US" dirty="0"/>
              <a:t> na </a:t>
            </a:r>
            <a:r>
              <a:rPr lang="en-US" dirty="0" err="1"/>
              <a:t>državo</a:t>
            </a:r>
            <a:r>
              <a:rPr lang="en-US" dirty="0"/>
              <a:t> </a:t>
            </a:r>
            <a:r>
              <a:rPr lang="en-US" dirty="0" err="1"/>
              <a:t>bivanja</a:t>
            </a:r>
            <a:r>
              <a:rPr lang="en-US" dirty="0"/>
              <a:t>, ki jo </a:t>
            </a:r>
            <a:r>
              <a:rPr lang="en-US" dirty="0" err="1"/>
              <a:t>izberete</a:t>
            </a:r>
            <a:endParaRPr lang="en-US" dirty="0"/>
          </a:p>
          <a:p>
            <a:pPr lvl="2"/>
            <a:r>
              <a:rPr lang="en-US" dirty="0"/>
              <a:t>“Slovenia” v </a:t>
            </a:r>
            <a:r>
              <a:rPr lang="en-US" dirty="0" err="1"/>
              <a:t>tem</a:t>
            </a:r>
            <a:r>
              <a:rPr lang="en-US" dirty="0"/>
              <a:t> </a:t>
            </a:r>
            <a:r>
              <a:rPr lang="en-US" dirty="0" err="1"/>
              <a:t>primeru</a:t>
            </a:r>
            <a:endParaRPr lang="en-US" dirty="0"/>
          </a:p>
        </p:txBody>
      </p:sp>
      <p:pic>
        <p:nvPicPr>
          <p:cNvPr id="4" name="Picture 3">
            <a:extLst>
              <a:ext uri="{FF2B5EF4-FFF2-40B4-BE49-F238E27FC236}">
                <a16:creationId xmlns:a16="http://schemas.microsoft.com/office/drawing/2014/main" id="{9E277356-7E7E-4EDF-9C0C-9AAD4FB0D881}"/>
              </a:ext>
            </a:extLst>
          </p:cNvPr>
          <p:cNvPicPr>
            <a:picLocks noChangeAspect="1"/>
          </p:cNvPicPr>
          <p:nvPr/>
        </p:nvPicPr>
        <p:blipFill rotWithShape="1">
          <a:blip r:embed="rId2"/>
          <a:srcRect l="17393" t="24394" r="51011" b="31519"/>
          <a:stretch/>
        </p:blipFill>
        <p:spPr>
          <a:xfrm>
            <a:off x="3696511" y="1984441"/>
            <a:ext cx="4721157" cy="3540869"/>
          </a:xfrm>
          <a:prstGeom prst="rect">
            <a:avLst/>
          </a:prstGeom>
        </p:spPr>
      </p:pic>
    </p:spTree>
    <p:extLst>
      <p:ext uri="{BB962C8B-B14F-4D97-AF65-F5344CB8AC3E}">
        <p14:creationId xmlns:p14="http://schemas.microsoft.com/office/powerpoint/2010/main" val="1351129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D1997-18D9-41E4-8556-A5D8DAE6C11C}"/>
              </a:ext>
            </a:extLst>
          </p:cNvPr>
          <p:cNvSpPr>
            <a:spLocks noGrp="1"/>
          </p:cNvSpPr>
          <p:nvPr>
            <p:ph type="title"/>
          </p:nvPr>
        </p:nvSpPr>
        <p:spPr/>
        <p:txBody>
          <a:bodyPr>
            <a:normAutofit/>
          </a:bodyPr>
          <a:lstStyle/>
          <a:p>
            <a:r>
              <a:rPr lang="en-US" sz="3200" dirty="0" err="1"/>
              <a:t>Vnesite</a:t>
            </a:r>
            <a:r>
              <a:rPr lang="en-US" sz="3200" dirty="0"/>
              <a:t> </a:t>
            </a:r>
            <a:r>
              <a:rPr lang="en-US" sz="3200" dirty="0" err="1"/>
              <a:t>Svoj</a:t>
            </a:r>
            <a:r>
              <a:rPr lang="en-US" sz="3200" dirty="0"/>
              <a:t> e-</a:t>
            </a:r>
            <a:r>
              <a:rPr lang="en-US" sz="3200" dirty="0" err="1"/>
              <a:t>poštni</a:t>
            </a:r>
            <a:r>
              <a:rPr lang="en-US" sz="3200" dirty="0"/>
              <a:t> </a:t>
            </a:r>
            <a:r>
              <a:rPr lang="en-US" sz="3200" dirty="0" err="1"/>
              <a:t>Naslov</a:t>
            </a:r>
            <a:endParaRPr lang="en-US" sz="3200" dirty="0"/>
          </a:p>
        </p:txBody>
      </p:sp>
      <p:sp>
        <p:nvSpPr>
          <p:cNvPr id="7" name="Content Placeholder 6">
            <a:extLst>
              <a:ext uri="{FF2B5EF4-FFF2-40B4-BE49-F238E27FC236}">
                <a16:creationId xmlns:a16="http://schemas.microsoft.com/office/drawing/2014/main" id="{7BAA17A1-9B50-43BB-BF3A-36394F927033}"/>
              </a:ext>
            </a:extLst>
          </p:cNvPr>
          <p:cNvSpPr>
            <a:spLocks noGrp="1"/>
          </p:cNvSpPr>
          <p:nvPr>
            <p:ph idx="1"/>
          </p:nvPr>
        </p:nvSpPr>
        <p:spPr>
          <a:xfrm>
            <a:off x="2589212" y="1298639"/>
            <a:ext cx="8915400" cy="1295400"/>
          </a:xfrm>
        </p:spPr>
        <p:txBody>
          <a:bodyPr/>
          <a:lstStyle/>
          <a:p>
            <a:r>
              <a:rPr lang="en-US" dirty="0" err="1"/>
              <a:t>Potrebujemo</a:t>
            </a:r>
            <a:r>
              <a:rPr lang="en-US" dirty="0"/>
              <a:t> </a:t>
            </a:r>
            <a:r>
              <a:rPr lang="en-US" dirty="0" err="1"/>
              <a:t>vaš</a:t>
            </a:r>
            <a:r>
              <a:rPr lang="en-US" dirty="0"/>
              <a:t> e-</a:t>
            </a:r>
            <a:r>
              <a:rPr lang="en-US" dirty="0" err="1"/>
              <a:t>poštni</a:t>
            </a:r>
            <a:r>
              <a:rPr lang="en-US" dirty="0"/>
              <a:t> </a:t>
            </a:r>
            <a:r>
              <a:rPr lang="en-US" dirty="0" err="1"/>
              <a:t>naslov</a:t>
            </a:r>
            <a:r>
              <a:rPr lang="en-US" dirty="0"/>
              <a:t>, da </a:t>
            </a:r>
            <a:r>
              <a:rPr lang="en-US" dirty="0" err="1"/>
              <a:t>vam</a:t>
            </a:r>
            <a:r>
              <a:rPr lang="en-US" dirty="0"/>
              <a:t> </a:t>
            </a:r>
            <a:r>
              <a:rPr lang="en-US" dirty="0" err="1"/>
              <a:t>pošljemo</a:t>
            </a:r>
            <a:r>
              <a:rPr lang="en-US" dirty="0"/>
              <a:t> </a:t>
            </a:r>
            <a:r>
              <a:rPr lang="en-US" dirty="0" err="1"/>
              <a:t>povezavo</a:t>
            </a:r>
            <a:r>
              <a:rPr lang="en-US" dirty="0"/>
              <a:t> za </a:t>
            </a:r>
            <a:r>
              <a:rPr lang="en-US" dirty="0" err="1"/>
              <a:t>prenos</a:t>
            </a:r>
            <a:r>
              <a:rPr lang="en-US" dirty="0"/>
              <a:t> </a:t>
            </a:r>
            <a:r>
              <a:rPr lang="en-US" dirty="0" err="1"/>
              <a:t>vašega</a:t>
            </a:r>
            <a:r>
              <a:rPr lang="en-US" dirty="0"/>
              <a:t> po meri </a:t>
            </a:r>
            <a:r>
              <a:rPr lang="en-US" dirty="0" err="1"/>
              <a:t>izdelanega</a:t>
            </a:r>
            <a:r>
              <a:rPr lang="en-US" dirty="0"/>
              <a:t> </a:t>
            </a:r>
            <a:r>
              <a:rPr lang="en-US" dirty="0" err="1"/>
              <a:t>načrta</a:t>
            </a:r>
            <a:r>
              <a:rPr lang="en-US" dirty="0"/>
              <a:t> </a:t>
            </a:r>
            <a:r>
              <a:rPr lang="en-US" dirty="0" err="1"/>
              <a:t>branja</a:t>
            </a:r>
            <a:r>
              <a:rPr lang="en-US" dirty="0"/>
              <a:t> </a:t>
            </a:r>
            <a:r>
              <a:rPr lang="en-US" dirty="0" err="1"/>
              <a:t>Svetega</a:t>
            </a:r>
            <a:r>
              <a:rPr lang="en-US" dirty="0"/>
              <a:t> </a:t>
            </a:r>
            <a:r>
              <a:rPr lang="en-US" dirty="0" err="1"/>
              <a:t>pisma</a:t>
            </a:r>
            <a:r>
              <a:rPr lang="en-US" dirty="0"/>
              <a:t>.  </a:t>
            </a:r>
            <a:r>
              <a:rPr lang="en-US" dirty="0" err="1"/>
              <a:t>Razen</a:t>
            </a:r>
            <a:r>
              <a:rPr lang="en-US" dirty="0"/>
              <a:t> </a:t>
            </a:r>
            <a:r>
              <a:rPr lang="en-US" dirty="0" err="1"/>
              <a:t>če</a:t>
            </a:r>
            <a:r>
              <a:rPr lang="en-US" dirty="0"/>
              <a:t> </a:t>
            </a:r>
            <a:r>
              <a:rPr lang="en-US" dirty="0" err="1"/>
              <a:t>nas</a:t>
            </a:r>
            <a:r>
              <a:rPr lang="en-US" dirty="0"/>
              <a:t> ne </a:t>
            </a:r>
            <a:r>
              <a:rPr lang="en-US" dirty="0" err="1"/>
              <a:t>prosite</a:t>
            </a:r>
            <a:r>
              <a:rPr lang="en-US" dirty="0"/>
              <a:t>, </a:t>
            </a:r>
            <a:r>
              <a:rPr lang="en-US" dirty="0" err="1"/>
              <a:t>naj</a:t>
            </a:r>
            <a:r>
              <a:rPr lang="en-US" dirty="0"/>
              <a:t> </a:t>
            </a:r>
            <a:r>
              <a:rPr lang="en-US" dirty="0" err="1"/>
              <a:t>tega</a:t>
            </a:r>
            <a:r>
              <a:rPr lang="en-US" dirty="0"/>
              <a:t> ne </a:t>
            </a:r>
            <a:r>
              <a:rPr lang="en-US" dirty="0" err="1"/>
              <a:t>storimo</a:t>
            </a:r>
            <a:r>
              <a:rPr lang="en-US" dirty="0"/>
              <a:t>, </a:t>
            </a:r>
            <a:r>
              <a:rPr lang="en-US" dirty="0" err="1"/>
              <a:t>bo</a:t>
            </a:r>
            <a:r>
              <a:rPr lang="en-US" dirty="0"/>
              <a:t> WBP </a:t>
            </a:r>
            <a:r>
              <a:rPr lang="en-US" dirty="0" err="1"/>
              <a:t>občasno</a:t>
            </a:r>
            <a:r>
              <a:rPr lang="en-US" dirty="0"/>
              <a:t> </a:t>
            </a:r>
            <a:r>
              <a:rPr lang="en-US" dirty="0" err="1"/>
              <a:t>pošiljal</a:t>
            </a:r>
            <a:r>
              <a:rPr lang="en-US" dirty="0"/>
              <a:t> e-</a:t>
            </a:r>
            <a:r>
              <a:rPr lang="en-US" dirty="0" err="1"/>
              <a:t>pošto</a:t>
            </a:r>
            <a:r>
              <a:rPr lang="en-US" dirty="0"/>
              <a:t> z </a:t>
            </a:r>
            <a:r>
              <a:rPr lang="en-US" dirty="0" err="1"/>
              <a:t>novimi</a:t>
            </a:r>
            <a:r>
              <a:rPr lang="en-US" dirty="0"/>
              <a:t> </a:t>
            </a:r>
            <a:r>
              <a:rPr lang="en-US" dirty="0" err="1"/>
              <a:t>posodobitvami</a:t>
            </a:r>
            <a:r>
              <a:rPr lang="en-US" dirty="0"/>
              <a:t>, </a:t>
            </a:r>
            <a:r>
              <a:rPr lang="en-US" dirty="0" err="1"/>
              <a:t>novimi</a:t>
            </a:r>
            <a:r>
              <a:rPr lang="en-US" dirty="0"/>
              <a:t> </a:t>
            </a:r>
            <a:r>
              <a:rPr lang="en-US" dirty="0" err="1"/>
              <a:t>prevodi</a:t>
            </a:r>
            <a:r>
              <a:rPr lang="en-US" dirty="0"/>
              <a:t> in </a:t>
            </a:r>
            <a:r>
              <a:rPr lang="en-US" dirty="0" err="1"/>
              <a:t>novimi</a:t>
            </a:r>
            <a:r>
              <a:rPr lang="en-US" dirty="0"/>
              <a:t> </a:t>
            </a:r>
            <a:r>
              <a:rPr lang="en-US" dirty="0" err="1"/>
              <a:t>načrti</a:t>
            </a:r>
            <a:endParaRPr lang="en-US" dirty="0"/>
          </a:p>
        </p:txBody>
      </p:sp>
      <p:sp>
        <p:nvSpPr>
          <p:cNvPr id="5" name="Content Placeholder 6">
            <a:extLst>
              <a:ext uri="{FF2B5EF4-FFF2-40B4-BE49-F238E27FC236}">
                <a16:creationId xmlns:a16="http://schemas.microsoft.com/office/drawing/2014/main" id="{048993CB-0B80-456E-A784-F34BCC291EEC}"/>
              </a:ext>
            </a:extLst>
          </p:cNvPr>
          <p:cNvSpPr txBox="1">
            <a:spLocks/>
          </p:cNvSpPr>
          <p:nvPr/>
        </p:nvSpPr>
        <p:spPr>
          <a:xfrm>
            <a:off x="2589212" y="5772149"/>
            <a:ext cx="8915400" cy="65404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err="1"/>
              <a:t>Nikoli</a:t>
            </a:r>
            <a:r>
              <a:rPr lang="en-US" dirty="0"/>
              <a:t> ne </a:t>
            </a:r>
            <a:r>
              <a:rPr lang="en-US" dirty="0" err="1"/>
              <a:t>bomo</a:t>
            </a:r>
            <a:r>
              <a:rPr lang="en-US" dirty="0"/>
              <a:t> </a:t>
            </a:r>
            <a:r>
              <a:rPr lang="en-US" dirty="0" err="1"/>
              <a:t>delili</a:t>
            </a:r>
            <a:r>
              <a:rPr lang="en-US" dirty="0"/>
              <a:t> </a:t>
            </a:r>
            <a:r>
              <a:rPr lang="en-US" dirty="0" err="1"/>
              <a:t>vašega</a:t>
            </a:r>
            <a:r>
              <a:rPr lang="en-US" dirty="0"/>
              <a:t> e-</a:t>
            </a:r>
            <a:r>
              <a:rPr lang="en-US" dirty="0" err="1"/>
              <a:t>poštnega</a:t>
            </a:r>
            <a:r>
              <a:rPr lang="en-US" dirty="0"/>
              <a:t> </a:t>
            </a:r>
            <a:r>
              <a:rPr lang="en-US" dirty="0" err="1"/>
              <a:t>naslova</a:t>
            </a:r>
            <a:r>
              <a:rPr lang="en-US" dirty="0"/>
              <a:t> z </a:t>
            </a:r>
            <a:r>
              <a:rPr lang="en-US" dirty="0" err="1"/>
              <a:t>nikomer</a:t>
            </a:r>
            <a:r>
              <a:rPr lang="en-US" dirty="0"/>
              <a:t> </a:t>
            </a:r>
            <a:r>
              <a:rPr lang="en-US" dirty="0" err="1"/>
              <a:t>iz</a:t>
            </a:r>
            <a:r>
              <a:rPr lang="en-US" dirty="0"/>
              <a:t> </a:t>
            </a:r>
            <a:r>
              <a:rPr lang="en-US" dirty="0" err="1"/>
              <a:t>nobenega</a:t>
            </a:r>
            <a:r>
              <a:rPr lang="en-US" dirty="0"/>
              <a:t> </a:t>
            </a:r>
            <a:r>
              <a:rPr lang="en-US" dirty="0" err="1"/>
              <a:t>razloga</a:t>
            </a:r>
            <a:endParaRPr lang="en-US" dirty="0"/>
          </a:p>
        </p:txBody>
      </p:sp>
      <p:pic>
        <p:nvPicPr>
          <p:cNvPr id="4" name="Picture 3">
            <a:extLst>
              <a:ext uri="{FF2B5EF4-FFF2-40B4-BE49-F238E27FC236}">
                <a16:creationId xmlns:a16="http://schemas.microsoft.com/office/drawing/2014/main" id="{31450891-ECED-44D4-8733-C1BC7893D2FC}"/>
              </a:ext>
            </a:extLst>
          </p:cNvPr>
          <p:cNvPicPr>
            <a:picLocks noChangeAspect="1"/>
          </p:cNvPicPr>
          <p:nvPr/>
        </p:nvPicPr>
        <p:blipFill rotWithShape="1">
          <a:blip r:embed="rId2"/>
          <a:srcRect l="50000" t="24988" r="17899" b="65363"/>
          <a:stretch/>
        </p:blipFill>
        <p:spPr>
          <a:xfrm>
            <a:off x="2973422" y="2636269"/>
            <a:ext cx="8018180" cy="1295400"/>
          </a:xfrm>
          <a:prstGeom prst="rect">
            <a:avLst/>
          </a:prstGeom>
        </p:spPr>
      </p:pic>
    </p:spTree>
    <p:extLst>
      <p:ext uri="{BB962C8B-B14F-4D97-AF65-F5344CB8AC3E}">
        <p14:creationId xmlns:p14="http://schemas.microsoft.com/office/powerpoint/2010/main" val="303515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C6F77AE-305B-43FE-9A60-3882ABAE99C9}"/>
              </a:ext>
            </a:extLst>
          </p:cNvPr>
          <p:cNvPicPr>
            <a:picLocks noChangeAspect="1"/>
          </p:cNvPicPr>
          <p:nvPr/>
        </p:nvPicPr>
        <p:blipFill rotWithShape="1">
          <a:blip r:embed="rId2"/>
          <a:srcRect l="17155" t="24542" r="55239" b="34043"/>
          <a:stretch/>
        </p:blipFill>
        <p:spPr>
          <a:xfrm>
            <a:off x="3015575" y="2441642"/>
            <a:ext cx="3978612" cy="3208187"/>
          </a:xfrm>
          <a:prstGeom prst="rect">
            <a:avLst/>
          </a:prstGeom>
        </p:spPr>
      </p:pic>
      <p:sp>
        <p:nvSpPr>
          <p:cNvPr id="2" name="Title 1">
            <a:extLst>
              <a:ext uri="{FF2B5EF4-FFF2-40B4-BE49-F238E27FC236}">
                <a16:creationId xmlns:a16="http://schemas.microsoft.com/office/drawing/2014/main" id="{27093EE7-9C42-47FC-9116-E39BCA636C65}"/>
              </a:ext>
            </a:extLst>
          </p:cNvPr>
          <p:cNvSpPr>
            <a:spLocks noGrp="1"/>
          </p:cNvSpPr>
          <p:nvPr>
            <p:ph type="title"/>
          </p:nvPr>
        </p:nvSpPr>
        <p:spPr>
          <a:xfrm>
            <a:off x="2592925" y="624110"/>
            <a:ext cx="8911687" cy="823690"/>
          </a:xfrm>
        </p:spPr>
        <p:txBody>
          <a:bodyPr/>
          <a:lstStyle/>
          <a:p>
            <a:r>
              <a:rPr lang="en-US" dirty="0" err="1"/>
              <a:t>Izberite</a:t>
            </a:r>
            <a:r>
              <a:rPr lang="en-US" dirty="0"/>
              <a:t> </a:t>
            </a:r>
            <a:r>
              <a:rPr lang="en-US" dirty="0" err="1"/>
              <a:t>Svoj</a:t>
            </a:r>
            <a:r>
              <a:rPr lang="en-US" dirty="0"/>
              <a:t> </a:t>
            </a:r>
            <a:r>
              <a:rPr lang="en-US" dirty="0" err="1"/>
              <a:t>jezik</a:t>
            </a:r>
            <a:endParaRPr lang="en-US" dirty="0"/>
          </a:p>
        </p:txBody>
      </p:sp>
      <p:sp>
        <p:nvSpPr>
          <p:cNvPr id="3" name="Content Placeholder 2">
            <a:extLst>
              <a:ext uri="{FF2B5EF4-FFF2-40B4-BE49-F238E27FC236}">
                <a16:creationId xmlns:a16="http://schemas.microsoft.com/office/drawing/2014/main" id="{E2B08B1F-2BE0-41AD-B178-1D3BEA4C9222}"/>
              </a:ext>
            </a:extLst>
          </p:cNvPr>
          <p:cNvSpPr>
            <a:spLocks noGrp="1"/>
          </p:cNvSpPr>
          <p:nvPr>
            <p:ph idx="1"/>
          </p:nvPr>
        </p:nvSpPr>
        <p:spPr>
          <a:xfrm>
            <a:off x="2589212" y="1405462"/>
            <a:ext cx="8915400" cy="5046137"/>
          </a:xfrm>
        </p:spPr>
        <p:txBody>
          <a:bodyPr>
            <a:normAutofit fontScale="92500" lnSpcReduction="10000"/>
          </a:bodyPr>
          <a:lstStyle/>
          <a:p>
            <a:r>
              <a:rPr lang="en-US" dirty="0" err="1"/>
              <a:t>Kliknite</a:t>
            </a:r>
            <a:r>
              <a:rPr lang="en-US" dirty="0"/>
              <a:t> na </a:t>
            </a:r>
            <a:r>
              <a:rPr lang="en-US" dirty="0" err="1"/>
              <a:t>spustni</a:t>
            </a:r>
            <a:r>
              <a:rPr lang="en-US" dirty="0"/>
              <a:t> </a:t>
            </a:r>
            <a:r>
              <a:rPr lang="en-US" dirty="0" err="1"/>
              <a:t>meni</a:t>
            </a:r>
            <a:r>
              <a:rPr lang="en-US" dirty="0"/>
              <a:t>, da </a:t>
            </a:r>
            <a:r>
              <a:rPr lang="en-US" dirty="0" err="1"/>
              <a:t>si</a:t>
            </a:r>
            <a:r>
              <a:rPr lang="en-US" dirty="0"/>
              <a:t> </a:t>
            </a:r>
            <a:r>
              <a:rPr lang="en-US" dirty="0" err="1"/>
              <a:t>ogledate</a:t>
            </a:r>
            <a:r>
              <a:rPr lang="en-US" dirty="0"/>
              <a:t> </a:t>
            </a:r>
            <a:r>
              <a:rPr lang="en-US" dirty="0" err="1"/>
              <a:t>seznam</a:t>
            </a:r>
            <a:r>
              <a:rPr lang="en-US" dirty="0"/>
              <a:t> </a:t>
            </a:r>
            <a:r>
              <a:rPr lang="en-US" dirty="0" err="1"/>
              <a:t>jezikov</a:t>
            </a:r>
            <a:endParaRPr lang="en-US" dirty="0"/>
          </a:p>
          <a:p>
            <a:pPr lvl="1"/>
            <a:r>
              <a:rPr lang="en-US" dirty="0" err="1"/>
              <a:t>Pomaknite</a:t>
            </a:r>
            <a:r>
              <a:rPr lang="en-US" dirty="0"/>
              <a:t> se do </a:t>
            </a:r>
            <a:r>
              <a:rPr lang="en-US" dirty="0" err="1"/>
              <a:t>izbire</a:t>
            </a:r>
            <a:r>
              <a:rPr lang="en-US" dirty="0"/>
              <a:t> </a:t>
            </a:r>
            <a:r>
              <a:rPr lang="en-US" dirty="0" err="1"/>
              <a:t>jezika</a:t>
            </a:r>
            <a:r>
              <a:rPr lang="en-US" dirty="0"/>
              <a:t> </a:t>
            </a:r>
            <a:r>
              <a:rPr lang="en-US" dirty="0" err="1"/>
              <a:t>ali</a:t>
            </a:r>
            <a:r>
              <a:rPr lang="en-US" dirty="0"/>
              <a:t>
</a:t>
            </a:r>
            <a:r>
              <a:rPr lang="en-US" dirty="0" err="1"/>
              <a:t>Začnite</a:t>
            </a:r>
            <a:r>
              <a:rPr lang="en-US" dirty="0"/>
              <a:t> </a:t>
            </a:r>
            <a:r>
              <a:rPr lang="en-US" dirty="0" err="1"/>
              <a:t>tipkati</a:t>
            </a:r>
            <a:r>
              <a:rPr lang="en-US" dirty="0"/>
              <a:t>, da </a:t>
            </a:r>
            <a:r>
              <a:rPr lang="en-US" dirty="0" err="1"/>
              <a:t>boste</a:t>
            </a:r>
            <a:r>
              <a:rPr lang="en-US" dirty="0"/>
              <a:t> </a:t>
            </a:r>
            <a:r>
              <a:rPr lang="en-US" dirty="0" err="1"/>
              <a:t>hitreje</a:t>
            </a:r>
            <a:r>
              <a:rPr lang="en-US" dirty="0"/>
              <a:t> </a:t>
            </a:r>
            <a:r>
              <a:rPr lang="en-US" dirty="0" err="1"/>
              <a:t>prišli</a:t>
            </a:r>
            <a:r>
              <a:rPr lang="en-US" dirty="0"/>
              <a:t> do </a:t>
            </a:r>
            <a:r>
              <a:rPr lang="en-US" dirty="0" err="1"/>
              <a:t>izbire</a:t>
            </a:r>
            <a:r>
              <a:rPr lang="en-US" dirty="0"/>
              <a:t> </a:t>
            </a:r>
            <a:r>
              <a:rPr lang="en-US" dirty="0" err="1"/>
              <a:t>jezika</a:t>
            </a:r>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err="1"/>
              <a:t>Kliknite</a:t>
            </a:r>
            <a:r>
              <a:rPr lang="en-US" dirty="0"/>
              <a:t> na </a:t>
            </a:r>
            <a:r>
              <a:rPr lang="en-US" dirty="0" err="1"/>
              <a:t>izbiro</a:t>
            </a:r>
            <a:r>
              <a:rPr lang="en-US" dirty="0"/>
              <a:t> </a:t>
            </a:r>
            <a:r>
              <a:rPr lang="en-US" dirty="0" err="1"/>
              <a:t>jezika</a:t>
            </a:r>
            <a:endParaRPr lang="en-US" dirty="0"/>
          </a:p>
          <a:p>
            <a:pPr lvl="2"/>
            <a:r>
              <a:rPr lang="en-US" dirty="0"/>
              <a:t>“Slovene” v </a:t>
            </a:r>
            <a:r>
              <a:rPr lang="en-US" dirty="0" err="1"/>
              <a:t>tem</a:t>
            </a:r>
            <a:r>
              <a:rPr lang="en-US" dirty="0"/>
              <a:t> </a:t>
            </a:r>
            <a:r>
              <a:rPr lang="en-US" dirty="0" err="1"/>
              <a:t>primeru</a:t>
            </a:r>
            <a:endParaRPr lang="en-US" dirty="0"/>
          </a:p>
        </p:txBody>
      </p:sp>
      <p:sp>
        <p:nvSpPr>
          <p:cNvPr id="9" name="Oval 8">
            <a:extLst>
              <a:ext uri="{FF2B5EF4-FFF2-40B4-BE49-F238E27FC236}">
                <a16:creationId xmlns:a16="http://schemas.microsoft.com/office/drawing/2014/main" id="{E767AE4D-5125-4834-8708-0DF437012666}"/>
              </a:ext>
            </a:extLst>
          </p:cNvPr>
          <p:cNvSpPr/>
          <p:nvPr/>
        </p:nvSpPr>
        <p:spPr>
          <a:xfrm>
            <a:off x="2976663" y="4097304"/>
            <a:ext cx="914400" cy="3979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1012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993FD-5803-478F-B727-B655C4415573}"/>
              </a:ext>
            </a:extLst>
          </p:cNvPr>
          <p:cNvSpPr>
            <a:spLocks noGrp="1"/>
          </p:cNvSpPr>
          <p:nvPr>
            <p:ph type="title"/>
          </p:nvPr>
        </p:nvSpPr>
        <p:spPr>
          <a:xfrm>
            <a:off x="2592925" y="447941"/>
            <a:ext cx="8911687" cy="1280890"/>
          </a:xfrm>
        </p:spPr>
        <p:txBody>
          <a:bodyPr/>
          <a:lstStyle/>
          <a:p>
            <a:r>
              <a:rPr lang="pl-PL" dirty="0"/>
              <a:t>Seznam različic, povezan z vašo izbiro jezika, se bo samodejno napolnil</a:t>
            </a:r>
            <a:endParaRPr lang="en-US" dirty="0"/>
          </a:p>
        </p:txBody>
      </p:sp>
      <p:sp>
        <p:nvSpPr>
          <p:cNvPr id="3" name="Content Placeholder 2">
            <a:extLst>
              <a:ext uri="{FF2B5EF4-FFF2-40B4-BE49-F238E27FC236}">
                <a16:creationId xmlns:a16="http://schemas.microsoft.com/office/drawing/2014/main" id="{EAB46F52-4581-4919-BE41-B1F390D7F879}"/>
              </a:ext>
            </a:extLst>
          </p:cNvPr>
          <p:cNvSpPr>
            <a:spLocks noGrp="1"/>
          </p:cNvSpPr>
          <p:nvPr>
            <p:ph idx="1"/>
          </p:nvPr>
        </p:nvSpPr>
        <p:spPr>
          <a:xfrm>
            <a:off x="2589212" y="1845579"/>
            <a:ext cx="8915400" cy="4488109"/>
          </a:xfrm>
        </p:spPr>
        <p:txBody>
          <a:bodyPr>
            <a:normAutofit/>
          </a:bodyPr>
          <a:lstStyle/>
          <a:p>
            <a:r>
              <a:rPr lang="pl-PL" dirty="0"/>
              <a:t>Seznam različic je po abecedi.  Opis konkretnega prevoda vam bo povedal, ali je prevod</a:t>
            </a:r>
            <a:r>
              <a:rPr lang="en-US" dirty="0"/>
              <a:t>:</a:t>
            </a:r>
          </a:p>
          <a:p>
            <a:pPr lvl="1"/>
            <a:r>
              <a:rPr lang="en-US" dirty="0" err="1"/>
              <a:t>Popolna</a:t>
            </a:r>
            <a:r>
              <a:rPr lang="en-US" dirty="0"/>
              <a:t> </a:t>
            </a:r>
            <a:r>
              <a:rPr lang="en-US" dirty="0" err="1"/>
              <a:t>Biblija</a:t>
            </a:r>
            <a:r>
              <a:rPr lang="en-US" dirty="0"/>
              <a:t> </a:t>
            </a:r>
            <a:r>
              <a:rPr lang="en-US" dirty="0" err="1"/>
              <a:t>brez</a:t>
            </a:r>
            <a:r>
              <a:rPr lang="en-US" dirty="0"/>
              <a:t> </a:t>
            </a:r>
            <a:r>
              <a:rPr lang="en-US" dirty="0" err="1"/>
              <a:t>apokrifov</a:t>
            </a:r>
            <a:r>
              <a:rPr lang="en-US" dirty="0"/>
              <a:t> – 66 </a:t>
            </a:r>
            <a:r>
              <a:rPr lang="en-US" dirty="0" err="1"/>
              <a:t>knjig</a:t>
            </a:r>
            <a:r>
              <a:rPr lang="en-US" dirty="0"/>
              <a:t> (</a:t>
            </a:r>
            <a:r>
              <a:rPr lang="en-US" dirty="0" err="1"/>
              <a:t>Stara</a:t>
            </a:r>
            <a:r>
              <a:rPr lang="en-US" dirty="0"/>
              <a:t> in Nova </a:t>
            </a:r>
            <a:r>
              <a:rPr lang="en-US" dirty="0" err="1"/>
              <a:t>zaveza</a:t>
            </a:r>
            <a:r>
              <a:rPr lang="en-US" dirty="0"/>
              <a:t>)
</a:t>
            </a:r>
            <a:r>
              <a:rPr lang="en-US" dirty="0" err="1"/>
              <a:t>Popolna</a:t>
            </a:r>
            <a:r>
              <a:rPr lang="en-US" dirty="0"/>
              <a:t> </a:t>
            </a:r>
            <a:r>
              <a:rPr lang="en-US" dirty="0" err="1"/>
              <a:t>Biblija</a:t>
            </a:r>
            <a:r>
              <a:rPr lang="en-US" dirty="0"/>
              <a:t> z ? </a:t>
            </a:r>
            <a:r>
              <a:rPr lang="en-US" dirty="0" err="1"/>
              <a:t>Apokrifne</a:t>
            </a:r>
            <a:r>
              <a:rPr lang="en-US" dirty="0"/>
              <a:t> </a:t>
            </a:r>
            <a:r>
              <a:rPr lang="en-US" dirty="0" err="1"/>
              <a:t>knjige</a:t>
            </a:r>
            <a:r>
              <a:rPr lang="en-US" dirty="0"/>
              <a:t> (</a:t>
            </a:r>
            <a:r>
              <a:rPr lang="en-US" dirty="0" err="1"/>
              <a:t>Stara</a:t>
            </a:r>
            <a:r>
              <a:rPr lang="en-US" dirty="0"/>
              <a:t> in Nova </a:t>
            </a:r>
            <a:r>
              <a:rPr lang="en-US" dirty="0" err="1"/>
              <a:t>zaveza</a:t>
            </a:r>
            <a:r>
              <a:rPr lang="en-US" dirty="0"/>
              <a:t> z </a:t>
            </a:r>
            <a:r>
              <a:rPr lang="en-US" dirty="0" err="1"/>
              <a:t>nekaj</a:t>
            </a:r>
            <a:r>
              <a:rPr lang="en-US" dirty="0"/>
              <a:t> </a:t>
            </a:r>
            <a:r>
              <a:rPr lang="en-US" dirty="0" err="1"/>
              <a:t>apokrifnimi</a:t>
            </a:r>
            <a:r>
              <a:rPr lang="en-US" dirty="0"/>
              <a:t> </a:t>
            </a:r>
            <a:r>
              <a:rPr lang="en-US" dirty="0" err="1"/>
              <a:t>knjigami</a:t>
            </a:r>
            <a:r>
              <a:rPr lang="en-US" dirty="0"/>
              <a:t>. "?" </a:t>
            </a:r>
            <a:r>
              <a:rPr lang="en-US" dirty="0" err="1"/>
              <a:t>predstavlja</a:t>
            </a:r>
            <a:r>
              <a:rPr lang="en-US" dirty="0"/>
              <a:t> </a:t>
            </a:r>
            <a:r>
              <a:rPr lang="en-US" dirty="0" err="1"/>
              <a:t>število</a:t>
            </a:r>
            <a:r>
              <a:rPr lang="en-US" dirty="0"/>
              <a:t> </a:t>
            </a:r>
            <a:r>
              <a:rPr lang="en-US" dirty="0" err="1"/>
              <a:t>knjig</a:t>
            </a:r>
            <a:r>
              <a:rPr lang="en-US" dirty="0"/>
              <a:t>.
</a:t>
            </a:r>
            <a:r>
              <a:rPr lang="en-US" dirty="0" err="1"/>
              <a:t>Samo</a:t>
            </a:r>
            <a:r>
              <a:rPr lang="en-US" dirty="0"/>
              <a:t> Nova </a:t>
            </a:r>
            <a:r>
              <a:rPr lang="en-US" dirty="0" err="1"/>
              <a:t>zaveza</a:t>
            </a:r>
            <a:r>
              <a:rPr lang="en-US" dirty="0"/>
              <a:t> – 27 </a:t>
            </a:r>
            <a:r>
              <a:rPr lang="en-US" dirty="0" err="1"/>
              <a:t>knjig</a:t>
            </a:r>
            <a:r>
              <a:rPr lang="en-US" dirty="0"/>
              <a:t> </a:t>
            </a:r>
            <a:r>
              <a:rPr lang="en-US" dirty="0" err="1"/>
              <a:t>Nove</a:t>
            </a:r>
            <a:r>
              <a:rPr lang="en-US" dirty="0"/>
              <a:t> </a:t>
            </a:r>
            <a:r>
              <a:rPr lang="en-US" dirty="0" err="1"/>
              <a:t>zaveze</a:t>
            </a:r>
            <a:r>
              <a:rPr lang="en-US" dirty="0"/>
              <a:t>
Nova </a:t>
            </a:r>
            <a:r>
              <a:rPr lang="en-US" dirty="0" err="1"/>
              <a:t>zaveza</a:t>
            </a:r>
            <a:r>
              <a:rPr lang="en-US" dirty="0"/>
              <a:t> z </a:t>
            </a:r>
            <a:r>
              <a:rPr lang="en-US" dirty="0" err="1"/>
              <a:t>drugimi</a:t>
            </a:r>
            <a:r>
              <a:rPr lang="en-US" dirty="0"/>
              <a:t> </a:t>
            </a:r>
            <a:r>
              <a:rPr lang="en-US" dirty="0" err="1"/>
              <a:t>knjigami</a:t>
            </a:r>
            <a:r>
              <a:rPr lang="en-US" dirty="0"/>
              <a:t> – 27 </a:t>
            </a:r>
            <a:r>
              <a:rPr lang="en-US" dirty="0" err="1"/>
              <a:t>knjig</a:t>
            </a:r>
            <a:r>
              <a:rPr lang="en-US" dirty="0"/>
              <a:t> </a:t>
            </a:r>
            <a:r>
              <a:rPr lang="en-US" dirty="0" err="1"/>
              <a:t>Nove</a:t>
            </a:r>
            <a:r>
              <a:rPr lang="en-US" dirty="0"/>
              <a:t> </a:t>
            </a:r>
            <a:r>
              <a:rPr lang="en-US" dirty="0" err="1"/>
              <a:t>zaveze</a:t>
            </a:r>
            <a:r>
              <a:rPr lang="en-US" dirty="0"/>
              <a:t> plus </a:t>
            </a:r>
            <a:r>
              <a:rPr lang="en-US" dirty="0" err="1"/>
              <a:t>nekaj</a:t>
            </a:r>
            <a:r>
              <a:rPr lang="en-US" dirty="0"/>
              <a:t> </a:t>
            </a:r>
            <a:r>
              <a:rPr lang="en-US" dirty="0" err="1"/>
              <a:t>knjig</a:t>
            </a:r>
            <a:r>
              <a:rPr lang="en-US" dirty="0"/>
              <a:t> Stare </a:t>
            </a:r>
            <a:r>
              <a:rPr lang="en-US" dirty="0" err="1"/>
              <a:t>zaveze</a:t>
            </a:r>
            <a:r>
              <a:rPr lang="en-US" dirty="0"/>
              <a:t>
</a:t>
            </a:r>
            <a:r>
              <a:rPr lang="en-US" dirty="0" err="1"/>
              <a:t>Samo</a:t>
            </a:r>
            <a:r>
              <a:rPr lang="en-US" dirty="0"/>
              <a:t> </a:t>
            </a:r>
            <a:r>
              <a:rPr lang="en-US" dirty="0" err="1"/>
              <a:t>Stara</a:t>
            </a:r>
            <a:r>
              <a:rPr lang="en-US" dirty="0"/>
              <a:t> </a:t>
            </a:r>
            <a:r>
              <a:rPr lang="en-US" dirty="0" err="1"/>
              <a:t>zaveza</a:t>
            </a:r>
            <a:r>
              <a:rPr lang="en-US" dirty="0"/>
              <a:t> – 39 </a:t>
            </a:r>
            <a:r>
              <a:rPr lang="en-US" dirty="0" err="1"/>
              <a:t>knjig</a:t>
            </a:r>
            <a:r>
              <a:rPr lang="en-US" dirty="0"/>
              <a:t> Stare </a:t>
            </a:r>
            <a:r>
              <a:rPr lang="en-US" dirty="0" err="1"/>
              <a:t>zaveze</a:t>
            </a:r>
            <a:r>
              <a:rPr lang="en-US" dirty="0"/>
              <a:t>
</a:t>
            </a:r>
            <a:r>
              <a:rPr lang="en-US" dirty="0" err="1"/>
              <a:t>Manjka</a:t>
            </a:r>
            <a:r>
              <a:rPr lang="en-US" dirty="0"/>
              <a:t> "?" </a:t>
            </a:r>
            <a:r>
              <a:rPr lang="en-US" dirty="0" err="1"/>
              <a:t>Knjiga</a:t>
            </a:r>
            <a:r>
              <a:rPr lang="en-US" dirty="0"/>
              <a:t>(</a:t>
            </a:r>
            <a:r>
              <a:rPr lang="en-US" dirty="0" err="1"/>
              <a:t>i</a:t>
            </a:r>
            <a:r>
              <a:rPr lang="en-US" dirty="0"/>
              <a:t>) – </a:t>
            </a:r>
            <a:r>
              <a:rPr lang="en-US" dirty="0" err="1"/>
              <a:t>Nekateri</a:t>
            </a:r>
            <a:r>
              <a:rPr lang="en-US" dirty="0"/>
              <a:t> </a:t>
            </a:r>
            <a:r>
              <a:rPr lang="en-US" dirty="0" err="1"/>
              <a:t>prevodi</a:t>
            </a:r>
            <a:r>
              <a:rPr lang="en-US" dirty="0"/>
              <a:t> so </a:t>
            </a:r>
            <a:r>
              <a:rPr lang="en-US" dirty="0" err="1"/>
              <a:t>manjkajoče</a:t>
            </a:r>
            <a:r>
              <a:rPr lang="en-US" dirty="0"/>
              <a:t> </a:t>
            </a:r>
            <a:r>
              <a:rPr lang="en-US" dirty="0" err="1"/>
              <a:t>knjige</a:t>
            </a:r>
            <a:r>
              <a:rPr lang="en-US" dirty="0"/>
              <a:t>.  "?" </a:t>
            </a:r>
            <a:r>
              <a:rPr lang="en-US" dirty="0" err="1"/>
              <a:t>predstavlja</a:t>
            </a:r>
            <a:r>
              <a:rPr lang="en-US" dirty="0"/>
              <a:t> </a:t>
            </a:r>
            <a:r>
              <a:rPr lang="en-US" dirty="0" err="1"/>
              <a:t>število</a:t>
            </a:r>
            <a:r>
              <a:rPr lang="en-US" dirty="0"/>
              <a:t> </a:t>
            </a:r>
            <a:r>
              <a:rPr lang="en-US" dirty="0" err="1"/>
              <a:t>manjkajočih</a:t>
            </a:r>
            <a:r>
              <a:rPr lang="en-US" dirty="0"/>
              <a:t> </a:t>
            </a:r>
            <a:r>
              <a:rPr lang="en-US" dirty="0" err="1"/>
              <a:t>knjig</a:t>
            </a:r>
            <a:r>
              <a:rPr lang="en-US" dirty="0"/>
              <a:t>
“?” </a:t>
            </a:r>
            <a:r>
              <a:rPr lang="en-US" dirty="0" err="1"/>
              <a:t>Knjige</a:t>
            </a:r>
            <a:r>
              <a:rPr lang="en-US" dirty="0"/>
              <a:t> – </a:t>
            </a:r>
            <a:r>
              <a:rPr lang="en-US" dirty="0" err="1"/>
              <a:t>Nekateri</a:t>
            </a:r>
            <a:r>
              <a:rPr lang="en-US" dirty="0"/>
              <a:t> </a:t>
            </a:r>
            <a:r>
              <a:rPr lang="en-US" dirty="0" err="1"/>
              <a:t>prevodi</a:t>
            </a:r>
            <a:r>
              <a:rPr lang="en-US" dirty="0"/>
              <a:t> </a:t>
            </a:r>
            <a:r>
              <a:rPr lang="en-US" dirty="0" err="1"/>
              <a:t>imajo</a:t>
            </a:r>
            <a:r>
              <a:rPr lang="en-US" dirty="0"/>
              <a:t> </a:t>
            </a:r>
            <a:r>
              <a:rPr lang="en-US" dirty="0" err="1"/>
              <a:t>omejeno</a:t>
            </a:r>
            <a:r>
              <a:rPr lang="en-US" dirty="0"/>
              <a:t> </a:t>
            </a:r>
            <a:r>
              <a:rPr lang="en-US" dirty="0" err="1"/>
              <a:t>število</a:t>
            </a:r>
            <a:r>
              <a:rPr lang="en-US" dirty="0"/>
              <a:t> </a:t>
            </a:r>
            <a:r>
              <a:rPr lang="en-US" dirty="0" err="1"/>
              <a:t>knjig</a:t>
            </a:r>
            <a:r>
              <a:rPr lang="en-US" dirty="0"/>
              <a:t>.  "?" </a:t>
            </a:r>
            <a:r>
              <a:rPr lang="en-US" dirty="0" err="1"/>
              <a:t>predstavlja</a:t>
            </a:r>
            <a:r>
              <a:rPr lang="en-US" dirty="0"/>
              <a:t> </a:t>
            </a:r>
            <a:r>
              <a:rPr lang="en-US" dirty="0" err="1"/>
              <a:t>število</a:t>
            </a:r>
            <a:r>
              <a:rPr lang="en-US" dirty="0"/>
              <a:t> </a:t>
            </a:r>
            <a:r>
              <a:rPr lang="en-US" dirty="0" err="1"/>
              <a:t>knjig</a:t>
            </a:r>
            <a:r>
              <a:rPr lang="en-US" dirty="0"/>
              <a:t> v </a:t>
            </a:r>
            <a:r>
              <a:rPr lang="en-US" dirty="0" err="1"/>
              <a:t>prevodu</a:t>
            </a:r>
            <a:endParaRPr lang="en-US" dirty="0"/>
          </a:p>
        </p:txBody>
      </p:sp>
    </p:spTree>
    <p:extLst>
      <p:ext uri="{BB962C8B-B14F-4D97-AF65-F5344CB8AC3E}">
        <p14:creationId xmlns:p14="http://schemas.microsoft.com/office/powerpoint/2010/main" val="495871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72380C8-4A15-43D7-91B5-4350D564837D}"/>
              </a:ext>
            </a:extLst>
          </p:cNvPr>
          <p:cNvPicPr>
            <a:picLocks noChangeAspect="1"/>
          </p:cNvPicPr>
          <p:nvPr/>
        </p:nvPicPr>
        <p:blipFill rotWithShape="1">
          <a:blip r:embed="rId2"/>
          <a:srcRect l="16286" t="36747" r="38643" b="252"/>
          <a:stretch/>
        </p:blipFill>
        <p:spPr>
          <a:xfrm>
            <a:off x="2691691" y="1398458"/>
            <a:ext cx="6164927" cy="4667695"/>
          </a:xfrm>
          <a:prstGeom prst="rect">
            <a:avLst/>
          </a:prstGeom>
        </p:spPr>
      </p:pic>
      <p:sp>
        <p:nvSpPr>
          <p:cNvPr id="2" name="Title 1">
            <a:extLst>
              <a:ext uri="{FF2B5EF4-FFF2-40B4-BE49-F238E27FC236}">
                <a16:creationId xmlns:a16="http://schemas.microsoft.com/office/drawing/2014/main" id="{9C8E215A-DA3E-4E8C-9F15-2748166096A9}"/>
              </a:ext>
            </a:extLst>
          </p:cNvPr>
          <p:cNvSpPr>
            <a:spLocks noGrp="1"/>
          </p:cNvSpPr>
          <p:nvPr>
            <p:ph type="title"/>
          </p:nvPr>
        </p:nvSpPr>
        <p:spPr>
          <a:xfrm>
            <a:off x="2592925" y="246605"/>
            <a:ext cx="8911687" cy="1280890"/>
          </a:xfrm>
        </p:spPr>
        <p:txBody>
          <a:bodyPr/>
          <a:lstStyle/>
          <a:p>
            <a:r>
              <a:rPr lang="en-US" dirty="0"/>
              <a:t>To je </a:t>
            </a:r>
            <a:r>
              <a:rPr lang="en-US" dirty="0" err="1"/>
              <a:t>prilagojen</a:t>
            </a:r>
            <a:r>
              <a:rPr lang="en-US" dirty="0"/>
              <a:t> primer </a:t>
            </a:r>
            <a:r>
              <a:rPr lang="en-US" dirty="0" err="1"/>
              <a:t>tega</a:t>
            </a:r>
            <a:r>
              <a:rPr lang="en-US" dirty="0"/>
              <a:t>, </a:t>
            </a:r>
            <a:r>
              <a:rPr lang="en-US" dirty="0" err="1"/>
              <a:t>kar</a:t>
            </a:r>
            <a:r>
              <a:rPr lang="en-US" dirty="0"/>
              <a:t> bi </a:t>
            </a:r>
            <a:r>
              <a:rPr lang="en-US" dirty="0" err="1"/>
              <a:t>lahko</a:t>
            </a:r>
            <a:r>
              <a:rPr lang="en-US" dirty="0"/>
              <a:t> </a:t>
            </a:r>
            <a:r>
              <a:rPr lang="en-US" dirty="0" err="1"/>
              <a:t>videli</a:t>
            </a:r>
            <a:endParaRPr lang="en-US" dirty="0"/>
          </a:p>
        </p:txBody>
      </p:sp>
      <p:sp>
        <p:nvSpPr>
          <p:cNvPr id="3" name="Content Placeholder 2">
            <a:extLst>
              <a:ext uri="{FF2B5EF4-FFF2-40B4-BE49-F238E27FC236}">
                <a16:creationId xmlns:a16="http://schemas.microsoft.com/office/drawing/2014/main" id="{1D316897-693E-4C58-ABDF-02C35FAF8596}"/>
              </a:ext>
            </a:extLst>
          </p:cNvPr>
          <p:cNvSpPr>
            <a:spLocks noGrp="1"/>
          </p:cNvSpPr>
          <p:nvPr>
            <p:ph idx="1"/>
          </p:nvPr>
        </p:nvSpPr>
        <p:spPr>
          <a:xfrm>
            <a:off x="2589212" y="6066952"/>
            <a:ext cx="8915400" cy="533400"/>
          </a:xfrm>
        </p:spPr>
        <p:txBody>
          <a:bodyPr/>
          <a:lstStyle/>
          <a:p>
            <a:r>
              <a:rPr lang="en-US" dirty="0"/>
              <a:t>(IC </a:t>
            </a:r>
            <a:r>
              <a:rPr lang="en-US" dirty="0" err="1"/>
              <a:t>xxxx</a:t>
            </a:r>
            <a:r>
              <a:rPr lang="en-US" dirty="0"/>
              <a:t>) je </a:t>
            </a:r>
            <a:r>
              <a:rPr lang="en-US" dirty="0" err="1"/>
              <a:t>notranja</a:t>
            </a:r>
            <a:r>
              <a:rPr lang="en-US" dirty="0"/>
              <a:t> </a:t>
            </a:r>
            <a:r>
              <a:rPr lang="en-US" dirty="0" err="1"/>
              <a:t>koda</a:t>
            </a:r>
            <a:r>
              <a:rPr lang="en-US" dirty="0"/>
              <a:t>, ki jo </a:t>
            </a:r>
            <a:r>
              <a:rPr lang="en-US" dirty="0" err="1"/>
              <a:t>uporabljamo</a:t>
            </a:r>
            <a:r>
              <a:rPr lang="en-US" dirty="0"/>
              <a:t> </a:t>
            </a:r>
            <a:r>
              <a:rPr lang="en-US" dirty="0" err="1"/>
              <a:t>pri</a:t>
            </a:r>
            <a:r>
              <a:rPr lang="en-US" dirty="0"/>
              <a:t> </a:t>
            </a:r>
            <a:r>
              <a:rPr lang="en-US" dirty="0" err="1"/>
              <a:t>obdelavi</a:t>
            </a:r>
            <a:r>
              <a:rPr lang="en-US" dirty="0"/>
              <a:t> </a:t>
            </a:r>
            <a:r>
              <a:rPr lang="en-US" dirty="0" err="1"/>
              <a:t>vaše</a:t>
            </a:r>
            <a:r>
              <a:rPr lang="en-US" dirty="0"/>
              <a:t> </a:t>
            </a:r>
            <a:r>
              <a:rPr lang="en-US" dirty="0" err="1"/>
              <a:t>zahteve</a:t>
            </a:r>
            <a:endParaRPr lang="en-US" dirty="0"/>
          </a:p>
        </p:txBody>
      </p:sp>
      <p:sp>
        <p:nvSpPr>
          <p:cNvPr id="19" name="Oval 18">
            <a:extLst>
              <a:ext uri="{FF2B5EF4-FFF2-40B4-BE49-F238E27FC236}">
                <a16:creationId xmlns:a16="http://schemas.microsoft.com/office/drawing/2014/main" id="{115A895D-D10A-431D-968C-6E546B515E52}"/>
              </a:ext>
            </a:extLst>
          </p:cNvPr>
          <p:cNvSpPr/>
          <p:nvPr/>
        </p:nvSpPr>
        <p:spPr>
          <a:xfrm>
            <a:off x="7092639" y="4049486"/>
            <a:ext cx="923437" cy="4781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cxnSp>
        <p:nvCxnSpPr>
          <p:cNvPr id="21" name="Straight Arrow Connector 20">
            <a:extLst>
              <a:ext uri="{FF2B5EF4-FFF2-40B4-BE49-F238E27FC236}">
                <a16:creationId xmlns:a16="http://schemas.microsoft.com/office/drawing/2014/main" id="{80BBD2ED-D6E6-4922-AAE5-631ACF8EC145}"/>
              </a:ext>
            </a:extLst>
          </p:cNvPr>
          <p:cNvCxnSpPr>
            <a:cxnSpLocks/>
          </p:cNvCxnSpPr>
          <p:nvPr/>
        </p:nvCxnSpPr>
        <p:spPr>
          <a:xfrm flipV="1">
            <a:off x="4136571" y="4488869"/>
            <a:ext cx="3048000" cy="157728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1" name="Oval 10">
            <a:extLst>
              <a:ext uri="{FF2B5EF4-FFF2-40B4-BE49-F238E27FC236}">
                <a16:creationId xmlns:a16="http://schemas.microsoft.com/office/drawing/2014/main" id="{0EB8F4B6-3165-4825-90E1-46D49A5E7A11}"/>
              </a:ext>
            </a:extLst>
          </p:cNvPr>
          <p:cNvSpPr/>
          <p:nvPr/>
        </p:nvSpPr>
        <p:spPr>
          <a:xfrm>
            <a:off x="2385299" y="1527495"/>
            <a:ext cx="2912279" cy="87524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
        <p:nvSpPr>
          <p:cNvPr id="12" name="Content Placeholder 2">
            <a:extLst>
              <a:ext uri="{FF2B5EF4-FFF2-40B4-BE49-F238E27FC236}">
                <a16:creationId xmlns:a16="http://schemas.microsoft.com/office/drawing/2014/main" id="{8DD2BC64-0BE3-46DB-9118-C12A8E64A00C}"/>
              </a:ext>
            </a:extLst>
          </p:cNvPr>
          <p:cNvSpPr txBox="1">
            <a:spLocks/>
          </p:cNvSpPr>
          <p:nvPr/>
        </p:nvSpPr>
        <p:spPr>
          <a:xfrm>
            <a:off x="383173" y="2895598"/>
            <a:ext cx="1793966" cy="533401"/>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err="1"/>
              <a:t>Iskanje</a:t>
            </a:r>
            <a:r>
              <a:rPr lang="en-US" dirty="0"/>
              <a:t> </a:t>
            </a:r>
            <a:r>
              <a:rPr lang="en-US" dirty="0" err="1"/>
              <a:t>znotraj</a:t>
            </a:r>
            <a:r>
              <a:rPr lang="en-US" dirty="0"/>
              <a:t> </a:t>
            </a:r>
            <a:r>
              <a:rPr lang="en-US" dirty="0" err="1"/>
              <a:t>seznama</a:t>
            </a:r>
            <a:endParaRPr lang="en-US" dirty="0"/>
          </a:p>
        </p:txBody>
      </p:sp>
      <p:cxnSp>
        <p:nvCxnSpPr>
          <p:cNvPr id="13" name="Straight Arrow Connector 12">
            <a:extLst>
              <a:ext uri="{FF2B5EF4-FFF2-40B4-BE49-F238E27FC236}">
                <a16:creationId xmlns:a16="http://schemas.microsoft.com/office/drawing/2014/main" id="{51B1636B-8086-41E4-A5F4-EFBA2A70941F}"/>
              </a:ext>
            </a:extLst>
          </p:cNvPr>
          <p:cNvCxnSpPr>
            <a:cxnSpLocks/>
          </p:cNvCxnSpPr>
          <p:nvPr/>
        </p:nvCxnSpPr>
        <p:spPr>
          <a:xfrm flipV="1">
            <a:off x="1831346" y="2272937"/>
            <a:ext cx="860345" cy="93723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6829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246CD7-13B9-4CC9-919F-EF396748C01A}"/>
              </a:ext>
            </a:extLst>
          </p:cNvPr>
          <p:cNvPicPr>
            <a:picLocks noChangeAspect="1"/>
          </p:cNvPicPr>
          <p:nvPr/>
        </p:nvPicPr>
        <p:blipFill rotWithShape="1">
          <a:blip r:embed="rId2"/>
          <a:srcRect l="29729" t="70815" r="56660" b="23576"/>
          <a:stretch/>
        </p:blipFill>
        <p:spPr>
          <a:xfrm>
            <a:off x="2592925" y="1944681"/>
            <a:ext cx="5567388" cy="1242666"/>
          </a:xfrm>
          <a:prstGeom prst="rect">
            <a:avLst/>
          </a:prstGeom>
        </p:spPr>
      </p:pic>
      <p:sp>
        <p:nvSpPr>
          <p:cNvPr id="2" name="Title 1">
            <a:extLst>
              <a:ext uri="{FF2B5EF4-FFF2-40B4-BE49-F238E27FC236}">
                <a16:creationId xmlns:a16="http://schemas.microsoft.com/office/drawing/2014/main" id="{9C8E215A-DA3E-4E8C-9F15-2748166096A9}"/>
              </a:ext>
            </a:extLst>
          </p:cNvPr>
          <p:cNvSpPr>
            <a:spLocks noGrp="1"/>
          </p:cNvSpPr>
          <p:nvPr>
            <p:ph type="title"/>
          </p:nvPr>
        </p:nvSpPr>
        <p:spPr>
          <a:xfrm>
            <a:off x="1776549" y="246605"/>
            <a:ext cx="10227383" cy="1557158"/>
          </a:xfrm>
        </p:spPr>
        <p:txBody>
          <a:bodyPr>
            <a:noAutofit/>
          </a:bodyPr>
          <a:lstStyle/>
          <a:p>
            <a:r>
              <a:rPr lang="en-US" sz="3200" dirty="0" err="1"/>
              <a:t>Avtorsko</a:t>
            </a:r>
            <a:r>
              <a:rPr lang="en-US" sz="3200" dirty="0"/>
              <a:t> </a:t>
            </a:r>
            <a:r>
              <a:rPr lang="en-US" sz="3200" dirty="0" err="1"/>
              <a:t>zaščitene</a:t>
            </a:r>
            <a:r>
              <a:rPr lang="en-US" sz="3200" dirty="0"/>
              <a:t> </a:t>
            </a:r>
            <a:r>
              <a:rPr lang="en-US" sz="3200" dirty="0" err="1"/>
              <a:t>različice</a:t>
            </a:r>
            <a:r>
              <a:rPr lang="en-US" sz="1200" dirty="0"/>
              <a:t> </a:t>
            </a:r>
            <a:br>
              <a:rPr lang="en-US" sz="1200" dirty="0"/>
            </a:br>
            <a:br>
              <a:rPr lang="en-US" sz="1200" dirty="0"/>
            </a:br>
            <a:r>
              <a:rPr lang="en-US" sz="1600" b="1" dirty="0" err="1">
                <a:solidFill>
                  <a:srgbClr val="2F4858"/>
                </a:solidFill>
                <a:latin typeface="Philosopher"/>
              </a:rPr>
              <a:t>Nekatera</a:t>
            </a:r>
            <a:r>
              <a:rPr lang="en-US" sz="1600" b="1" dirty="0">
                <a:solidFill>
                  <a:srgbClr val="2F4858"/>
                </a:solidFill>
                <a:latin typeface="Philosopher"/>
              </a:rPr>
              <a:t> </a:t>
            </a:r>
            <a:r>
              <a:rPr lang="en-US" sz="1600" b="1" dirty="0" err="1">
                <a:solidFill>
                  <a:srgbClr val="2F4858"/>
                </a:solidFill>
                <a:latin typeface="Philosopher"/>
              </a:rPr>
              <a:t>polja</a:t>
            </a:r>
            <a:r>
              <a:rPr lang="en-US" sz="1600" b="1" dirty="0">
                <a:solidFill>
                  <a:srgbClr val="2F4858"/>
                </a:solidFill>
                <a:latin typeface="Philosopher"/>
              </a:rPr>
              <a:t> na </a:t>
            </a:r>
            <a:r>
              <a:rPr lang="en-US" sz="1600" b="1" dirty="0" err="1">
                <a:solidFill>
                  <a:srgbClr val="2F4858"/>
                </a:solidFill>
                <a:latin typeface="Philosopher"/>
              </a:rPr>
              <a:t>obrazcu</a:t>
            </a:r>
            <a:r>
              <a:rPr lang="en-US" sz="1600" b="1" dirty="0">
                <a:solidFill>
                  <a:srgbClr val="2F4858"/>
                </a:solidFill>
                <a:latin typeface="Philosopher"/>
              </a:rPr>
              <a:t> </a:t>
            </a:r>
            <a:r>
              <a:rPr lang="en-US" sz="1600" b="1" dirty="0" err="1">
                <a:solidFill>
                  <a:srgbClr val="2F4858"/>
                </a:solidFill>
                <a:latin typeface="Philosopher"/>
              </a:rPr>
              <a:t>bodo</a:t>
            </a:r>
            <a:r>
              <a:rPr lang="en-US" sz="1600" b="1" dirty="0">
                <a:solidFill>
                  <a:srgbClr val="2F4858"/>
                </a:solidFill>
                <a:latin typeface="Philosopher"/>
              </a:rPr>
              <a:t> </a:t>
            </a:r>
            <a:r>
              <a:rPr lang="en-US" sz="1600" b="1" dirty="0" err="1">
                <a:solidFill>
                  <a:srgbClr val="2F4858"/>
                </a:solidFill>
                <a:latin typeface="Philosopher"/>
              </a:rPr>
              <a:t>zaklenjena</a:t>
            </a:r>
            <a:r>
              <a:rPr lang="en-US" sz="1600" b="1" dirty="0">
                <a:solidFill>
                  <a:srgbClr val="2F4858"/>
                </a:solidFill>
                <a:latin typeface="Philosopher"/>
              </a:rPr>
              <a:t>, </a:t>
            </a:r>
            <a:r>
              <a:rPr lang="en-US" sz="1600" b="1" dirty="0" err="1">
                <a:solidFill>
                  <a:srgbClr val="2F4858"/>
                </a:solidFill>
                <a:latin typeface="Philosopher"/>
              </a:rPr>
              <a:t>če</a:t>
            </a:r>
            <a:r>
              <a:rPr lang="en-US" sz="1600" b="1" dirty="0">
                <a:solidFill>
                  <a:srgbClr val="2F4858"/>
                </a:solidFill>
                <a:latin typeface="Philosopher"/>
              </a:rPr>
              <a:t> </a:t>
            </a:r>
            <a:r>
              <a:rPr lang="en-US" sz="1600" b="1" dirty="0" err="1">
                <a:solidFill>
                  <a:srgbClr val="2F4858"/>
                </a:solidFill>
                <a:latin typeface="Philosopher"/>
              </a:rPr>
              <a:t>izberete</a:t>
            </a:r>
            <a:r>
              <a:rPr lang="en-US" sz="1600" b="1" dirty="0">
                <a:solidFill>
                  <a:srgbClr val="2F4858"/>
                </a:solidFill>
                <a:latin typeface="Philosopher"/>
              </a:rPr>
              <a:t> </a:t>
            </a:r>
            <a:r>
              <a:rPr lang="en-US" sz="1600" b="1" dirty="0" err="1">
                <a:solidFill>
                  <a:srgbClr val="2F4858"/>
                </a:solidFill>
                <a:latin typeface="Philosopher"/>
              </a:rPr>
              <a:t>avtorsko</a:t>
            </a:r>
            <a:r>
              <a:rPr lang="en-US" sz="1600" b="1" dirty="0">
                <a:solidFill>
                  <a:srgbClr val="2F4858"/>
                </a:solidFill>
                <a:latin typeface="Philosopher"/>
              </a:rPr>
              <a:t> </a:t>
            </a:r>
            <a:r>
              <a:rPr lang="en-US" sz="1600" b="1" dirty="0" err="1">
                <a:solidFill>
                  <a:srgbClr val="2F4858"/>
                </a:solidFill>
                <a:latin typeface="Philosopher"/>
              </a:rPr>
              <a:t>zaščiteno</a:t>
            </a:r>
            <a:r>
              <a:rPr lang="en-US" sz="1600" b="1" dirty="0">
                <a:solidFill>
                  <a:srgbClr val="2F4858"/>
                </a:solidFill>
                <a:latin typeface="Philosopher"/>
              </a:rPr>
              <a:t> </a:t>
            </a:r>
            <a:r>
              <a:rPr lang="en-US" sz="1600" b="1" dirty="0" err="1">
                <a:solidFill>
                  <a:srgbClr val="2F4858"/>
                </a:solidFill>
                <a:latin typeface="Philosopher"/>
              </a:rPr>
              <a:t>različico</a:t>
            </a:r>
            <a:r>
              <a:rPr lang="en-US" sz="1600" b="1" dirty="0">
                <a:solidFill>
                  <a:srgbClr val="2F4858"/>
                </a:solidFill>
                <a:latin typeface="Philosopher"/>
              </a:rPr>
              <a:t> </a:t>
            </a:r>
            <a:r>
              <a:rPr lang="en-US" sz="1600" b="1" dirty="0" err="1">
                <a:solidFill>
                  <a:srgbClr val="2F4858"/>
                </a:solidFill>
                <a:latin typeface="Philosopher"/>
              </a:rPr>
              <a:t>Biblije</a:t>
            </a:r>
            <a:r>
              <a:rPr lang="en-US" sz="1600" b="1" dirty="0">
                <a:solidFill>
                  <a:srgbClr val="2F4858"/>
                </a:solidFill>
                <a:latin typeface="Philosopher"/>
              </a:rPr>
              <a:t>. Po </a:t>
            </a:r>
            <a:r>
              <a:rPr lang="en-US" sz="1600" b="1" dirty="0" err="1">
                <a:solidFill>
                  <a:srgbClr val="2F4858"/>
                </a:solidFill>
                <a:latin typeface="Philosopher"/>
              </a:rPr>
              <a:t>zakonu</a:t>
            </a:r>
            <a:r>
              <a:rPr lang="en-US" sz="1600" b="1" dirty="0">
                <a:solidFill>
                  <a:srgbClr val="2F4858"/>
                </a:solidFill>
                <a:latin typeface="Philosopher"/>
              </a:rPr>
              <a:t> </a:t>
            </a:r>
            <a:r>
              <a:rPr lang="en-US" sz="1600" b="1" dirty="0" err="1">
                <a:solidFill>
                  <a:srgbClr val="2F4858"/>
                </a:solidFill>
                <a:latin typeface="Philosopher"/>
              </a:rPr>
              <a:t>lahko</a:t>
            </a:r>
            <a:r>
              <a:rPr lang="en-US" sz="1600" b="1" dirty="0">
                <a:solidFill>
                  <a:srgbClr val="2F4858"/>
                </a:solidFill>
                <a:latin typeface="Philosopher"/>
              </a:rPr>
              <a:t> </a:t>
            </a:r>
            <a:r>
              <a:rPr lang="en-US" sz="1600" b="1" dirty="0" err="1">
                <a:solidFill>
                  <a:srgbClr val="2F4858"/>
                </a:solidFill>
                <a:latin typeface="Philosopher"/>
              </a:rPr>
              <a:t>zagotovimo</a:t>
            </a:r>
            <a:r>
              <a:rPr lang="en-US" sz="1600" b="1" dirty="0">
                <a:solidFill>
                  <a:srgbClr val="2F4858"/>
                </a:solidFill>
                <a:latin typeface="Philosopher"/>
              </a:rPr>
              <a:t> le </a:t>
            </a:r>
            <a:r>
              <a:rPr lang="en-US" sz="1600" b="1" dirty="0" err="1">
                <a:solidFill>
                  <a:srgbClr val="2F4858"/>
                </a:solidFill>
                <a:latin typeface="Philosopher"/>
              </a:rPr>
              <a:t>vodič</a:t>
            </a:r>
            <a:r>
              <a:rPr lang="en-US" sz="1600" b="1" dirty="0">
                <a:solidFill>
                  <a:srgbClr val="2F4858"/>
                </a:solidFill>
                <a:latin typeface="Philosopher"/>
              </a:rPr>
              <a:t> za </a:t>
            </a:r>
            <a:r>
              <a:rPr lang="en-US" sz="1600" b="1" dirty="0" err="1">
                <a:solidFill>
                  <a:srgbClr val="2F4858"/>
                </a:solidFill>
                <a:latin typeface="Philosopher"/>
              </a:rPr>
              <a:t>avtorsko</a:t>
            </a:r>
            <a:r>
              <a:rPr lang="en-US" sz="1600" b="1" dirty="0">
                <a:solidFill>
                  <a:srgbClr val="2F4858"/>
                </a:solidFill>
                <a:latin typeface="Philosopher"/>
              </a:rPr>
              <a:t> </a:t>
            </a:r>
            <a:r>
              <a:rPr lang="en-US" sz="1600" b="1" dirty="0" err="1">
                <a:solidFill>
                  <a:srgbClr val="2F4858"/>
                </a:solidFill>
                <a:latin typeface="Philosopher"/>
              </a:rPr>
              <a:t>zaščitene</a:t>
            </a:r>
            <a:r>
              <a:rPr lang="en-US" sz="1600" b="1" dirty="0">
                <a:solidFill>
                  <a:srgbClr val="2F4858"/>
                </a:solidFill>
                <a:latin typeface="Philosopher"/>
              </a:rPr>
              <a:t> </a:t>
            </a:r>
            <a:r>
              <a:rPr lang="en-US" sz="1600" b="1" dirty="0" err="1">
                <a:solidFill>
                  <a:srgbClr val="2F4858"/>
                </a:solidFill>
                <a:latin typeface="Philosopher"/>
              </a:rPr>
              <a:t>različice</a:t>
            </a:r>
            <a:r>
              <a:rPr lang="en-US" sz="1600" b="1" dirty="0">
                <a:solidFill>
                  <a:srgbClr val="2F4858"/>
                </a:solidFill>
                <a:latin typeface="Philosopher"/>
              </a:rPr>
              <a:t>.  Na </a:t>
            </a:r>
            <a:r>
              <a:rPr lang="en-US" sz="1600" b="1" dirty="0" err="1">
                <a:solidFill>
                  <a:srgbClr val="2F4858"/>
                </a:solidFill>
                <a:latin typeface="Philosopher"/>
              </a:rPr>
              <a:t>koncu</a:t>
            </a:r>
            <a:r>
              <a:rPr lang="en-US" sz="1600" b="1" dirty="0">
                <a:solidFill>
                  <a:srgbClr val="2F4858"/>
                </a:solidFill>
                <a:latin typeface="Philosopher"/>
              </a:rPr>
              <a:t> </a:t>
            </a:r>
            <a:r>
              <a:rPr lang="en-US" sz="1600" b="1" dirty="0" err="1">
                <a:solidFill>
                  <a:srgbClr val="2F4858"/>
                </a:solidFill>
                <a:latin typeface="Philosopher"/>
              </a:rPr>
              <a:t>opisa</a:t>
            </a:r>
            <a:r>
              <a:rPr lang="en-US" sz="1600" b="1" dirty="0">
                <a:solidFill>
                  <a:srgbClr val="2F4858"/>
                </a:solidFill>
                <a:latin typeface="Philosopher"/>
              </a:rPr>
              <a:t> </a:t>
            </a:r>
            <a:r>
              <a:rPr lang="en-US" sz="1600" b="1" dirty="0" err="1">
                <a:solidFill>
                  <a:srgbClr val="2F4858"/>
                </a:solidFill>
                <a:latin typeface="Philosopher"/>
              </a:rPr>
              <a:t>različice</a:t>
            </a:r>
            <a:r>
              <a:rPr lang="en-US" sz="1600" b="1" dirty="0">
                <a:solidFill>
                  <a:srgbClr val="2F4858"/>
                </a:solidFill>
                <a:latin typeface="Philosopher"/>
              </a:rPr>
              <a:t> </a:t>
            </a:r>
            <a:r>
              <a:rPr lang="en-US" sz="1600" b="1" dirty="0" err="1">
                <a:solidFill>
                  <a:srgbClr val="2F4858"/>
                </a:solidFill>
                <a:latin typeface="Philosopher"/>
              </a:rPr>
              <a:t>boste</a:t>
            </a:r>
            <a:r>
              <a:rPr lang="en-US" sz="1600" b="1" dirty="0">
                <a:solidFill>
                  <a:srgbClr val="2F4858"/>
                </a:solidFill>
                <a:latin typeface="Philosopher"/>
              </a:rPr>
              <a:t> </a:t>
            </a:r>
            <a:r>
              <a:rPr lang="en-US" sz="1600" b="1" dirty="0" err="1">
                <a:solidFill>
                  <a:srgbClr val="2F4858"/>
                </a:solidFill>
                <a:latin typeface="Philosopher"/>
              </a:rPr>
              <a:t>videli</a:t>
            </a:r>
            <a:r>
              <a:rPr lang="en-US" sz="1600" b="1" dirty="0">
                <a:solidFill>
                  <a:srgbClr val="2F4858"/>
                </a:solidFill>
                <a:latin typeface="Philosopher"/>
              </a:rPr>
              <a:t> </a:t>
            </a:r>
            <a:r>
              <a:rPr lang="en-US" sz="1600" b="1" dirty="0" err="1">
                <a:solidFill>
                  <a:srgbClr val="2F4858"/>
                </a:solidFill>
                <a:latin typeface="Philosopher"/>
              </a:rPr>
              <a:t>simbol</a:t>
            </a:r>
            <a:r>
              <a:rPr lang="en-US" sz="1600" b="1" dirty="0">
                <a:solidFill>
                  <a:srgbClr val="2F4858"/>
                </a:solidFill>
                <a:latin typeface="Philosopher"/>
              </a:rPr>
              <a:t> </a:t>
            </a:r>
            <a:r>
              <a:rPr lang="en-US" sz="1600" b="1" dirty="0" err="1">
                <a:solidFill>
                  <a:srgbClr val="2F4858"/>
                </a:solidFill>
                <a:latin typeface="Philosopher"/>
              </a:rPr>
              <a:t>avtorskih</a:t>
            </a:r>
            <a:r>
              <a:rPr lang="en-US" sz="1600" b="1" dirty="0">
                <a:solidFill>
                  <a:srgbClr val="2F4858"/>
                </a:solidFill>
                <a:latin typeface="Philosopher"/>
              </a:rPr>
              <a:t> </a:t>
            </a:r>
            <a:r>
              <a:rPr lang="en-US" sz="1600" b="1" dirty="0" err="1">
                <a:solidFill>
                  <a:srgbClr val="2F4858"/>
                </a:solidFill>
                <a:latin typeface="Philosopher"/>
              </a:rPr>
              <a:t>pravic</a:t>
            </a:r>
            <a:r>
              <a:rPr lang="en-US" sz="1600" b="1" dirty="0">
                <a:solidFill>
                  <a:srgbClr val="2F4858"/>
                </a:solidFill>
                <a:latin typeface="Philosopher"/>
              </a:rPr>
              <a:t> "©".</a:t>
            </a:r>
            <a:br>
              <a:rPr lang="en-US" sz="1600" b="1" i="0" dirty="0">
                <a:solidFill>
                  <a:srgbClr val="2F4858"/>
                </a:solidFill>
                <a:effectLst/>
                <a:latin typeface="Philosopher"/>
              </a:rPr>
            </a:br>
            <a:endParaRPr lang="en-US" sz="1600" dirty="0"/>
          </a:p>
        </p:txBody>
      </p:sp>
      <p:sp>
        <p:nvSpPr>
          <p:cNvPr id="3" name="Content Placeholder 2">
            <a:extLst>
              <a:ext uri="{FF2B5EF4-FFF2-40B4-BE49-F238E27FC236}">
                <a16:creationId xmlns:a16="http://schemas.microsoft.com/office/drawing/2014/main" id="{1D316897-693E-4C58-ABDF-02C35FAF8596}"/>
              </a:ext>
            </a:extLst>
          </p:cNvPr>
          <p:cNvSpPr>
            <a:spLocks noGrp="1"/>
          </p:cNvSpPr>
          <p:nvPr>
            <p:ph idx="1"/>
          </p:nvPr>
        </p:nvSpPr>
        <p:spPr>
          <a:xfrm>
            <a:off x="1700938" y="3579233"/>
            <a:ext cx="8915400" cy="3196046"/>
          </a:xfrm>
        </p:spPr>
        <p:txBody>
          <a:bodyPr>
            <a:normAutofit lnSpcReduction="10000"/>
          </a:bodyPr>
          <a:lstStyle/>
          <a:p>
            <a:r>
              <a:rPr lang="en-US" dirty="0">
                <a:cs typeface="Times New Roman" panose="02020603050405020304" pitchFamily="18" charset="0"/>
              </a:rPr>
              <a:t>Po </a:t>
            </a:r>
            <a:r>
              <a:rPr lang="en-US" dirty="0" err="1">
                <a:cs typeface="Times New Roman" panose="02020603050405020304" pitchFamily="18" charset="0"/>
              </a:rPr>
              <a:t>zakonu</a:t>
            </a:r>
            <a:r>
              <a:rPr lang="en-US" dirty="0">
                <a:cs typeface="Times New Roman" panose="02020603050405020304" pitchFamily="18" charset="0"/>
              </a:rPr>
              <a:t> </a:t>
            </a:r>
            <a:r>
              <a:rPr lang="en-US" dirty="0" err="1">
                <a:cs typeface="Times New Roman" panose="02020603050405020304" pitchFamily="18" charset="0"/>
              </a:rPr>
              <a:t>nam</a:t>
            </a:r>
            <a:r>
              <a:rPr lang="en-US" dirty="0">
                <a:cs typeface="Times New Roman" panose="02020603050405020304" pitchFamily="18" charset="0"/>
              </a:rPr>
              <a:t> ni </a:t>
            </a:r>
            <a:r>
              <a:rPr lang="en-US" dirty="0" err="1">
                <a:cs typeface="Times New Roman" panose="02020603050405020304" pitchFamily="18" charset="0"/>
              </a:rPr>
              <a:t>dovoljeno</a:t>
            </a:r>
            <a:r>
              <a:rPr lang="en-US" dirty="0">
                <a:cs typeface="Times New Roman" panose="02020603050405020304" pitchFamily="18" charset="0"/>
              </a:rPr>
              <a:t> </a:t>
            </a:r>
            <a:r>
              <a:rPr lang="en-US" dirty="0" err="1">
                <a:cs typeface="Times New Roman" panose="02020603050405020304" pitchFamily="18" charset="0"/>
              </a:rPr>
              <a:t>zagotavljati</a:t>
            </a:r>
            <a:r>
              <a:rPr lang="en-US" dirty="0">
                <a:cs typeface="Times New Roman" panose="02020603050405020304" pitchFamily="18" charset="0"/>
              </a:rPr>
              <a:t> </a:t>
            </a:r>
            <a:r>
              <a:rPr lang="en-US" dirty="0" err="1">
                <a:cs typeface="Times New Roman" panose="02020603050405020304" pitchFamily="18" charset="0"/>
              </a:rPr>
              <a:t>svetopisemskega</a:t>
            </a:r>
            <a:r>
              <a:rPr lang="en-US" dirty="0">
                <a:cs typeface="Times New Roman" panose="02020603050405020304" pitchFamily="18" charset="0"/>
              </a:rPr>
              <a:t> </a:t>
            </a:r>
            <a:r>
              <a:rPr lang="en-US" dirty="0" err="1">
                <a:cs typeface="Times New Roman" panose="02020603050405020304" pitchFamily="18" charset="0"/>
              </a:rPr>
              <a:t>besedila</a:t>
            </a:r>
            <a:r>
              <a:rPr lang="en-US" dirty="0">
                <a:cs typeface="Times New Roman" panose="02020603050405020304" pitchFamily="18" charset="0"/>
              </a:rPr>
              <a:t> za </a:t>
            </a:r>
            <a:r>
              <a:rPr lang="en-US" dirty="0" err="1">
                <a:cs typeface="Times New Roman" panose="02020603050405020304" pitchFamily="18" charset="0"/>
              </a:rPr>
              <a:t>biblijske</a:t>
            </a:r>
            <a:r>
              <a:rPr lang="en-US" dirty="0">
                <a:cs typeface="Times New Roman" panose="02020603050405020304" pitchFamily="18" charset="0"/>
              </a:rPr>
              <a:t> </a:t>
            </a:r>
            <a:r>
              <a:rPr lang="en-US" dirty="0" err="1">
                <a:cs typeface="Times New Roman" panose="02020603050405020304" pitchFamily="18" charset="0"/>
              </a:rPr>
              <a:t>različice</a:t>
            </a:r>
            <a:r>
              <a:rPr lang="en-US" dirty="0">
                <a:cs typeface="Times New Roman" panose="02020603050405020304" pitchFamily="18" charset="0"/>
              </a:rPr>
              <a:t> pod </a:t>
            </a:r>
            <a:r>
              <a:rPr lang="en-US" dirty="0" err="1">
                <a:cs typeface="Times New Roman" panose="02020603050405020304" pitchFamily="18" charset="0"/>
              </a:rPr>
              <a:t>veljavno</a:t>
            </a:r>
            <a:r>
              <a:rPr lang="en-US" dirty="0">
                <a:cs typeface="Times New Roman" panose="02020603050405020304" pitchFamily="18" charset="0"/>
              </a:rPr>
              <a:t> </a:t>
            </a:r>
            <a:r>
              <a:rPr lang="en-US" dirty="0" err="1">
                <a:cs typeface="Times New Roman" panose="02020603050405020304" pitchFamily="18" charset="0"/>
              </a:rPr>
              <a:t>avtorsko</a:t>
            </a:r>
            <a:r>
              <a:rPr lang="en-US" dirty="0">
                <a:cs typeface="Times New Roman" panose="02020603050405020304" pitchFamily="18" charset="0"/>
              </a:rPr>
              <a:t> </a:t>
            </a:r>
            <a:r>
              <a:rPr lang="en-US" dirty="0" err="1">
                <a:cs typeface="Times New Roman" panose="02020603050405020304" pitchFamily="18" charset="0"/>
              </a:rPr>
              <a:t>pravico</a:t>
            </a:r>
            <a:r>
              <a:rPr lang="en-US" dirty="0">
                <a:cs typeface="Times New Roman" panose="02020603050405020304" pitchFamily="18" charset="0"/>
              </a:rPr>
              <a:t>.  </a:t>
            </a:r>
            <a:r>
              <a:rPr lang="en-US" dirty="0" err="1">
                <a:cs typeface="Times New Roman" panose="02020603050405020304" pitchFamily="18" charset="0"/>
              </a:rPr>
              <a:t>Vsaka</a:t>
            </a:r>
            <a:r>
              <a:rPr lang="en-US" dirty="0">
                <a:cs typeface="Times New Roman" panose="02020603050405020304" pitchFamily="18" charset="0"/>
              </a:rPr>
              <a:t> </a:t>
            </a:r>
            <a:r>
              <a:rPr lang="en-US" dirty="0" err="1">
                <a:cs typeface="Times New Roman" panose="02020603050405020304" pitchFamily="18" charset="0"/>
              </a:rPr>
              <a:t>različica</a:t>
            </a:r>
            <a:r>
              <a:rPr lang="en-US" dirty="0">
                <a:cs typeface="Times New Roman" panose="02020603050405020304" pitchFamily="18" charset="0"/>
              </a:rPr>
              <a:t>, ki je </a:t>
            </a:r>
            <a:r>
              <a:rPr lang="en-US" dirty="0" err="1">
                <a:cs typeface="Times New Roman" panose="02020603050405020304" pitchFamily="18" charset="0"/>
              </a:rPr>
              <a:t>trenutno</a:t>
            </a:r>
            <a:r>
              <a:rPr lang="en-US" dirty="0">
                <a:cs typeface="Times New Roman" panose="02020603050405020304" pitchFamily="18" charset="0"/>
              </a:rPr>
              <a:t> </a:t>
            </a:r>
            <a:r>
              <a:rPr lang="en-US" dirty="0" err="1">
                <a:cs typeface="Times New Roman" panose="02020603050405020304" pitchFamily="18" charset="0"/>
              </a:rPr>
              <a:t>zaščitena</a:t>
            </a:r>
            <a:r>
              <a:rPr lang="en-US" dirty="0">
                <a:cs typeface="Times New Roman" panose="02020603050405020304" pitchFamily="18" charset="0"/>
              </a:rPr>
              <a:t> z </a:t>
            </a:r>
            <a:r>
              <a:rPr lang="en-US" dirty="0" err="1">
                <a:cs typeface="Times New Roman" panose="02020603050405020304" pitchFamily="18" charset="0"/>
              </a:rPr>
              <a:t>avtorskimi</a:t>
            </a:r>
            <a:r>
              <a:rPr lang="en-US" dirty="0">
                <a:cs typeface="Times New Roman" panose="02020603050405020304" pitchFamily="18" charset="0"/>
              </a:rPr>
              <a:t> </a:t>
            </a:r>
            <a:r>
              <a:rPr lang="en-US" dirty="0" err="1">
                <a:cs typeface="Times New Roman" panose="02020603050405020304" pitchFamily="18" charset="0"/>
              </a:rPr>
              <a:t>pravicami</a:t>
            </a:r>
            <a:r>
              <a:rPr lang="en-US" dirty="0">
                <a:cs typeface="Times New Roman" panose="02020603050405020304" pitchFamily="18" charset="0"/>
              </a:rPr>
              <a:t>, </a:t>
            </a:r>
            <a:r>
              <a:rPr lang="en-US" dirty="0" err="1">
                <a:cs typeface="Times New Roman" panose="02020603050405020304" pitchFamily="18" charset="0"/>
              </a:rPr>
              <a:t>bo</a:t>
            </a:r>
            <a:r>
              <a:rPr lang="en-US" dirty="0">
                <a:cs typeface="Times New Roman" panose="02020603050405020304" pitchFamily="18" charset="0"/>
              </a:rPr>
              <a:t> </a:t>
            </a:r>
            <a:r>
              <a:rPr lang="en-US" dirty="0" err="1">
                <a:cs typeface="Times New Roman" panose="02020603050405020304" pitchFamily="18" charset="0"/>
              </a:rPr>
              <a:t>imela</a:t>
            </a:r>
            <a:r>
              <a:rPr lang="en-US" dirty="0">
                <a:cs typeface="Times New Roman" panose="02020603050405020304" pitchFamily="18" charset="0"/>
              </a:rPr>
              <a:t> na </a:t>
            </a:r>
            <a:r>
              <a:rPr lang="en-US" dirty="0" err="1">
                <a:cs typeface="Times New Roman" panose="02020603050405020304" pitchFamily="18" charset="0"/>
              </a:rPr>
              <a:t>koncu</a:t>
            </a:r>
            <a:r>
              <a:rPr lang="en-US" dirty="0">
                <a:cs typeface="Times New Roman" panose="02020603050405020304" pitchFamily="18" charset="0"/>
              </a:rPr>
              <a:t> </a:t>
            </a:r>
            <a:r>
              <a:rPr lang="en-US" dirty="0" err="1">
                <a:cs typeface="Times New Roman" panose="02020603050405020304" pitchFamily="18" charset="0"/>
              </a:rPr>
              <a:t>simbol</a:t>
            </a:r>
            <a:r>
              <a:rPr lang="en-US" dirty="0">
                <a:cs typeface="Times New Roman" panose="02020603050405020304" pitchFamily="18" charset="0"/>
              </a:rPr>
              <a:t> "©".  Za </a:t>
            </a:r>
            <a:r>
              <a:rPr lang="en-US" dirty="0" err="1">
                <a:cs typeface="Times New Roman" panose="02020603050405020304" pitchFamily="18" charset="0"/>
              </a:rPr>
              <a:t>te</a:t>
            </a:r>
            <a:r>
              <a:rPr lang="en-US" dirty="0">
                <a:cs typeface="Times New Roman" panose="02020603050405020304" pitchFamily="18" charset="0"/>
              </a:rPr>
              <a:t> </a:t>
            </a:r>
            <a:r>
              <a:rPr lang="en-US" dirty="0" err="1">
                <a:cs typeface="Times New Roman" panose="02020603050405020304" pitchFamily="18" charset="0"/>
              </a:rPr>
              <a:t>različice</a:t>
            </a:r>
            <a:r>
              <a:rPr lang="en-US" dirty="0">
                <a:cs typeface="Times New Roman" panose="02020603050405020304" pitchFamily="18" charset="0"/>
              </a:rPr>
              <a:t> </a:t>
            </a:r>
            <a:r>
              <a:rPr lang="en-US" dirty="0" err="1">
                <a:cs typeface="Times New Roman" panose="02020603050405020304" pitchFamily="18" charset="0"/>
              </a:rPr>
              <a:t>lahko</a:t>
            </a:r>
            <a:r>
              <a:rPr lang="en-US" dirty="0">
                <a:cs typeface="Times New Roman" panose="02020603050405020304" pitchFamily="18" charset="0"/>
              </a:rPr>
              <a:t> </a:t>
            </a:r>
            <a:r>
              <a:rPr lang="en-US" dirty="0" err="1">
                <a:cs typeface="Times New Roman" panose="02020603050405020304" pitchFamily="18" charset="0"/>
              </a:rPr>
              <a:t>ponudimo</a:t>
            </a:r>
            <a:r>
              <a:rPr lang="en-US" dirty="0">
                <a:cs typeface="Times New Roman" panose="02020603050405020304" pitchFamily="18" charset="0"/>
              </a:rPr>
              <a:t> le </a:t>
            </a:r>
            <a:r>
              <a:rPr lang="en-US" dirty="0" err="1">
                <a:cs typeface="Times New Roman" panose="02020603050405020304" pitchFamily="18" charset="0"/>
              </a:rPr>
              <a:t>vodič</a:t>
            </a:r>
            <a:r>
              <a:rPr lang="en-US" dirty="0">
                <a:cs typeface="Times New Roman" panose="02020603050405020304" pitchFamily="18" charset="0"/>
              </a:rPr>
              <a:t>.
 </a:t>
            </a:r>
            <a:r>
              <a:rPr lang="en-US" dirty="0" err="1">
                <a:cs typeface="Times New Roman" panose="02020603050405020304" pitchFamily="18" charset="0"/>
              </a:rPr>
              <a:t>Če</a:t>
            </a:r>
            <a:r>
              <a:rPr lang="en-US" dirty="0">
                <a:cs typeface="Times New Roman" panose="02020603050405020304" pitchFamily="18" charset="0"/>
              </a:rPr>
              <a:t> </a:t>
            </a:r>
            <a:r>
              <a:rPr lang="en-US" dirty="0" err="1">
                <a:cs typeface="Times New Roman" panose="02020603050405020304" pitchFamily="18" charset="0"/>
              </a:rPr>
              <a:t>izberete</a:t>
            </a:r>
            <a:r>
              <a:rPr lang="en-US" dirty="0">
                <a:cs typeface="Times New Roman" panose="02020603050405020304" pitchFamily="18" charset="0"/>
              </a:rPr>
              <a:t> </a:t>
            </a:r>
            <a:r>
              <a:rPr lang="en-US" dirty="0" err="1">
                <a:cs typeface="Times New Roman" panose="02020603050405020304" pitchFamily="18" charset="0"/>
              </a:rPr>
              <a:t>različico</a:t>
            </a:r>
            <a:r>
              <a:rPr lang="en-US" dirty="0">
                <a:cs typeface="Times New Roman" panose="02020603050405020304" pitchFamily="18" charset="0"/>
              </a:rPr>
              <a:t> pod </a:t>
            </a:r>
            <a:r>
              <a:rPr lang="en-US" dirty="0" err="1">
                <a:cs typeface="Times New Roman" panose="02020603050405020304" pitchFamily="18" charset="0"/>
              </a:rPr>
              <a:t>avtorskimi</a:t>
            </a:r>
            <a:r>
              <a:rPr lang="en-US" dirty="0">
                <a:cs typeface="Times New Roman" panose="02020603050405020304" pitchFamily="18" charset="0"/>
              </a:rPr>
              <a:t> </a:t>
            </a:r>
            <a:r>
              <a:rPr lang="en-US" dirty="0" err="1">
                <a:cs typeface="Times New Roman" panose="02020603050405020304" pitchFamily="18" charset="0"/>
              </a:rPr>
              <a:t>pravicami</a:t>
            </a:r>
            <a:endParaRPr lang="en-US" dirty="0">
              <a:cs typeface="Times New Roman" panose="02020603050405020304" pitchFamily="18" charset="0"/>
            </a:endParaRPr>
          </a:p>
          <a:p>
            <a:pPr lvl="1"/>
            <a:r>
              <a:rPr lang="en-US" dirty="0" err="1">
                <a:cs typeface="Times New Roman" panose="02020603050405020304" pitchFamily="18" charset="0"/>
              </a:rPr>
              <a:t>Vključi</a:t>
            </a:r>
            <a:r>
              <a:rPr lang="en-US" dirty="0">
                <a:cs typeface="Times New Roman" panose="02020603050405020304" pitchFamily="18" charset="0"/>
              </a:rPr>
              <a:t> </a:t>
            </a:r>
            <a:r>
              <a:rPr lang="en-US" dirty="0" err="1">
                <a:cs typeface="Times New Roman" panose="02020603050405020304" pitchFamily="18" charset="0"/>
              </a:rPr>
              <a:t>Sveto</a:t>
            </a:r>
            <a:r>
              <a:rPr lang="en-US" dirty="0">
                <a:cs typeface="Times New Roman" panose="02020603050405020304" pitchFamily="18" charset="0"/>
              </a:rPr>
              <a:t> pismo </a:t>
            </a:r>
            <a:r>
              <a:rPr lang="en-US" dirty="0" err="1">
                <a:cs typeface="Times New Roman" panose="02020603050405020304" pitchFamily="18" charset="0"/>
              </a:rPr>
              <a:t>bo</a:t>
            </a:r>
            <a:r>
              <a:rPr lang="en-US" dirty="0">
                <a:cs typeface="Times New Roman" panose="02020603050405020304" pitchFamily="18" charset="0"/>
              </a:rPr>
              <a:t> </a:t>
            </a:r>
            <a:r>
              <a:rPr lang="en-US" dirty="0" err="1">
                <a:cs typeface="Times New Roman" panose="02020603050405020304" pitchFamily="18" charset="0"/>
              </a:rPr>
              <a:t>privzeto</a:t>
            </a:r>
            <a:r>
              <a:rPr lang="en-US" dirty="0">
                <a:cs typeface="Times New Roman" panose="02020603050405020304" pitchFamily="18" charset="0"/>
              </a:rPr>
              <a:t> </a:t>
            </a:r>
            <a:r>
              <a:rPr lang="en-US" dirty="0" err="1">
                <a:cs typeface="Times New Roman" panose="02020603050405020304" pitchFamily="18" charset="0"/>
              </a:rPr>
              <a:t>pokazalo</a:t>
            </a:r>
            <a:r>
              <a:rPr lang="en-US" dirty="0">
                <a:cs typeface="Times New Roman" panose="02020603050405020304" pitchFamily="18" charset="0"/>
              </a:rPr>
              <a:t> "Ne" in polje </a:t>
            </a:r>
            <a:r>
              <a:rPr lang="en-US" dirty="0" err="1">
                <a:cs typeface="Times New Roman" panose="02020603050405020304" pitchFamily="18" charset="0"/>
              </a:rPr>
              <a:t>bo</a:t>
            </a:r>
            <a:r>
              <a:rPr lang="en-US" dirty="0">
                <a:cs typeface="Times New Roman" panose="02020603050405020304" pitchFamily="18" charset="0"/>
              </a:rPr>
              <a:t> </a:t>
            </a:r>
            <a:r>
              <a:rPr lang="en-US" dirty="0" err="1">
                <a:cs typeface="Times New Roman" panose="02020603050405020304" pitchFamily="18" charset="0"/>
              </a:rPr>
              <a:t>zaklenjeno</a:t>
            </a:r>
            <a:r>
              <a:rPr lang="en-US" dirty="0">
                <a:cs typeface="Times New Roman" panose="02020603050405020304" pitchFamily="18" charset="0"/>
              </a:rPr>
              <a:t>
</a:t>
            </a:r>
            <a:r>
              <a:rPr lang="en-US" dirty="0" err="1">
                <a:cs typeface="Times New Roman" panose="02020603050405020304" pitchFamily="18" charset="0"/>
              </a:rPr>
              <a:t>Izberi</a:t>
            </a:r>
            <a:r>
              <a:rPr lang="en-US" dirty="0">
                <a:cs typeface="Times New Roman" panose="02020603050405020304" pitchFamily="18" charset="0"/>
              </a:rPr>
              <a:t> format </a:t>
            </a:r>
            <a:r>
              <a:rPr lang="en-US" dirty="0" err="1">
                <a:cs typeface="Times New Roman" panose="02020603050405020304" pitchFamily="18" charset="0"/>
              </a:rPr>
              <a:t>bo</a:t>
            </a:r>
            <a:r>
              <a:rPr lang="en-US" dirty="0">
                <a:cs typeface="Times New Roman" panose="02020603050405020304" pitchFamily="18" charset="0"/>
              </a:rPr>
              <a:t> </a:t>
            </a:r>
            <a:r>
              <a:rPr lang="en-US" dirty="0" err="1">
                <a:cs typeface="Times New Roman" panose="02020603050405020304" pitchFamily="18" charset="0"/>
              </a:rPr>
              <a:t>zaklenjen</a:t>
            </a:r>
            <a:r>
              <a:rPr lang="en-US" dirty="0">
                <a:cs typeface="Times New Roman" panose="02020603050405020304" pitchFamily="18" charset="0"/>
              </a:rPr>
              <a:t>
</a:t>
            </a:r>
            <a:r>
              <a:rPr lang="en-US" dirty="0" err="1">
                <a:cs typeface="Times New Roman" panose="02020603050405020304" pitchFamily="18" charset="0"/>
              </a:rPr>
              <a:t>Izberite</a:t>
            </a:r>
            <a:r>
              <a:rPr lang="en-US" dirty="0">
                <a:cs typeface="Times New Roman" panose="02020603050405020304" pitchFamily="18" charset="0"/>
              </a:rPr>
              <a:t> format e-</a:t>
            </a:r>
            <a:r>
              <a:rPr lang="en-US" dirty="0" err="1">
                <a:cs typeface="Times New Roman" panose="02020603050405020304" pitchFamily="18" charset="0"/>
              </a:rPr>
              <a:t>knjige</a:t>
            </a:r>
            <a:r>
              <a:rPr lang="en-US" dirty="0">
                <a:cs typeface="Times New Roman" panose="02020603050405020304" pitchFamily="18" charset="0"/>
              </a:rPr>
              <a:t> </a:t>
            </a:r>
            <a:r>
              <a:rPr lang="en-US" dirty="0" err="1">
                <a:cs typeface="Times New Roman" panose="02020603050405020304" pitchFamily="18" charset="0"/>
              </a:rPr>
              <a:t>bo</a:t>
            </a:r>
            <a:r>
              <a:rPr lang="en-US" dirty="0">
                <a:cs typeface="Times New Roman" panose="02020603050405020304" pitchFamily="18" charset="0"/>
              </a:rPr>
              <a:t> </a:t>
            </a:r>
            <a:r>
              <a:rPr lang="en-US" dirty="0" err="1">
                <a:cs typeface="Times New Roman" panose="02020603050405020304" pitchFamily="18" charset="0"/>
              </a:rPr>
              <a:t>privzeto</a:t>
            </a:r>
            <a:r>
              <a:rPr lang="en-US" dirty="0">
                <a:cs typeface="Times New Roman" panose="02020603050405020304" pitchFamily="18" charset="0"/>
              </a:rPr>
              <a:t> "PDF Chart" in polje </a:t>
            </a:r>
            <a:r>
              <a:rPr lang="en-US" dirty="0" err="1">
                <a:cs typeface="Times New Roman" panose="02020603050405020304" pitchFamily="18" charset="0"/>
              </a:rPr>
              <a:t>bo</a:t>
            </a:r>
            <a:r>
              <a:rPr lang="en-US" dirty="0">
                <a:cs typeface="Times New Roman" panose="02020603050405020304" pitchFamily="18" charset="0"/>
              </a:rPr>
              <a:t> </a:t>
            </a:r>
            <a:r>
              <a:rPr lang="en-US" dirty="0" err="1">
                <a:cs typeface="Times New Roman" panose="02020603050405020304" pitchFamily="18" charset="0"/>
              </a:rPr>
              <a:t>zaklenjeno</a:t>
            </a:r>
            <a:endParaRPr lang="en-US" dirty="0">
              <a:cs typeface="Times New Roman" panose="02020603050405020304" pitchFamily="18" charset="0"/>
            </a:endParaRPr>
          </a:p>
          <a:p>
            <a:pPr lvl="2"/>
            <a:r>
              <a:rPr lang="en-US" dirty="0">
                <a:cs typeface="Times New Roman" panose="02020603050405020304" pitchFamily="18" charset="0"/>
              </a:rPr>
              <a:t> </a:t>
            </a:r>
            <a:r>
              <a:rPr lang="en-US" dirty="0" err="1">
                <a:cs typeface="Times New Roman" panose="02020603050405020304" pitchFamily="18" charset="0"/>
              </a:rPr>
              <a:t>Razen</a:t>
            </a:r>
            <a:r>
              <a:rPr lang="en-US" dirty="0">
                <a:cs typeface="Times New Roman" panose="02020603050405020304" pitchFamily="18" charset="0"/>
              </a:rPr>
              <a:t> </a:t>
            </a:r>
            <a:r>
              <a:rPr lang="en-US" dirty="0" err="1">
                <a:cs typeface="Times New Roman" panose="02020603050405020304" pitchFamily="18" charset="0"/>
              </a:rPr>
              <a:t>če</a:t>
            </a:r>
            <a:r>
              <a:rPr lang="en-US" dirty="0">
                <a:cs typeface="Times New Roman" panose="02020603050405020304" pitchFamily="18" charset="0"/>
              </a:rPr>
              <a:t> </a:t>
            </a:r>
            <a:r>
              <a:rPr lang="en-US" dirty="0" err="1">
                <a:cs typeface="Times New Roman" panose="02020603050405020304" pitchFamily="18" charset="0"/>
              </a:rPr>
              <a:t>izberete</a:t>
            </a:r>
            <a:r>
              <a:rPr lang="en-US" dirty="0">
                <a:cs typeface="Times New Roman" panose="02020603050405020304" pitchFamily="18" charset="0"/>
              </a:rPr>
              <a:t> </a:t>
            </a:r>
            <a:r>
              <a:rPr lang="en-US" dirty="0" err="1">
                <a:cs typeface="Times New Roman" panose="02020603050405020304" pitchFamily="18" charset="0"/>
              </a:rPr>
              <a:t>tudi</a:t>
            </a:r>
            <a:r>
              <a:rPr lang="en-US" dirty="0">
                <a:cs typeface="Times New Roman" panose="02020603050405020304" pitchFamily="18" charset="0"/>
              </a:rPr>
              <a:t> </a:t>
            </a:r>
            <a:r>
              <a:rPr lang="en-US" dirty="0" err="1">
                <a:cs typeface="Times New Roman" panose="02020603050405020304" pitchFamily="18" charset="0"/>
              </a:rPr>
              <a:t>komentar</a:t>
            </a:r>
            <a:endParaRPr lang="en-US" dirty="0">
              <a:cs typeface="Times New Roman" panose="02020603050405020304" pitchFamily="18" charset="0"/>
            </a:endParaRPr>
          </a:p>
          <a:p>
            <a:pPr lvl="1"/>
            <a:r>
              <a:rPr lang="en-US" dirty="0" err="1">
                <a:cs typeface="Times New Roman" panose="02020603050405020304" pitchFamily="18" charset="0"/>
              </a:rPr>
              <a:t>Vrstice</a:t>
            </a:r>
            <a:r>
              <a:rPr lang="en-US" dirty="0">
                <a:cs typeface="Times New Roman" panose="02020603050405020304" pitchFamily="18" charset="0"/>
              </a:rPr>
              <a:t> </a:t>
            </a:r>
            <a:r>
              <a:rPr lang="en-US" dirty="0" err="1">
                <a:cs typeface="Times New Roman" panose="02020603050405020304" pitchFamily="18" charset="0"/>
              </a:rPr>
              <a:t>rdečih</a:t>
            </a:r>
            <a:r>
              <a:rPr lang="en-US" dirty="0">
                <a:cs typeface="Times New Roman" panose="02020603050405020304" pitchFamily="18" charset="0"/>
              </a:rPr>
              <a:t> </a:t>
            </a:r>
            <a:r>
              <a:rPr lang="en-US" dirty="0" err="1">
                <a:cs typeface="Times New Roman" panose="02020603050405020304" pitchFamily="18" charset="0"/>
              </a:rPr>
              <a:t>črk</a:t>
            </a:r>
            <a:r>
              <a:rPr lang="en-US" dirty="0">
                <a:cs typeface="Times New Roman" panose="02020603050405020304" pitchFamily="18" charset="0"/>
              </a:rPr>
              <a:t> </a:t>
            </a:r>
            <a:r>
              <a:rPr lang="en-US" dirty="0" err="1">
                <a:cs typeface="Times New Roman" panose="02020603050405020304" pitchFamily="18" charset="0"/>
              </a:rPr>
              <a:t>bodo</a:t>
            </a:r>
            <a:r>
              <a:rPr lang="en-US" dirty="0">
                <a:cs typeface="Times New Roman" panose="02020603050405020304" pitchFamily="18" charset="0"/>
              </a:rPr>
              <a:t> </a:t>
            </a:r>
            <a:r>
              <a:rPr lang="en-US" dirty="0" err="1">
                <a:cs typeface="Times New Roman" panose="02020603050405020304" pitchFamily="18" charset="0"/>
              </a:rPr>
              <a:t>zaklenjene</a:t>
            </a:r>
            <a:endParaRPr lang="en-US" dirty="0">
              <a:cs typeface="Times New Roman" panose="02020603050405020304" pitchFamily="18" charset="0"/>
            </a:endParaRPr>
          </a:p>
          <a:p>
            <a:pPr lvl="1"/>
            <a:endParaRPr lang="en-US" dirty="0">
              <a:cs typeface="Times New Roman" panose="02020603050405020304" pitchFamily="18" charset="0"/>
            </a:endParaRPr>
          </a:p>
        </p:txBody>
      </p:sp>
      <p:sp>
        <p:nvSpPr>
          <p:cNvPr id="19" name="Oval 18">
            <a:extLst>
              <a:ext uri="{FF2B5EF4-FFF2-40B4-BE49-F238E27FC236}">
                <a16:creationId xmlns:a16="http://schemas.microsoft.com/office/drawing/2014/main" id="{115A895D-D10A-431D-968C-6E546B515E52}"/>
              </a:ext>
            </a:extLst>
          </p:cNvPr>
          <p:cNvSpPr/>
          <p:nvPr/>
        </p:nvSpPr>
        <p:spPr>
          <a:xfrm>
            <a:off x="6702669" y="2256469"/>
            <a:ext cx="923437" cy="4781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bg1"/>
              </a:solidFill>
            </a:endParaRPr>
          </a:p>
        </p:txBody>
      </p:sp>
    </p:spTree>
    <p:extLst>
      <p:ext uri="{BB962C8B-B14F-4D97-AF65-F5344CB8AC3E}">
        <p14:creationId xmlns:p14="http://schemas.microsoft.com/office/powerpoint/2010/main" val="1127115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84C743-561D-4E23-BBB5-6926CC626177}"/>
              </a:ext>
            </a:extLst>
          </p:cNvPr>
          <p:cNvPicPr>
            <a:picLocks noChangeAspect="1"/>
          </p:cNvPicPr>
          <p:nvPr/>
        </p:nvPicPr>
        <p:blipFill rotWithShape="1">
          <a:blip r:embed="rId2"/>
          <a:srcRect l="16786" t="63718" r="41071" b="13257"/>
          <a:stretch/>
        </p:blipFill>
        <p:spPr>
          <a:xfrm>
            <a:off x="2589212" y="1791781"/>
            <a:ext cx="7246381" cy="2144486"/>
          </a:xfrm>
          <a:prstGeom prst="rect">
            <a:avLst/>
          </a:prstGeom>
        </p:spPr>
      </p:pic>
      <p:sp>
        <p:nvSpPr>
          <p:cNvPr id="2" name="Title 1">
            <a:extLst>
              <a:ext uri="{FF2B5EF4-FFF2-40B4-BE49-F238E27FC236}">
                <a16:creationId xmlns:a16="http://schemas.microsoft.com/office/drawing/2014/main" id="{4E2DE45E-3BCD-40E7-8F36-E4EF593100D4}"/>
              </a:ext>
            </a:extLst>
          </p:cNvPr>
          <p:cNvSpPr>
            <a:spLocks noGrp="1"/>
          </p:cNvSpPr>
          <p:nvPr>
            <p:ph type="title"/>
          </p:nvPr>
        </p:nvSpPr>
        <p:spPr>
          <a:xfrm>
            <a:off x="2592925" y="467348"/>
            <a:ext cx="8911687" cy="1280890"/>
          </a:xfrm>
        </p:spPr>
        <p:txBody>
          <a:bodyPr/>
          <a:lstStyle/>
          <a:p>
            <a:r>
              <a:rPr lang="pl-PL" dirty="0"/>
              <a:t>Kliknite na radialni gumb na začetku izbire</a:t>
            </a:r>
            <a:endParaRPr lang="en-US" dirty="0"/>
          </a:p>
        </p:txBody>
      </p:sp>
      <p:sp>
        <p:nvSpPr>
          <p:cNvPr id="3" name="Content Placeholder 2">
            <a:extLst>
              <a:ext uri="{FF2B5EF4-FFF2-40B4-BE49-F238E27FC236}">
                <a16:creationId xmlns:a16="http://schemas.microsoft.com/office/drawing/2014/main" id="{51028F2F-8626-4F98-A6BA-3025CFE125C1}"/>
              </a:ext>
            </a:extLst>
          </p:cNvPr>
          <p:cNvSpPr>
            <a:spLocks noGrp="1"/>
          </p:cNvSpPr>
          <p:nvPr>
            <p:ph idx="1"/>
          </p:nvPr>
        </p:nvSpPr>
        <p:spPr>
          <a:xfrm>
            <a:off x="2589212" y="4165600"/>
            <a:ext cx="8915400" cy="1534166"/>
          </a:xfrm>
        </p:spPr>
        <p:txBody>
          <a:bodyPr>
            <a:normAutofit/>
          </a:bodyPr>
          <a:lstStyle/>
          <a:p>
            <a:r>
              <a:rPr lang="pt-BR" dirty="0"/>
              <a:t>V tem primeru sem izbral</a:t>
            </a:r>
            <a:r>
              <a:rPr lang="en-US" dirty="0"/>
              <a:t> “American King James Version (AKJV) (1999) (Complete Bible) (IC 0507)</a:t>
            </a:r>
          </a:p>
          <a:p>
            <a:pPr lvl="1"/>
            <a:r>
              <a:rPr lang="en-US" dirty="0" err="1"/>
              <a:t>Opomba</a:t>
            </a:r>
            <a:r>
              <a:rPr lang="en-US" dirty="0"/>
              <a:t>: Na </a:t>
            </a:r>
            <a:r>
              <a:rPr lang="en-US" dirty="0" err="1"/>
              <a:t>zahtevo</a:t>
            </a:r>
            <a:r>
              <a:rPr lang="en-US" dirty="0"/>
              <a:t> </a:t>
            </a:r>
            <a:r>
              <a:rPr lang="en-US" dirty="0" err="1"/>
              <a:t>lahko</a:t>
            </a:r>
            <a:r>
              <a:rPr lang="en-US" dirty="0"/>
              <a:t> </a:t>
            </a:r>
            <a:r>
              <a:rPr lang="en-US" dirty="0" err="1"/>
              <a:t>izberete</a:t>
            </a:r>
            <a:r>
              <a:rPr lang="en-US" dirty="0"/>
              <a:t> le </a:t>
            </a:r>
            <a:r>
              <a:rPr lang="en-US" dirty="0" err="1"/>
              <a:t>eno</a:t>
            </a:r>
            <a:r>
              <a:rPr lang="en-US" dirty="0"/>
              <a:t> </a:t>
            </a:r>
            <a:r>
              <a:rPr lang="en-US" dirty="0" err="1"/>
              <a:t>možnost</a:t>
            </a:r>
            <a:r>
              <a:rPr lang="en-US" dirty="0"/>
              <a:t>.  </a:t>
            </a:r>
            <a:r>
              <a:rPr lang="en-US" dirty="0" err="1"/>
              <a:t>Če</a:t>
            </a:r>
            <a:r>
              <a:rPr lang="en-US" dirty="0"/>
              <a:t> </a:t>
            </a:r>
            <a:r>
              <a:rPr lang="en-US" dirty="0" err="1"/>
              <a:t>želite</a:t>
            </a:r>
            <a:r>
              <a:rPr lang="en-US" dirty="0"/>
              <a:t> </a:t>
            </a:r>
            <a:r>
              <a:rPr lang="en-US" dirty="0" err="1"/>
              <a:t>več</a:t>
            </a:r>
            <a:r>
              <a:rPr lang="en-US" dirty="0"/>
              <a:t> </a:t>
            </a:r>
            <a:r>
              <a:rPr lang="en-US" dirty="0" err="1"/>
              <a:t>različic</a:t>
            </a:r>
            <a:r>
              <a:rPr lang="en-US" dirty="0"/>
              <a:t>, </a:t>
            </a:r>
            <a:r>
              <a:rPr lang="en-US" dirty="0" err="1"/>
              <a:t>morate</a:t>
            </a:r>
            <a:r>
              <a:rPr lang="en-US" dirty="0"/>
              <a:t> </a:t>
            </a:r>
            <a:r>
              <a:rPr lang="en-US" dirty="0" err="1"/>
              <a:t>oddati</a:t>
            </a:r>
            <a:r>
              <a:rPr lang="en-US" dirty="0"/>
              <a:t> </a:t>
            </a:r>
            <a:r>
              <a:rPr lang="en-US" dirty="0" err="1"/>
              <a:t>več</a:t>
            </a:r>
            <a:r>
              <a:rPr lang="en-US" dirty="0"/>
              <a:t> </a:t>
            </a:r>
            <a:r>
              <a:rPr lang="en-US" dirty="0" err="1"/>
              <a:t>zahtevkov</a:t>
            </a:r>
            <a:endParaRPr lang="en-US" dirty="0"/>
          </a:p>
        </p:txBody>
      </p:sp>
      <p:sp>
        <p:nvSpPr>
          <p:cNvPr id="6" name="Oval 5">
            <a:extLst>
              <a:ext uri="{FF2B5EF4-FFF2-40B4-BE49-F238E27FC236}">
                <a16:creationId xmlns:a16="http://schemas.microsoft.com/office/drawing/2014/main" id="{9444016B-CCCB-43A4-BAB1-2104D9D09C45}"/>
              </a:ext>
            </a:extLst>
          </p:cNvPr>
          <p:cNvSpPr/>
          <p:nvPr/>
        </p:nvSpPr>
        <p:spPr>
          <a:xfrm>
            <a:off x="2517589" y="2464641"/>
            <a:ext cx="643467" cy="49106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36FE18D5-8C09-4651-BD75-A3155B8EDAEC}"/>
              </a:ext>
            </a:extLst>
          </p:cNvPr>
          <p:cNvCxnSpPr>
            <a:cxnSpLocks/>
          </p:cNvCxnSpPr>
          <p:nvPr/>
        </p:nvCxnSpPr>
        <p:spPr>
          <a:xfrm flipH="1" flipV="1">
            <a:off x="3004457" y="2955708"/>
            <a:ext cx="435029" cy="120989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3577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DE45E-3BCD-40E7-8F36-E4EF593100D4}"/>
              </a:ext>
            </a:extLst>
          </p:cNvPr>
          <p:cNvSpPr>
            <a:spLocks noGrp="1"/>
          </p:cNvSpPr>
          <p:nvPr>
            <p:ph type="title"/>
          </p:nvPr>
        </p:nvSpPr>
        <p:spPr>
          <a:xfrm>
            <a:off x="2592925" y="467348"/>
            <a:ext cx="8911687" cy="508619"/>
          </a:xfrm>
        </p:spPr>
        <p:txBody>
          <a:bodyPr>
            <a:normAutofit/>
          </a:bodyPr>
          <a:lstStyle/>
          <a:p>
            <a:r>
              <a:rPr lang="en-US" sz="1800" dirty="0" err="1"/>
              <a:t>Spustni</a:t>
            </a:r>
            <a:r>
              <a:rPr lang="en-US" sz="1800" dirty="0"/>
              <a:t> </a:t>
            </a:r>
            <a:r>
              <a:rPr lang="en-US" sz="1800" dirty="0" err="1"/>
              <a:t>meni</a:t>
            </a:r>
            <a:r>
              <a:rPr lang="en-US" sz="1800" dirty="0"/>
              <a:t> se </a:t>
            </a:r>
            <a:r>
              <a:rPr lang="en-US" sz="1800" dirty="0" err="1"/>
              <a:t>bo</a:t>
            </a:r>
            <a:r>
              <a:rPr lang="en-US" sz="1800" dirty="0"/>
              <a:t> </a:t>
            </a:r>
            <a:r>
              <a:rPr lang="en-US" sz="1800" dirty="0" err="1"/>
              <a:t>zaprl</a:t>
            </a:r>
            <a:r>
              <a:rPr lang="en-US" sz="1800" dirty="0"/>
              <a:t> in </a:t>
            </a:r>
            <a:r>
              <a:rPr lang="en-US" sz="1800" dirty="0" err="1"/>
              <a:t>obrazec</a:t>
            </a:r>
            <a:r>
              <a:rPr lang="en-US" sz="1800" dirty="0"/>
              <a:t> </a:t>
            </a:r>
            <a:r>
              <a:rPr lang="en-US" sz="1800" dirty="0" err="1"/>
              <a:t>bo</a:t>
            </a:r>
            <a:r>
              <a:rPr lang="en-US" sz="1800" dirty="0"/>
              <a:t> </a:t>
            </a:r>
            <a:r>
              <a:rPr lang="en-US" sz="1800" dirty="0" err="1"/>
              <a:t>prikazal</a:t>
            </a:r>
            <a:r>
              <a:rPr lang="en-US" sz="1800" dirty="0"/>
              <a:t> </a:t>
            </a:r>
            <a:r>
              <a:rPr lang="en-US" sz="1800" dirty="0" err="1"/>
              <a:t>različico</a:t>
            </a:r>
            <a:r>
              <a:rPr lang="en-US" sz="1800" dirty="0"/>
              <a:t>, ki </a:t>
            </a:r>
            <a:r>
              <a:rPr lang="en-US" sz="1800" dirty="0" err="1"/>
              <a:t>ste</a:t>
            </a:r>
            <a:r>
              <a:rPr lang="en-US" sz="1800" dirty="0"/>
              <a:t> jo </a:t>
            </a:r>
            <a:r>
              <a:rPr lang="en-US" sz="1800" dirty="0" err="1"/>
              <a:t>izbrali</a:t>
            </a:r>
            <a:endParaRPr lang="en-US" sz="1800" dirty="0"/>
          </a:p>
        </p:txBody>
      </p:sp>
      <p:sp>
        <p:nvSpPr>
          <p:cNvPr id="3" name="Content Placeholder 2">
            <a:extLst>
              <a:ext uri="{FF2B5EF4-FFF2-40B4-BE49-F238E27FC236}">
                <a16:creationId xmlns:a16="http://schemas.microsoft.com/office/drawing/2014/main" id="{51028F2F-8626-4F98-A6BA-3025CFE125C1}"/>
              </a:ext>
            </a:extLst>
          </p:cNvPr>
          <p:cNvSpPr>
            <a:spLocks noGrp="1"/>
          </p:cNvSpPr>
          <p:nvPr>
            <p:ph idx="1"/>
          </p:nvPr>
        </p:nvSpPr>
        <p:spPr>
          <a:xfrm>
            <a:off x="2133599" y="4708439"/>
            <a:ext cx="8915400" cy="708292"/>
          </a:xfrm>
        </p:spPr>
        <p:txBody>
          <a:bodyPr>
            <a:normAutofit/>
          </a:bodyPr>
          <a:lstStyle/>
          <a:p>
            <a:r>
              <a:rPr lang="pl-PL" dirty="0"/>
              <a:t>Izbiro lahko spremenite s klikom na gumb “</a:t>
            </a:r>
            <a:r>
              <a:rPr lang="en-US" dirty="0" err="1"/>
              <a:t>Nazaj</a:t>
            </a:r>
            <a:r>
              <a:rPr lang="en-US" dirty="0"/>
              <a:t> na </a:t>
            </a:r>
            <a:r>
              <a:rPr lang="en-US" dirty="0" err="1"/>
              <a:t>različice</a:t>
            </a:r>
            <a:r>
              <a:rPr lang="pl-PL" dirty="0"/>
              <a:t>"</a:t>
            </a:r>
            <a:endParaRPr lang="en-US" dirty="0"/>
          </a:p>
        </p:txBody>
      </p:sp>
      <p:pic>
        <p:nvPicPr>
          <p:cNvPr id="6" name="Picture 5">
            <a:extLst>
              <a:ext uri="{FF2B5EF4-FFF2-40B4-BE49-F238E27FC236}">
                <a16:creationId xmlns:a16="http://schemas.microsoft.com/office/drawing/2014/main" id="{06E11312-93DC-48B4-A1C6-8D47AE7A9C37}"/>
              </a:ext>
            </a:extLst>
          </p:cNvPr>
          <p:cNvPicPr>
            <a:picLocks noChangeAspect="1"/>
          </p:cNvPicPr>
          <p:nvPr/>
        </p:nvPicPr>
        <p:blipFill rotWithShape="1">
          <a:blip r:embed="rId2"/>
          <a:srcRect l="16596" t="35527" r="46223" b="39089"/>
          <a:stretch/>
        </p:blipFill>
        <p:spPr>
          <a:xfrm>
            <a:off x="2592925" y="1099224"/>
            <a:ext cx="7343074" cy="2694563"/>
          </a:xfrm>
          <a:prstGeom prst="rect">
            <a:avLst/>
          </a:prstGeom>
        </p:spPr>
      </p:pic>
    </p:spTree>
    <p:extLst>
      <p:ext uri="{BB962C8B-B14F-4D97-AF65-F5344CB8AC3E}">
        <p14:creationId xmlns:p14="http://schemas.microsoft.com/office/powerpoint/2010/main" val="1314150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35E37-5732-41C2-A34D-AFFD370737D1}"/>
              </a:ext>
            </a:extLst>
          </p:cNvPr>
          <p:cNvSpPr>
            <a:spLocks noGrp="1"/>
          </p:cNvSpPr>
          <p:nvPr>
            <p:ph type="title"/>
          </p:nvPr>
        </p:nvSpPr>
        <p:spPr>
          <a:xfrm>
            <a:off x="2592925" y="624110"/>
            <a:ext cx="8911687" cy="1492557"/>
          </a:xfrm>
        </p:spPr>
        <p:txBody>
          <a:bodyPr>
            <a:normAutofit/>
          </a:bodyPr>
          <a:lstStyle/>
          <a:p>
            <a:r>
              <a:rPr lang="en-US" dirty="0" err="1"/>
              <a:t>Kliknite</a:t>
            </a:r>
            <a:r>
              <a:rPr lang="en-US" dirty="0"/>
              <a:t> na </a:t>
            </a:r>
            <a:r>
              <a:rPr lang="en-US" dirty="0" err="1"/>
              <a:t>spustni</a:t>
            </a:r>
            <a:r>
              <a:rPr lang="en-US" dirty="0"/>
              <a:t> </a:t>
            </a:r>
            <a:r>
              <a:rPr lang="en-US" dirty="0" err="1"/>
              <a:t>meni</a:t>
            </a:r>
            <a:r>
              <a:rPr lang="en-US" dirty="0"/>
              <a:t> “</a:t>
            </a:r>
            <a:r>
              <a:rPr lang="en-US" dirty="0" err="1"/>
              <a:t>Vključi</a:t>
            </a:r>
            <a:r>
              <a:rPr lang="en-US" dirty="0"/>
              <a:t> </a:t>
            </a:r>
            <a:r>
              <a:rPr lang="en-US" dirty="0" err="1"/>
              <a:t>svete</a:t>
            </a:r>
            <a:r>
              <a:rPr lang="en-US" dirty="0"/>
              <a:t> </a:t>
            </a:r>
            <a:r>
              <a:rPr lang="en-US" dirty="0" err="1"/>
              <a:t>spise</a:t>
            </a:r>
            <a:r>
              <a:rPr lang="en-US" dirty="0"/>
              <a:t>”</a:t>
            </a:r>
          </a:p>
        </p:txBody>
      </p:sp>
      <p:sp>
        <p:nvSpPr>
          <p:cNvPr id="3" name="Content Placeholder 2">
            <a:extLst>
              <a:ext uri="{FF2B5EF4-FFF2-40B4-BE49-F238E27FC236}">
                <a16:creationId xmlns:a16="http://schemas.microsoft.com/office/drawing/2014/main" id="{FEDE5B5F-EFDA-4249-8997-06E21586E6D7}"/>
              </a:ext>
            </a:extLst>
          </p:cNvPr>
          <p:cNvSpPr>
            <a:spLocks noGrp="1"/>
          </p:cNvSpPr>
          <p:nvPr>
            <p:ph idx="1"/>
          </p:nvPr>
        </p:nvSpPr>
        <p:spPr>
          <a:xfrm>
            <a:off x="2589212" y="4445000"/>
            <a:ext cx="8915400" cy="1839226"/>
          </a:xfrm>
        </p:spPr>
        <p:txBody>
          <a:bodyPr>
            <a:normAutofit fontScale="92500" lnSpcReduction="20000"/>
          </a:bodyPr>
          <a:lstStyle/>
          <a:p>
            <a:r>
              <a:rPr lang="en-US" dirty="0"/>
              <a:t>Ta </a:t>
            </a:r>
            <a:r>
              <a:rPr lang="en-US" dirty="0" err="1"/>
              <a:t>možnost</a:t>
            </a:r>
            <a:r>
              <a:rPr lang="en-US" dirty="0"/>
              <a:t> je </a:t>
            </a:r>
            <a:r>
              <a:rPr lang="en-US" dirty="0" err="1"/>
              <a:t>možnost</a:t>
            </a:r>
            <a:r>
              <a:rPr lang="en-US" dirty="0"/>
              <a:t> </a:t>
            </a:r>
            <a:r>
              <a:rPr lang="en-US" dirty="0" err="1"/>
              <a:t>izbire</a:t>
            </a:r>
            <a:r>
              <a:rPr lang="en-US" dirty="0"/>
              <a:t> med</a:t>
            </a:r>
          </a:p>
          <a:p>
            <a:pPr lvl="1"/>
            <a:r>
              <a:rPr lang="en-US" dirty="0"/>
              <a:t>Da.  </a:t>
            </a:r>
            <a:r>
              <a:rPr lang="en-US" dirty="0" err="1"/>
              <a:t>Zagotovite</a:t>
            </a:r>
            <a:r>
              <a:rPr lang="en-US" dirty="0"/>
              <a:t> </a:t>
            </a:r>
            <a:r>
              <a:rPr lang="en-US" dirty="0" err="1"/>
              <a:t>svete</a:t>
            </a:r>
            <a:r>
              <a:rPr lang="en-US" dirty="0"/>
              <a:t> </a:t>
            </a:r>
            <a:r>
              <a:rPr lang="en-US" dirty="0" err="1"/>
              <a:t>spise</a:t>
            </a:r>
            <a:r>
              <a:rPr lang="en-US" dirty="0"/>
              <a:t> – </a:t>
            </a:r>
            <a:r>
              <a:rPr lang="en-US" dirty="0" err="1"/>
              <a:t>Vključite</a:t>
            </a:r>
            <a:r>
              <a:rPr lang="en-US" dirty="0"/>
              <a:t> </a:t>
            </a:r>
            <a:r>
              <a:rPr lang="en-US" dirty="0" err="1"/>
              <a:t>svete</a:t>
            </a:r>
            <a:r>
              <a:rPr lang="en-US" dirty="0"/>
              <a:t> </a:t>
            </a:r>
            <a:r>
              <a:rPr lang="en-US" dirty="0" err="1"/>
              <a:t>spise</a:t>
            </a:r>
            <a:r>
              <a:rPr lang="en-US" dirty="0"/>
              <a:t> v </a:t>
            </a:r>
            <a:r>
              <a:rPr lang="en-US" dirty="0" err="1"/>
              <a:t>svoj</a:t>
            </a:r>
            <a:r>
              <a:rPr lang="en-US" dirty="0"/>
              <a:t> </a:t>
            </a:r>
            <a:r>
              <a:rPr lang="en-US" dirty="0" err="1"/>
              <a:t>bralni</a:t>
            </a:r>
            <a:r>
              <a:rPr lang="en-US" dirty="0"/>
              <a:t> </a:t>
            </a:r>
            <a:r>
              <a:rPr lang="en-US" dirty="0" err="1"/>
              <a:t>načrt</a:t>
            </a:r>
            <a:r>
              <a:rPr lang="en-US" dirty="0"/>
              <a:t> (</a:t>
            </a:r>
            <a:r>
              <a:rPr lang="en-US" dirty="0" err="1"/>
              <a:t>odvisno</a:t>
            </a:r>
            <a:r>
              <a:rPr lang="en-US" dirty="0"/>
              <a:t> od </a:t>
            </a:r>
            <a:r>
              <a:rPr lang="en-US" dirty="0" err="1"/>
              <a:t>avtorskih</a:t>
            </a:r>
            <a:r>
              <a:rPr lang="en-US" dirty="0"/>
              <a:t> </a:t>
            </a:r>
            <a:r>
              <a:rPr lang="en-US" dirty="0" err="1"/>
              <a:t>pravic</a:t>
            </a:r>
            <a:r>
              <a:rPr lang="en-US" dirty="0"/>
              <a:t>)
Ne. </a:t>
            </a:r>
            <a:r>
              <a:rPr lang="en-US" dirty="0" err="1"/>
              <a:t>Ponudite</a:t>
            </a:r>
            <a:r>
              <a:rPr lang="en-US" dirty="0"/>
              <a:t> le </a:t>
            </a:r>
            <a:r>
              <a:rPr lang="en-US" dirty="0" err="1"/>
              <a:t>vodič</a:t>
            </a:r>
            <a:r>
              <a:rPr lang="en-US" dirty="0"/>
              <a:t> – Ne </a:t>
            </a:r>
            <a:r>
              <a:rPr lang="en-US" dirty="0" err="1"/>
              <a:t>vključujte</a:t>
            </a:r>
            <a:r>
              <a:rPr lang="en-US" dirty="0"/>
              <a:t> </a:t>
            </a:r>
            <a:r>
              <a:rPr lang="en-US" dirty="0" err="1"/>
              <a:t>svetopisemskih</a:t>
            </a:r>
            <a:r>
              <a:rPr lang="en-US" dirty="0"/>
              <a:t> </a:t>
            </a:r>
            <a:r>
              <a:rPr lang="en-US" dirty="0" err="1"/>
              <a:t>besedil</a:t>
            </a:r>
            <a:endParaRPr lang="en-US" dirty="0"/>
          </a:p>
          <a:p>
            <a:pPr lvl="2"/>
            <a:r>
              <a:rPr lang="en-US" dirty="0"/>
              <a:t>Ta </a:t>
            </a:r>
            <a:r>
              <a:rPr lang="en-US" dirty="0" err="1"/>
              <a:t>možnost</a:t>
            </a:r>
            <a:r>
              <a:rPr lang="en-US" dirty="0"/>
              <a:t> </a:t>
            </a:r>
            <a:r>
              <a:rPr lang="en-US" dirty="0" err="1"/>
              <a:t>vključuje</a:t>
            </a:r>
            <a:r>
              <a:rPr lang="en-US" dirty="0"/>
              <a:t> le </a:t>
            </a:r>
            <a:r>
              <a:rPr lang="en-US" dirty="0" err="1"/>
              <a:t>dnevne</a:t>
            </a:r>
            <a:r>
              <a:rPr lang="en-US" dirty="0"/>
              <a:t> </a:t>
            </a:r>
            <a:r>
              <a:rPr lang="en-US" dirty="0" err="1"/>
              <a:t>naslove</a:t>
            </a:r>
            <a:r>
              <a:rPr lang="en-US" dirty="0"/>
              <a:t> (na </a:t>
            </a:r>
            <a:r>
              <a:rPr lang="en-US" dirty="0" err="1"/>
              <a:t>voljo</a:t>
            </a:r>
            <a:r>
              <a:rPr lang="en-US" dirty="0"/>
              <a:t> v pdf </a:t>
            </a:r>
            <a:r>
              <a:rPr lang="en-US" dirty="0" err="1"/>
              <a:t>grafu</a:t>
            </a:r>
            <a:r>
              <a:rPr lang="en-US" dirty="0"/>
              <a:t>)
Ta </a:t>
            </a:r>
            <a:r>
              <a:rPr lang="en-US" dirty="0" err="1"/>
              <a:t>možnost</a:t>
            </a:r>
            <a:r>
              <a:rPr lang="en-US" dirty="0"/>
              <a:t> je </a:t>
            </a:r>
            <a:r>
              <a:rPr lang="en-US" dirty="0" err="1"/>
              <a:t>namenjena</a:t>
            </a:r>
            <a:r>
              <a:rPr lang="en-US" dirty="0"/>
              <a:t> </a:t>
            </a:r>
            <a:r>
              <a:rPr lang="en-US" dirty="0" err="1"/>
              <a:t>tistim</a:t>
            </a:r>
            <a:r>
              <a:rPr lang="en-US" dirty="0"/>
              <a:t>, ki </a:t>
            </a:r>
            <a:r>
              <a:rPr lang="en-US" dirty="0" err="1"/>
              <a:t>želijo</a:t>
            </a:r>
            <a:r>
              <a:rPr lang="en-US" dirty="0"/>
              <a:t> </a:t>
            </a:r>
            <a:r>
              <a:rPr lang="en-US" dirty="0" err="1"/>
              <a:t>uporabiti</a:t>
            </a:r>
            <a:r>
              <a:rPr lang="en-US" dirty="0"/>
              <a:t> </a:t>
            </a:r>
            <a:r>
              <a:rPr lang="en-US" dirty="0" err="1"/>
              <a:t>svojo</a:t>
            </a:r>
            <a:r>
              <a:rPr lang="en-US" dirty="0"/>
              <a:t> </a:t>
            </a:r>
            <a:r>
              <a:rPr lang="en-US" dirty="0" err="1"/>
              <a:t>tiskano</a:t>
            </a:r>
            <a:r>
              <a:rPr lang="en-US" dirty="0"/>
              <a:t> </a:t>
            </a:r>
            <a:r>
              <a:rPr lang="en-US" dirty="0" err="1"/>
              <a:t>Biblijo</a:t>
            </a:r>
            <a:r>
              <a:rPr lang="en-US" dirty="0"/>
              <a:t> </a:t>
            </a:r>
            <a:r>
              <a:rPr lang="en-US" dirty="0" err="1"/>
              <a:t>ali</a:t>
            </a:r>
            <a:r>
              <a:rPr lang="en-US" dirty="0"/>
              <a:t> </a:t>
            </a:r>
            <a:r>
              <a:rPr lang="en-US" dirty="0" err="1"/>
              <a:t>različice</a:t>
            </a:r>
            <a:r>
              <a:rPr lang="en-US" dirty="0"/>
              <a:t> </a:t>
            </a:r>
            <a:r>
              <a:rPr lang="en-US" dirty="0" err="1"/>
              <a:t>Biblije</a:t>
            </a:r>
            <a:r>
              <a:rPr lang="en-US" dirty="0"/>
              <a:t> pod </a:t>
            </a:r>
            <a:r>
              <a:rPr lang="en-US" dirty="0" err="1"/>
              <a:t>veljavno</a:t>
            </a:r>
            <a:r>
              <a:rPr lang="en-US" dirty="0"/>
              <a:t> </a:t>
            </a:r>
            <a:r>
              <a:rPr lang="en-US" dirty="0" err="1"/>
              <a:t>avtorsko</a:t>
            </a:r>
            <a:r>
              <a:rPr lang="en-US" dirty="0"/>
              <a:t> </a:t>
            </a:r>
            <a:r>
              <a:rPr lang="en-US" dirty="0" err="1"/>
              <a:t>pravico</a:t>
            </a:r>
            <a:endParaRPr lang="en-US" dirty="0"/>
          </a:p>
        </p:txBody>
      </p:sp>
      <p:pic>
        <p:nvPicPr>
          <p:cNvPr id="6" name="Picture 5">
            <a:extLst>
              <a:ext uri="{FF2B5EF4-FFF2-40B4-BE49-F238E27FC236}">
                <a16:creationId xmlns:a16="http://schemas.microsoft.com/office/drawing/2014/main" id="{79CD1F10-0803-4DF9-8B17-9BA9BFDF9E98}"/>
              </a:ext>
            </a:extLst>
          </p:cNvPr>
          <p:cNvPicPr>
            <a:picLocks noChangeAspect="1"/>
          </p:cNvPicPr>
          <p:nvPr/>
        </p:nvPicPr>
        <p:blipFill rotWithShape="1">
          <a:blip r:embed="rId2"/>
          <a:srcRect l="17394" t="31816" r="50771" b="50000"/>
          <a:stretch/>
        </p:blipFill>
        <p:spPr>
          <a:xfrm>
            <a:off x="2665378" y="1906621"/>
            <a:ext cx="7128985" cy="2188723"/>
          </a:xfrm>
          <a:prstGeom prst="rect">
            <a:avLst/>
          </a:prstGeom>
        </p:spPr>
      </p:pic>
    </p:spTree>
    <p:extLst>
      <p:ext uri="{BB962C8B-B14F-4D97-AF65-F5344CB8AC3E}">
        <p14:creationId xmlns:p14="http://schemas.microsoft.com/office/powerpoint/2010/main" val="9279710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9813B1-92A8-4458-B745-67A3980A90BA}"/>
              </a:ext>
            </a:extLst>
          </p:cNvPr>
          <p:cNvPicPr>
            <a:picLocks noChangeAspect="1"/>
          </p:cNvPicPr>
          <p:nvPr/>
        </p:nvPicPr>
        <p:blipFill rotWithShape="1">
          <a:blip r:embed="rId2"/>
          <a:srcRect l="61835" t="32113" r="17261" b="13112"/>
          <a:stretch/>
        </p:blipFill>
        <p:spPr>
          <a:xfrm>
            <a:off x="4426089" y="665977"/>
            <a:ext cx="2655651" cy="3740211"/>
          </a:xfrm>
          <a:prstGeom prst="rect">
            <a:avLst/>
          </a:prstGeom>
        </p:spPr>
      </p:pic>
      <p:sp>
        <p:nvSpPr>
          <p:cNvPr id="2" name="Title 1">
            <a:extLst>
              <a:ext uri="{FF2B5EF4-FFF2-40B4-BE49-F238E27FC236}">
                <a16:creationId xmlns:a16="http://schemas.microsoft.com/office/drawing/2014/main" id="{99A5556F-13AD-4B4F-A6F2-E22953EA3254}"/>
              </a:ext>
            </a:extLst>
          </p:cNvPr>
          <p:cNvSpPr>
            <a:spLocks noGrp="1"/>
          </p:cNvSpPr>
          <p:nvPr>
            <p:ph type="title"/>
          </p:nvPr>
        </p:nvSpPr>
        <p:spPr>
          <a:xfrm>
            <a:off x="2592925" y="214805"/>
            <a:ext cx="8911687" cy="577675"/>
          </a:xfrm>
        </p:spPr>
        <p:txBody>
          <a:bodyPr>
            <a:normAutofit/>
          </a:bodyPr>
          <a:lstStyle/>
          <a:p>
            <a:r>
              <a:rPr lang="en-US" sz="2000" dirty="0" err="1"/>
              <a:t>Izberite</a:t>
            </a:r>
            <a:r>
              <a:rPr lang="en-US" sz="2000" dirty="0"/>
              <a:t> </a:t>
            </a:r>
            <a:r>
              <a:rPr lang="en-US" sz="2000" dirty="0" err="1"/>
              <a:t>spustni</a:t>
            </a:r>
            <a:r>
              <a:rPr lang="en-US" sz="2000" dirty="0"/>
              <a:t> </a:t>
            </a:r>
            <a:r>
              <a:rPr lang="en-US" sz="2000" dirty="0" err="1"/>
              <a:t>meni</a:t>
            </a:r>
            <a:r>
              <a:rPr lang="en-US" sz="2000" dirty="0"/>
              <a:t> "</a:t>
            </a:r>
            <a:r>
              <a:rPr lang="en-US" sz="2000" dirty="0" err="1"/>
              <a:t>Trajanje</a:t>
            </a:r>
            <a:r>
              <a:rPr lang="en-US" sz="2000" dirty="0"/>
              <a:t> </a:t>
            </a:r>
            <a:r>
              <a:rPr lang="en-US" sz="2000" dirty="0" err="1"/>
              <a:t>branja</a:t>
            </a:r>
            <a:r>
              <a:rPr lang="en-US" sz="2000" dirty="0"/>
              <a:t>" in </a:t>
            </a:r>
            <a:r>
              <a:rPr lang="en-US" sz="2000" dirty="0" err="1"/>
              <a:t>kliknite</a:t>
            </a:r>
            <a:r>
              <a:rPr lang="en-US" sz="2000" dirty="0"/>
              <a:t> na </a:t>
            </a:r>
            <a:r>
              <a:rPr lang="en-US" sz="2000" dirty="0" err="1"/>
              <a:t>svojo</a:t>
            </a:r>
            <a:r>
              <a:rPr lang="en-US" sz="2000" dirty="0"/>
              <a:t> </a:t>
            </a:r>
            <a:r>
              <a:rPr lang="en-US" sz="2000" dirty="0" err="1"/>
              <a:t>izbiro</a:t>
            </a:r>
            <a:endParaRPr lang="en-US" sz="2000" dirty="0"/>
          </a:p>
        </p:txBody>
      </p:sp>
      <p:sp>
        <p:nvSpPr>
          <p:cNvPr id="3" name="Content Placeholder 2">
            <a:extLst>
              <a:ext uri="{FF2B5EF4-FFF2-40B4-BE49-F238E27FC236}">
                <a16:creationId xmlns:a16="http://schemas.microsoft.com/office/drawing/2014/main" id="{6BB00951-F20E-4DE1-A3FD-DD98F17B2E37}"/>
              </a:ext>
            </a:extLst>
          </p:cNvPr>
          <p:cNvSpPr>
            <a:spLocks noGrp="1"/>
          </p:cNvSpPr>
          <p:nvPr>
            <p:ph idx="1"/>
          </p:nvPr>
        </p:nvSpPr>
        <p:spPr>
          <a:xfrm>
            <a:off x="791308" y="4498330"/>
            <a:ext cx="10713303" cy="2144866"/>
          </a:xfrm>
        </p:spPr>
        <p:txBody>
          <a:bodyPr>
            <a:normAutofit fontScale="85000" lnSpcReduction="20000"/>
          </a:bodyPr>
          <a:lstStyle/>
          <a:p>
            <a:r>
              <a:rPr lang="en-US" dirty="0" err="1"/>
              <a:t>Izberite</a:t>
            </a:r>
            <a:r>
              <a:rPr lang="en-US" dirty="0"/>
              <a:t> med 30 </a:t>
            </a:r>
            <a:r>
              <a:rPr lang="en-US" dirty="0" err="1"/>
              <a:t>dnevi</a:t>
            </a:r>
            <a:r>
              <a:rPr lang="en-US" dirty="0"/>
              <a:t> in </a:t>
            </a:r>
            <a:r>
              <a:rPr lang="en-US" dirty="0" err="1"/>
              <a:t>trajanjem</a:t>
            </a:r>
            <a:r>
              <a:rPr lang="en-US" dirty="0"/>
              <a:t> do 3 let.
Ali pa </a:t>
            </a:r>
            <a:r>
              <a:rPr lang="en-US" dirty="0" err="1"/>
              <a:t>izberite</a:t>
            </a:r>
            <a:r>
              <a:rPr lang="en-US" dirty="0"/>
              <a:t> med 1 in 6 </a:t>
            </a:r>
            <a:r>
              <a:rPr lang="en-US" dirty="0" err="1"/>
              <a:t>poglavji</a:t>
            </a:r>
            <a:r>
              <a:rPr lang="en-US" dirty="0"/>
              <a:t> na dan</a:t>
            </a:r>
          </a:p>
          <a:p>
            <a:pPr lvl="1"/>
            <a:r>
              <a:rPr lang="en-US" dirty="0" err="1"/>
              <a:t>Dolžine</a:t>
            </a:r>
            <a:r>
              <a:rPr lang="en-US" dirty="0"/>
              <a:t> </a:t>
            </a:r>
            <a:r>
              <a:rPr lang="en-US" dirty="0" err="1"/>
              <a:t>poglavij</a:t>
            </a:r>
            <a:r>
              <a:rPr lang="en-US" dirty="0"/>
              <a:t> od 1 do 6 so na </a:t>
            </a:r>
            <a:r>
              <a:rPr lang="en-US" dirty="0" err="1"/>
              <a:t>voljo</a:t>
            </a:r>
            <a:r>
              <a:rPr lang="en-US" dirty="0"/>
              <a:t> le za "</a:t>
            </a:r>
            <a:r>
              <a:rPr lang="en-US" dirty="0" err="1"/>
              <a:t>linearne</a:t>
            </a:r>
            <a:r>
              <a:rPr lang="en-US" dirty="0"/>
              <a:t>" </a:t>
            </a:r>
            <a:r>
              <a:rPr lang="en-US" dirty="0" err="1"/>
              <a:t>teme</a:t>
            </a:r>
            <a:r>
              <a:rPr lang="en-US" dirty="0"/>
              <a:t> (1 </a:t>
            </a:r>
            <a:r>
              <a:rPr lang="en-US" dirty="0" err="1"/>
              <a:t>knjiga</a:t>
            </a:r>
            <a:r>
              <a:rPr lang="en-US" dirty="0"/>
              <a:t> Deep Dive, Straight (od </a:t>
            </a:r>
            <a:r>
              <a:rPr lang="en-US" dirty="0" err="1"/>
              <a:t>Geneze</a:t>
            </a:r>
            <a:r>
              <a:rPr lang="en-US" dirty="0"/>
              <a:t> do </a:t>
            </a:r>
            <a:r>
              <a:rPr lang="en-US" dirty="0" err="1"/>
              <a:t>Razodetja</a:t>
            </a:r>
            <a:r>
              <a:rPr lang="en-US" dirty="0"/>
              <a:t>), </a:t>
            </a:r>
            <a:r>
              <a:rPr lang="en-US" dirty="0" err="1"/>
              <a:t>samo</a:t>
            </a:r>
            <a:r>
              <a:rPr lang="en-US" dirty="0"/>
              <a:t> </a:t>
            </a:r>
            <a:r>
              <a:rPr lang="en-US" dirty="0" err="1"/>
              <a:t>Stara</a:t>
            </a:r>
            <a:r>
              <a:rPr lang="en-US" dirty="0"/>
              <a:t> </a:t>
            </a:r>
            <a:r>
              <a:rPr lang="en-US" dirty="0" err="1"/>
              <a:t>zaveza</a:t>
            </a:r>
            <a:r>
              <a:rPr lang="en-US" dirty="0"/>
              <a:t>, </a:t>
            </a:r>
            <a:r>
              <a:rPr lang="en-US" dirty="0" err="1"/>
              <a:t>Samo</a:t>
            </a:r>
            <a:r>
              <a:rPr lang="en-US" dirty="0"/>
              <a:t> Nova </a:t>
            </a:r>
            <a:r>
              <a:rPr lang="en-US" dirty="0" err="1"/>
              <a:t>zaveza</a:t>
            </a:r>
            <a:r>
              <a:rPr lang="en-US" dirty="0"/>
              <a:t>, </a:t>
            </a:r>
            <a:r>
              <a:rPr lang="en-US" dirty="0" err="1"/>
              <a:t>Psalmi</a:t>
            </a:r>
            <a:r>
              <a:rPr lang="en-US" dirty="0"/>
              <a:t> in </a:t>
            </a:r>
            <a:r>
              <a:rPr lang="en-US" dirty="0" err="1"/>
              <a:t>Pregovori</a:t>
            </a:r>
            <a:r>
              <a:rPr lang="en-US" dirty="0"/>
              <a:t>, Apostoli in Pavel, </a:t>
            </a:r>
            <a:r>
              <a:rPr lang="en-US" dirty="0" err="1"/>
              <a:t>Preroki</a:t>
            </a:r>
            <a:r>
              <a:rPr lang="en-US" dirty="0"/>
              <a:t> </a:t>
            </a:r>
            <a:r>
              <a:rPr lang="en-US" dirty="0" err="1"/>
              <a:t>Velike</a:t>
            </a:r>
            <a:r>
              <a:rPr lang="en-US" dirty="0"/>
              <a:t> in Male Stare </a:t>
            </a:r>
            <a:r>
              <a:rPr lang="en-US" dirty="0" err="1"/>
              <a:t>zaveze</a:t>
            </a:r>
            <a:r>
              <a:rPr lang="en-US" dirty="0"/>
              <a:t> </a:t>
            </a:r>
            <a:r>
              <a:rPr lang="en-US" dirty="0" err="1"/>
              <a:t>ter</a:t>
            </a:r>
            <a:r>
              <a:rPr lang="en-US" dirty="0"/>
              <a:t> Tora)
</a:t>
            </a:r>
            <a:r>
              <a:rPr lang="en-US" dirty="0" err="1"/>
              <a:t>Dolžina</a:t>
            </a:r>
            <a:r>
              <a:rPr lang="en-US" dirty="0"/>
              <a:t> </a:t>
            </a:r>
            <a:r>
              <a:rPr lang="en-US" dirty="0" err="1"/>
              <a:t>poglavij</a:t>
            </a:r>
            <a:r>
              <a:rPr lang="en-US" dirty="0"/>
              <a:t> je </a:t>
            </a:r>
            <a:r>
              <a:rPr lang="en-US" dirty="0" err="1"/>
              <a:t>odvisna</a:t>
            </a:r>
            <a:r>
              <a:rPr lang="en-US" dirty="0"/>
              <a:t> od </a:t>
            </a:r>
            <a:r>
              <a:rPr lang="en-US" dirty="0" err="1"/>
              <a:t>izbranega</a:t>
            </a:r>
            <a:r>
              <a:rPr lang="en-US" dirty="0"/>
              <a:t> </a:t>
            </a:r>
            <a:r>
              <a:rPr lang="en-US" dirty="0" err="1"/>
              <a:t>prevoda</a:t>
            </a:r>
            <a:r>
              <a:rPr lang="en-US" dirty="0"/>
              <a:t>
</a:t>
            </a:r>
            <a:r>
              <a:rPr lang="en-US" dirty="0" err="1"/>
              <a:t>Komentarji</a:t>
            </a:r>
            <a:r>
              <a:rPr lang="en-US" dirty="0"/>
              <a:t> so na </a:t>
            </a:r>
            <a:r>
              <a:rPr lang="en-US" dirty="0" err="1"/>
              <a:t>voljo</a:t>
            </a:r>
            <a:r>
              <a:rPr lang="en-US" dirty="0"/>
              <a:t> le z </a:t>
            </a:r>
            <a:r>
              <a:rPr lang="en-US" dirty="0" err="1"/>
              <a:t>dolžino</a:t>
            </a:r>
            <a:r>
              <a:rPr lang="en-US" dirty="0"/>
              <a:t> </a:t>
            </a:r>
            <a:r>
              <a:rPr lang="en-US" dirty="0" err="1"/>
              <a:t>poglavij</a:t>
            </a:r>
            <a:r>
              <a:rPr lang="en-US" dirty="0"/>
              <a:t> (</a:t>
            </a:r>
            <a:r>
              <a:rPr lang="en-US" dirty="0" err="1"/>
              <a:t>vključno</a:t>
            </a:r>
            <a:r>
              <a:rPr lang="en-US" dirty="0"/>
              <a:t> z </a:t>
            </a:r>
            <a:r>
              <a:rPr lang="en-US" dirty="0" err="1"/>
              <a:t>enim</a:t>
            </a:r>
            <a:r>
              <a:rPr lang="en-US" dirty="0"/>
              <a:t> </a:t>
            </a:r>
            <a:r>
              <a:rPr lang="en-US" dirty="0" err="1"/>
              <a:t>letom</a:t>
            </a:r>
            <a:r>
              <a:rPr lang="en-US" dirty="0"/>
              <a:t> po </a:t>
            </a:r>
            <a:r>
              <a:rPr lang="en-US" dirty="0" err="1"/>
              <a:t>poglavjih</a:t>
            </a:r>
            <a:r>
              <a:rPr lang="en-US" dirty="0"/>
              <a:t>)</a:t>
            </a:r>
            <a:endParaRPr lang="en-US" b="1" dirty="0"/>
          </a:p>
          <a:p>
            <a:r>
              <a:rPr lang="en-US" dirty="0"/>
              <a:t>Ali pa </a:t>
            </a:r>
            <a:r>
              <a:rPr lang="en-US" dirty="0" err="1"/>
              <a:t>ustvarite</a:t>
            </a:r>
            <a:r>
              <a:rPr lang="en-US" dirty="0"/>
              <a:t> </a:t>
            </a:r>
            <a:r>
              <a:rPr lang="en-US" dirty="0" err="1"/>
              <a:t>prilagojeno</a:t>
            </a:r>
            <a:r>
              <a:rPr lang="en-US" dirty="0"/>
              <a:t> </a:t>
            </a:r>
            <a:r>
              <a:rPr lang="en-US" dirty="0" err="1"/>
              <a:t>trajanje</a:t>
            </a:r>
            <a:r>
              <a:rPr lang="en-US" dirty="0"/>
              <a:t> z </a:t>
            </a:r>
            <a:r>
              <a:rPr lang="en-US" dirty="0" err="1"/>
              <a:t>vnosom</a:t>
            </a:r>
            <a:r>
              <a:rPr lang="en-US" dirty="0"/>
              <a:t> </a:t>
            </a:r>
            <a:r>
              <a:rPr lang="en-US" dirty="0" err="1"/>
              <a:t>začetnih</a:t>
            </a:r>
            <a:r>
              <a:rPr lang="en-US" dirty="0"/>
              <a:t> in </a:t>
            </a:r>
            <a:r>
              <a:rPr lang="en-US" dirty="0" err="1"/>
              <a:t>končnih</a:t>
            </a:r>
            <a:r>
              <a:rPr lang="en-US" dirty="0"/>
              <a:t> </a:t>
            </a:r>
            <a:r>
              <a:rPr lang="en-US" dirty="0" err="1"/>
              <a:t>datumov</a:t>
            </a:r>
            <a:r>
              <a:rPr lang="en-US" dirty="0"/>
              <a:t> </a:t>
            </a:r>
            <a:r>
              <a:rPr lang="en-US" dirty="0" err="1"/>
              <a:t>spodaj</a:t>
            </a:r>
            <a:endParaRPr lang="en-US" dirty="0"/>
          </a:p>
        </p:txBody>
      </p:sp>
      <p:sp>
        <p:nvSpPr>
          <p:cNvPr id="7" name="Content Placeholder 2">
            <a:extLst>
              <a:ext uri="{FF2B5EF4-FFF2-40B4-BE49-F238E27FC236}">
                <a16:creationId xmlns:a16="http://schemas.microsoft.com/office/drawing/2014/main" id="{B1A529FC-F2FC-41CF-B518-73D944388CFB}"/>
              </a:ext>
            </a:extLst>
          </p:cNvPr>
          <p:cNvSpPr txBox="1">
            <a:spLocks/>
          </p:cNvSpPr>
          <p:nvPr/>
        </p:nvSpPr>
        <p:spPr>
          <a:xfrm>
            <a:off x="397975" y="3486417"/>
            <a:ext cx="3629244" cy="101191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1600" dirty="0" err="1"/>
              <a:t>Izberite</a:t>
            </a:r>
            <a:r>
              <a:rPr lang="en-US" sz="1600" dirty="0"/>
              <a:t> Custom, </a:t>
            </a:r>
            <a:r>
              <a:rPr lang="en-US" sz="1600" dirty="0" err="1"/>
              <a:t>če</a:t>
            </a:r>
            <a:r>
              <a:rPr lang="en-US" sz="1600" dirty="0"/>
              <a:t> </a:t>
            </a:r>
            <a:r>
              <a:rPr lang="en-US" sz="1600" dirty="0" err="1"/>
              <a:t>želite</a:t>
            </a:r>
            <a:r>
              <a:rPr lang="en-US" sz="1600" dirty="0"/>
              <a:t> </a:t>
            </a:r>
            <a:r>
              <a:rPr lang="en-US" sz="1600" dirty="0" err="1"/>
              <a:t>nastaviti</a:t>
            </a:r>
            <a:r>
              <a:rPr lang="en-US" sz="1600" dirty="0"/>
              <a:t> </a:t>
            </a:r>
            <a:r>
              <a:rPr lang="en-US" sz="1600" dirty="0" err="1"/>
              <a:t>začetni</a:t>
            </a:r>
            <a:r>
              <a:rPr lang="en-US" sz="1600" dirty="0"/>
              <a:t> in </a:t>
            </a:r>
            <a:r>
              <a:rPr lang="en-US" sz="1600" dirty="0" err="1"/>
              <a:t>končni</a:t>
            </a:r>
            <a:r>
              <a:rPr lang="en-US" sz="1600" dirty="0"/>
              <a:t> datum </a:t>
            </a:r>
            <a:r>
              <a:rPr lang="en-US" sz="1600" dirty="0" err="1"/>
              <a:t>nižje</a:t>
            </a:r>
            <a:r>
              <a:rPr lang="en-US" sz="1600" dirty="0"/>
              <a:t> v </a:t>
            </a:r>
            <a:r>
              <a:rPr lang="en-US" sz="1600" dirty="0" err="1"/>
              <a:t>obrazcu</a:t>
            </a:r>
            <a:endParaRPr lang="en-US" sz="1600" dirty="0"/>
          </a:p>
        </p:txBody>
      </p:sp>
      <p:cxnSp>
        <p:nvCxnSpPr>
          <p:cNvPr id="8" name="Straight Arrow Connector 7">
            <a:extLst>
              <a:ext uri="{FF2B5EF4-FFF2-40B4-BE49-F238E27FC236}">
                <a16:creationId xmlns:a16="http://schemas.microsoft.com/office/drawing/2014/main" id="{8D1DF062-9E38-4EB0-94F1-3219FCAB8988}"/>
              </a:ext>
            </a:extLst>
          </p:cNvPr>
          <p:cNvCxnSpPr>
            <a:cxnSpLocks/>
          </p:cNvCxnSpPr>
          <p:nvPr/>
        </p:nvCxnSpPr>
        <p:spPr>
          <a:xfrm>
            <a:off x="3332285" y="4194377"/>
            <a:ext cx="1093804" cy="139822"/>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3" name="Content Placeholder 2">
            <a:extLst>
              <a:ext uri="{FF2B5EF4-FFF2-40B4-BE49-F238E27FC236}">
                <a16:creationId xmlns:a16="http://schemas.microsoft.com/office/drawing/2014/main" id="{109E1035-DF97-4963-8780-D5EB99C7B5B0}"/>
              </a:ext>
            </a:extLst>
          </p:cNvPr>
          <p:cNvSpPr txBox="1">
            <a:spLocks/>
          </p:cNvSpPr>
          <p:nvPr/>
        </p:nvSpPr>
        <p:spPr>
          <a:xfrm>
            <a:off x="7760068" y="3322287"/>
            <a:ext cx="3629244" cy="101191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it-IT" sz="1600" dirty="0"/>
              <a:t>Izberite teme 1 leto po poglavjih za staro/novo in novo/staro po temah poglavij</a:t>
            </a:r>
            <a:endParaRPr lang="en-US" sz="1600" dirty="0"/>
          </a:p>
        </p:txBody>
      </p:sp>
      <p:cxnSp>
        <p:nvCxnSpPr>
          <p:cNvPr id="14" name="Straight Arrow Connector 13">
            <a:extLst>
              <a:ext uri="{FF2B5EF4-FFF2-40B4-BE49-F238E27FC236}">
                <a16:creationId xmlns:a16="http://schemas.microsoft.com/office/drawing/2014/main" id="{A5FCBC57-5442-44B1-9743-FC67009B7ED7}"/>
              </a:ext>
            </a:extLst>
          </p:cNvPr>
          <p:cNvCxnSpPr>
            <a:cxnSpLocks/>
          </p:cNvCxnSpPr>
          <p:nvPr/>
        </p:nvCxnSpPr>
        <p:spPr>
          <a:xfrm flipH="1">
            <a:off x="5733938" y="3869121"/>
            <a:ext cx="2161554" cy="22304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45260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556F-13AD-4B4F-A6F2-E22953EA3254}"/>
              </a:ext>
            </a:extLst>
          </p:cNvPr>
          <p:cNvSpPr>
            <a:spLocks noGrp="1"/>
          </p:cNvSpPr>
          <p:nvPr>
            <p:ph type="title"/>
          </p:nvPr>
        </p:nvSpPr>
        <p:spPr>
          <a:xfrm>
            <a:off x="1899139" y="214805"/>
            <a:ext cx="8739554" cy="577675"/>
          </a:xfrm>
        </p:spPr>
        <p:txBody>
          <a:bodyPr>
            <a:normAutofit/>
          </a:bodyPr>
          <a:lstStyle/>
          <a:p>
            <a:r>
              <a:rPr lang="en-US" sz="2000" dirty="0"/>
              <a:t>Po </a:t>
            </a:r>
            <a:r>
              <a:rPr lang="en-US" sz="2000" dirty="0" err="1"/>
              <a:t>želji</a:t>
            </a:r>
            <a:r>
              <a:rPr lang="en-US" sz="2000" dirty="0"/>
              <a:t> </a:t>
            </a:r>
            <a:r>
              <a:rPr lang="en-US" sz="2000" dirty="0" err="1"/>
              <a:t>izberite</a:t>
            </a:r>
            <a:r>
              <a:rPr lang="en-US" sz="2000" dirty="0"/>
              <a:t> </a:t>
            </a:r>
            <a:r>
              <a:rPr lang="en-US" sz="2000" dirty="0" err="1"/>
              <a:t>spustni</a:t>
            </a:r>
            <a:r>
              <a:rPr lang="en-US" sz="2000" dirty="0"/>
              <a:t> </a:t>
            </a:r>
            <a:r>
              <a:rPr lang="en-US" sz="2000" dirty="0" err="1"/>
              <a:t>meni</a:t>
            </a:r>
            <a:r>
              <a:rPr lang="en-US" sz="2000" dirty="0"/>
              <a:t> "</a:t>
            </a:r>
            <a:r>
              <a:rPr lang="en-US" sz="2000" dirty="0" err="1"/>
              <a:t>Vključi</a:t>
            </a:r>
            <a:r>
              <a:rPr lang="en-US" sz="2000" dirty="0"/>
              <a:t> </a:t>
            </a:r>
            <a:r>
              <a:rPr lang="en-US" sz="2000" dirty="0" err="1"/>
              <a:t>navzkrižne</a:t>
            </a:r>
            <a:r>
              <a:rPr lang="en-US" sz="2000" dirty="0"/>
              <a:t> reference?"</a:t>
            </a:r>
          </a:p>
        </p:txBody>
      </p:sp>
      <p:sp>
        <p:nvSpPr>
          <p:cNvPr id="3" name="Content Placeholder 2">
            <a:extLst>
              <a:ext uri="{FF2B5EF4-FFF2-40B4-BE49-F238E27FC236}">
                <a16:creationId xmlns:a16="http://schemas.microsoft.com/office/drawing/2014/main" id="{6BB00951-F20E-4DE1-A3FD-DD98F17B2E37}"/>
              </a:ext>
            </a:extLst>
          </p:cNvPr>
          <p:cNvSpPr>
            <a:spLocks noGrp="1"/>
          </p:cNvSpPr>
          <p:nvPr>
            <p:ph idx="1"/>
          </p:nvPr>
        </p:nvSpPr>
        <p:spPr>
          <a:xfrm>
            <a:off x="835269" y="3798277"/>
            <a:ext cx="10946423" cy="2083772"/>
          </a:xfrm>
        </p:spPr>
        <p:txBody>
          <a:bodyPr>
            <a:normAutofit fontScale="85000" lnSpcReduction="10000"/>
          </a:bodyPr>
          <a:lstStyle/>
          <a:p>
            <a:r>
              <a:rPr lang="en-US" altLang="en-US" dirty="0" err="1">
                <a:solidFill>
                  <a:srgbClr val="676768"/>
                </a:solidFill>
                <a:latin typeface="Poppins" panose="00000500000000000000" pitchFamily="2" charset="0"/>
                <a:cs typeface="Poppins" panose="00000500000000000000" pitchFamily="2" charset="0"/>
              </a:rPr>
              <a:t>Izbirajte</a:t>
            </a:r>
            <a:r>
              <a:rPr lang="en-US" altLang="en-US" dirty="0">
                <a:solidFill>
                  <a:srgbClr val="676768"/>
                </a:solidFill>
                <a:latin typeface="Poppins" panose="00000500000000000000" pitchFamily="2" charset="0"/>
                <a:cs typeface="Poppins" panose="00000500000000000000" pitchFamily="2" charset="0"/>
              </a:rPr>
              <a:t> med </a:t>
            </a:r>
            <a:r>
              <a:rPr lang="en-US" altLang="en-US" dirty="0" err="1">
                <a:solidFill>
                  <a:srgbClr val="676768"/>
                </a:solidFill>
                <a:latin typeface="Poppins" panose="00000500000000000000" pitchFamily="2" charset="0"/>
                <a:cs typeface="Poppins" panose="00000500000000000000" pitchFamily="2" charset="0"/>
              </a:rPr>
              <a:t>okrajšavami</a:t>
            </a:r>
            <a:r>
              <a:rPr lang="en-US" altLang="en-US" dirty="0">
                <a:solidFill>
                  <a:srgbClr val="676768"/>
                </a:solidFill>
                <a:latin typeface="Poppins" panose="00000500000000000000" pitchFamily="2" charset="0"/>
                <a:cs typeface="Poppins" panose="00000500000000000000" pitchFamily="2" charset="0"/>
              </a:rPr>
              <a:t> in </a:t>
            </a:r>
            <a:r>
              <a:rPr lang="en-US" altLang="en-US" dirty="0" err="1">
                <a:solidFill>
                  <a:srgbClr val="676768"/>
                </a:solidFill>
                <a:latin typeface="Poppins" panose="00000500000000000000" pitchFamily="2" charset="0"/>
                <a:cs typeface="Poppins" panose="00000500000000000000" pitchFamily="2" charset="0"/>
              </a:rPr>
              <a:t>svetopisemskimi</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križnimi</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referencami</a:t>
            </a:r>
            <a:endParaRPr kumimoji="0" lang="en-US" altLang="en-US" b="0" i="0" u="none" strike="noStrike" cap="none" normalizeH="0" baseline="0" dirty="0">
              <a:ln>
                <a:noFill/>
              </a:ln>
              <a:solidFill>
                <a:srgbClr val="676768"/>
              </a:solidFill>
              <a:effectLst/>
              <a:latin typeface="Poppins" panose="00000500000000000000" pitchFamily="2" charset="0"/>
              <a:cs typeface="Poppins" panose="00000500000000000000" pitchFamily="2" charset="0"/>
            </a:endParaRPr>
          </a:p>
          <a:p>
            <a:pPr lvl="1"/>
            <a:r>
              <a:rPr lang="en-US" altLang="en-US" dirty="0">
                <a:solidFill>
                  <a:srgbClr val="676768"/>
                </a:solidFill>
                <a:latin typeface="Poppins" panose="00000500000000000000" pitchFamily="2" charset="0"/>
                <a:cs typeface="Poppins" panose="00000500000000000000" pitchFamily="2" charset="0"/>
              </a:rPr>
              <a:t>Za </a:t>
            </a:r>
            <a:r>
              <a:rPr lang="en-US" altLang="en-US" dirty="0" err="1">
                <a:solidFill>
                  <a:srgbClr val="676768"/>
                </a:solidFill>
                <a:latin typeface="Poppins" panose="00000500000000000000" pitchFamily="2" charset="0"/>
                <a:cs typeface="Poppins" panose="00000500000000000000" pitchFamily="2" charset="0"/>
              </a:rPr>
              <a:t>celotno</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besedilo</a:t>
            </a:r>
            <a:r>
              <a:rPr lang="en-US" altLang="en-US" dirty="0">
                <a:solidFill>
                  <a:srgbClr val="676768"/>
                </a:solidFill>
                <a:latin typeface="Poppins" panose="00000500000000000000" pitchFamily="2" charset="0"/>
                <a:cs typeface="Poppins" panose="00000500000000000000" pitchFamily="2" charset="0"/>
              </a:rPr>
              <a:t> v </a:t>
            </a:r>
            <a:r>
              <a:rPr lang="en-US" altLang="en-US" dirty="0" err="1">
                <a:solidFill>
                  <a:srgbClr val="676768"/>
                </a:solidFill>
                <a:latin typeface="Poppins" panose="00000500000000000000" pitchFamily="2" charset="0"/>
                <a:cs typeface="Poppins" panose="00000500000000000000" pitchFamily="2" charset="0"/>
              </a:rPr>
              <a:t>verzu</a:t>
            </a:r>
            <a:r>
              <a:rPr lang="en-US" altLang="en-US" dirty="0">
                <a:solidFill>
                  <a:srgbClr val="676768"/>
                </a:solidFill>
                <a:latin typeface="Poppins" panose="00000500000000000000" pitchFamily="2" charset="0"/>
                <a:cs typeface="Poppins" panose="00000500000000000000" pitchFamily="2" charset="0"/>
              </a:rPr>
              <a:t> WBP </a:t>
            </a:r>
            <a:r>
              <a:rPr lang="en-US" altLang="en-US" dirty="0" err="1">
                <a:solidFill>
                  <a:srgbClr val="676768"/>
                </a:solidFill>
                <a:latin typeface="Poppins" panose="00000500000000000000" pitchFamily="2" charset="0"/>
                <a:cs typeface="Poppins" panose="00000500000000000000" pitchFamily="2" charset="0"/>
              </a:rPr>
              <a:t>ponuja</a:t>
            </a:r>
            <a:r>
              <a:rPr lang="en-US" altLang="en-US" dirty="0">
                <a:solidFill>
                  <a:srgbClr val="676768"/>
                </a:solidFill>
                <a:latin typeface="Poppins" panose="00000500000000000000" pitchFamily="2" charset="0"/>
                <a:cs typeface="Poppins" panose="00000500000000000000" pitchFamily="2" charset="0"/>
              </a:rPr>
              <a:t> reference na Novo </a:t>
            </a:r>
            <a:r>
              <a:rPr lang="en-US" altLang="en-US" dirty="0" err="1">
                <a:solidFill>
                  <a:srgbClr val="676768"/>
                </a:solidFill>
                <a:latin typeface="Poppins" panose="00000500000000000000" pitchFamily="2" charset="0"/>
                <a:cs typeface="Poppins" panose="00000500000000000000" pitchFamily="2" charset="0"/>
              </a:rPr>
              <a:t>zavezo</a:t>
            </a:r>
            <a:r>
              <a:rPr lang="en-US" altLang="en-US" dirty="0">
                <a:solidFill>
                  <a:srgbClr val="676768"/>
                </a:solidFill>
                <a:latin typeface="Poppins" panose="00000500000000000000" pitchFamily="2" charset="0"/>
                <a:cs typeface="Poppins" panose="00000500000000000000" pitchFamily="2" charset="0"/>
              </a:rPr>
              <a:t> za </a:t>
            </a:r>
            <a:r>
              <a:rPr lang="en-US" altLang="en-US" dirty="0" err="1">
                <a:solidFill>
                  <a:srgbClr val="676768"/>
                </a:solidFill>
                <a:latin typeface="Poppins" panose="00000500000000000000" pitchFamily="2" charset="0"/>
                <a:cs typeface="Poppins" panose="00000500000000000000" pitchFamily="2" charset="0"/>
              </a:rPr>
              <a:t>verze</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iz</a:t>
            </a:r>
            <a:r>
              <a:rPr lang="en-US" altLang="en-US" dirty="0">
                <a:solidFill>
                  <a:srgbClr val="676768"/>
                </a:solidFill>
                <a:latin typeface="Poppins" panose="00000500000000000000" pitchFamily="2" charset="0"/>
                <a:cs typeface="Poppins" panose="00000500000000000000" pitchFamily="2" charset="0"/>
              </a:rPr>
              <a:t> Stare </a:t>
            </a:r>
            <a:r>
              <a:rPr lang="en-US" altLang="en-US" dirty="0" err="1">
                <a:solidFill>
                  <a:srgbClr val="676768"/>
                </a:solidFill>
                <a:latin typeface="Poppins" panose="00000500000000000000" pitchFamily="2" charset="0"/>
                <a:cs typeface="Poppins" panose="00000500000000000000" pitchFamily="2" charset="0"/>
              </a:rPr>
              <a:t>zaveze</a:t>
            </a:r>
            <a:r>
              <a:rPr lang="en-US" altLang="en-US" dirty="0">
                <a:solidFill>
                  <a:srgbClr val="676768"/>
                </a:solidFill>
                <a:latin typeface="Poppins" panose="00000500000000000000" pitchFamily="2" charset="0"/>
                <a:cs typeface="Poppins" panose="00000500000000000000" pitchFamily="2" charset="0"/>
              </a:rPr>
              <a:t> in </a:t>
            </a:r>
            <a:r>
              <a:rPr lang="en-US" altLang="en-US" dirty="0" err="1">
                <a:solidFill>
                  <a:srgbClr val="676768"/>
                </a:solidFill>
                <a:latin typeface="Poppins" panose="00000500000000000000" pitchFamily="2" charset="0"/>
                <a:cs typeface="Poppins" panose="00000500000000000000" pitchFamily="2" charset="0"/>
              </a:rPr>
              <a:t>obratno</a:t>
            </a:r>
            <a:r>
              <a:rPr lang="en-US" altLang="en-US" dirty="0">
                <a:solidFill>
                  <a:srgbClr val="676768"/>
                </a:solidFill>
                <a:latin typeface="Poppins" panose="00000500000000000000" pitchFamily="2" charset="0"/>
                <a:cs typeface="Poppins" panose="00000500000000000000" pitchFamily="2" charset="0"/>
              </a:rPr>
              <a:t>.
Za </a:t>
            </a:r>
            <a:r>
              <a:rPr lang="en-US" altLang="en-US" dirty="0" err="1">
                <a:solidFill>
                  <a:srgbClr val="676768"/>
                </a:solidFill>
                <a:latin typeface="Poppins" panose="00000500000000000000" pitchFamily="2" charset="0"/>
                <a:cs typeface="Poppins" panose="00000500000000000000" pitchFamily="2" charset="0"/>
              </a:rPr>
              <a:t>okrajšave</a:t>
            </a:r>
            <a:r>
              <a:rPr lang="en-US" altLang="en-US" dirty="0">
                <a:solidFill>
                  <a:srgbClr val="676768"/>
                </a:solidFill>
                <a:latin typeface="Poppins" panose="00000500000000000000" pitchFamily="2" charset="0"/>
                <a:cs typeface="Poppins" panose="00000500000000000000" pitchFamily="2" charset="0"/>
              </a:rPr>
              <a:t> WBP </a:t>
            </a:r>
            <a:r>
              <a:rPr lang="en-US" altLang="en-US" dirty="0" err="1">
                <a:solidFill>
                  <a:srgbClr val="676768"/>
                </a:solidFill>
                <a:latin typeface="Poppins" panose="00000500000000000000" pitchFamily="2" charset="0"/>
                <a:cs typeface="Poppins" panose="00000500000000000000" pitchFamily="2" charset="0"/>
              </a:rPr>
              <a:t>ponuja</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vse</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navzkrižne</a:t>
            </a:r>
            <a:r>
              <a:rPr lang="en-US" altLang="en-US" dirty="0">
                <a:solidFill>
                  <a:srgbClr val="676768"/>
                </a:solidFill>
                <a:latin typeface="Poppins" panose="00000500000000000000" pitchFamily="2" charset="0"/>
                <a:cs typeface="Poppins" panose="00000500000000000000" pitchFamily="2" charset="0"/>
              </a:rPr>
              <a:t> reference </a:t>
            </a:r>
            <a:r>
              <a:rPr lang="en-US" altLang="en-US" dirty="0" err="1">
                <a:solidFill>
                  <a:srgbClr val="676768"/>
                </a:solidFill>
                <a:latin typeface="Poppins" panose="00000500000000000000" pitchFamily="2" charset="0"/>
                <a:cs typeface="Poppins" panose="00000500000000000000" pitchFamily="2" charset="0"/>
              </a:rPr>
              <a:t>ali</a:t>
            </a:r>
            <a:r>
              <a:rPr lang="en-US" altLang="en-US" dirty="0">
                <a:solidFill>
                  <a:srgbClr val="676768"/>
                </a:solidFill>
                <a:latin typeface="Poppins" panose="00000500000000000000" pitchFamily="2" charset="0"/>
                <a:cs typeface="Poppins" panose="00000500000000000000" pitchFamily="2" charset="0"/>
              </a:rPr>
              <a:t> reference </a:t>
            </a:r>
            <a:r>
              <a:rPr lang="en-US" altLang="en-US" dirty="0" err="1">
                <a:solidFill>
                  <a:srgbClr val="676768"/>
                </a:solidFill>
                <a:latin typeface="Poppins" panose="00000500000000000000" pitchFamily="2" charset="0"/>
                <a:cs typeface="Poppins" panose="00000500000000000000" pitchFamily="2" charset="0"/>
              </a:rPr>
              <a:t>Nove</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zaveze</a:t>
            </a:r>
            <a:r>
              <a:rPr lang="en-US" altLang="en-US" dirty="0">
                <a:solidFill>
                  <a:srgbClr val="676768"/>
                </a:solidFill>
                <a:latin typeface="Poppins" panose="00000500000000000000" pitchFamily="2" charset="0"/>
                <a:cs typeface="Poppins" panose="00000500000000000000" pitchFamily="2" charset="0"/>
              </a:rPr>
              <a:t> za </a:t>
            </a:r>
            <a:r>
              <a:rPr lang="en-US" altLang="en-US" dirty="0" err="1">
                <a:solidFill>
                  <a:srgbClr val="676768"/>
                </a:solidFill>
                <a:latin typeface="Poppins" panose="00000500000000000000" pitchFamily="2" charset="0"/>
                <a:cs typeface="Poppins" panose="00000500000000000000" pitchFamily="2" charset="0"/>
              </a:rPr>
              <a:t>verze</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iz</a:t>
            </a:r>
            <a:r>
              <a:rPr lang="en-US" altLang="en-US" dirty="0">
                <a:solidFill>
                  <a:srgbClr val="676768"/>
                </a:solidFill>
                <a:latin typeface="Poppins" panose="00000500000000000000" pitchFamily="2" charset="0"/>
                <a:cs typeface="Poppins" panose="00000500000000000000" pitchFamily="2" charset="0"/>
              </a:rPr>
              <a:t> Stare </a:t>
            </a:r>
            <a:r>
              <a:rPr lang="en-US" altLang="en-US" dirty="0" err="1">
                <a:solidFill>
                  <a:srgbClr val="676768"/>
                </a:solidFill>
                <a:latin typeface="Poppins" panose="00000500000000000000" pitchFamily="2" charset="0"/>
                <a:cs typeface="Poppins" panose="00000500000000000000" pitchFamily="2" charset="0"/>
              </a:rPr>
              <a:t>zaveze</a:t>
            </a:r>
            <a:r>
              <a:rPr lang="en-US" altLang="en-US" dirty="0">
                <a:solidFill>
                  <a:srgbClr val="676768"/>
                </a:solidFill>
                <a:latin typeface="Poppins" panose="00000500000000000000" pitchFamily="2" charset="0"/>
                <a:cs typeface="Poppins" panose="00000500000000000000" pitchFamily="2" charset="0"/>
              </a:rPr>
              <a:t> in </a:t>
            </a:r>
            <a:r>
              <a:rPr lang="en-US" altLang="en-US" dirty="0" err="1">
                <a:solidFill>
                  <a:srgbClr val="676768"/>
                </a:solidFill>
                <a:latin typeface="Poppins" panose="00000500000000000000" pitchFamily="2" charset="0"/>
                <a:cs typeface="Poppins" panose="00000500000000000000" pitchFamily="2" charset="0"/>
              </a:rPr>
              <a:t>obratno</a:t>
            </a:r>
            <a:r>
              <a:rPr lang="en-US" altLang="en-US" dirty="0">
                <a:solidFill>
                  <a:srgbClr val="676768"/>
                </a:solidFill>
                <a:latin typeface="Poppins" panose="00000500000000000000" pitchFamily="2" charset="0"/>
                <a:cs typeface="Poppins" panose="00000500000000000000" pitchFamily="2" charset="0"/>
              </a:rPr>
              <a:t>.</a:t>
            </a:r>
            <a:endParaRPr kumimoji="0" lang="en-US" altLang="en-US" b="0" i="0" u="none" strike="noStrike" cap="none" normalizeH="0" baseline="0" dirty="0">
              <a:ln>
                <a:noFill/>
              </a:ln>
              <a:solidFill>
                <a:srgbClr val="676768"/>
              </a:solidFill>
              <a:effectLst/>
              <a:latin typeface="Poppins" panose="00000500000000000000" pitchFamily="2" charset="0"/>
              <a:cs typeface="Poppins" panose="00000500000000000000" pitchFamily="2" charset="0"/>
            </a:endParaRPr>
          </a:p>
          <a:p>
            <a:r>
              <a:rPr lang="en-US" altLang="en-US" dirty="0" err="1">
                <a:solidFill>
                  <a:srgbClr val="676768"/>
                </a:solidFill>
                <a:latin typeface="Poppins" panose="00000500000000000000" pitchFamily="2" charset="0"/>
                <a:cs typeface="Poppins" panose="00000500000000000000" pitchFamily="2" charset="0"/>
              </a:rPr>
              <a:t>Križne</a:t>
            </a:r>
            <a:r>
              <a:rPr lang="en-US" altLang="en-US" dirty="0">
                <a:solidFill>
                  <a:srgbClr val="676768"/>
                </a:solidFill>
                <a:latin typeface="Poppins" panose="00000500000000000000" pitchFamily="2" charset="0"/>
                <a:cs typeface="Poppins" panose="00000500000000000000" pitchFamily="2" charset="0"/>
              </a:rPr>
              <a:t> reference </a:t>
            </a:r>
            <a:r>
              <a:rPr lang="en-US" altLang="en-US" dirty="0" err="1">
                <a:solidFill>
                  <a:srgbClr val="676768"/>
                </a:solidFill>
                <a:latin typeface="Poppins" panose="00000500000000000000" pitchFamily="2" charset="0"/>
                <a:cs typeface="Poppins" panose="00000500000000000000" pitchFamily="2" charset="0"/>
              </a:rPr>
              <a:t>niso</a:t>
            </a:r>
            <a:r>
              <a:rPr lang="en-US" altLang="en-US" dirty="0">
                <a:solidFill>
                  <a:srgbClr val="676768"/>
                </a:solidFill>
                <a:latin typeface="Poppins" panose="00000500000000000000" pitchFamily="2" charset="0"/>
                <a:cs typeface="Poppins" panose="00000500000000000000" pitchFamily="2" charset="0"/>
              </a:rPr>
              <a:t> na </a:t>
            </a:r>
            <a:r>
              <a:rPr lang="en-US" altLang="en-US" dirty="0" err="1">
                <a:solidFill>
                  <a:srgbClr val="676768"/>
                </a:solidFill>
                <a:latin typeface="Poppins" panose="00000500000000000000" pitchFamily="2" charset="0"/>
                <a:cs typeface="Poppins" panose="00000500000000000000" pitchFamily="2" charset="0"/>
              </a:rPr>
              <a:t>voljo</a:t>
            </a:r>
            <a:r>
              <a:rPr lang="en-US" altLang="en-US" dirty="0">
                <a:solidFill>
                  <a:srgbClr val="676768"/>
                </a:solidFill>
                <a:latin typeface="Poppins" panose="00000500000000000000" pitchFamily="2" charset="0"/>
                <a:cs typeface="Poppins" panose="00000500000000000000" pitchFamily="2" charset="0"/>
              </a:rPr>
              <a:t> za </a:t>
            </a:r>
            <a:r>
              <a:rPr lang="en-US" altLang="en-US" dirty="0" err="1">
                <a:solidFill>
                  <a:srgbClr val="676768"/>
                </a:solidFill>
                <a:latin typeface="Poppins" panose="00000500000000000000" pitchFamily="2" charset="0"/>
                <a:cs typeface="Poppins" panose="00000500000000000000" pitchFamily="2" charset="0"/>
              </a:rPr>
              <a:t>avtorsko</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zaščitene</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različice</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Vaš</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načrt</a:t>
            </a:r>
            <a:r>
              <a:rPr lang="en-US" altLang="en-US" dirty="0">
                <a:solidFill>
                  <a:srgbClr val="676768"/>
                </a:solidFill>
                <a:latin typeface="Poppins" panose="00000500000000000000" pitchFamily="2" charset="0"/>
                <a:cs typeface="Poppins" panose="00000500000000000000" pitchFamily="2" charset="0"/>
              </a:rPr>
              <a:t> mora </a:t>
            </a:r>
            <a:r>
              <a:rPr lang="en-US" altLang="en-US" dirty="0" err="1">
                <a:solidFill>
                  <a:srgbClr val="676768"/>
                </a:solidFill>
                <a:latin typeface="Poppins" panose="00000500000000000000" pitchFamily="2" charset="0"/>
                <a:cs typeface="Poppins" panose="00000500000000000000" pitchFamily="2" charset="0"/>
              </a:rPr>
              <a:t>vključevati</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svete</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spise</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Deluje</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samo</a:t>
            </a:r>
            <a:r>
              <a:rPr lang="en-US" altLang="en-US" dirty="0">
                <a:solidFill>
                  <a:srgbClr val="676768"/>
                </a:solidFill>
                <a:latin typeface="Poppins" panose="00000500000000000000" pitchFamily="2" charset="0"/>
                <a:cs typeface="Poppins" panose="00000500000000000000" pitchFamily="2" charset="0"/>
              </a:rPr>
              <a:t> z </a:t>
            </a:r>
            <a:r>
              <a:rPr lang="en-US" altLang="en-US" dirty="0" err="1">
                <a:solidFill>
                  <a:srgbClr val="676768"/>
                </a:solidFill>
                <a:latin typeface="Poppins" panose="00000500000000000000" pitchFamily="2" charset="0"/>
                <a:cs typeface="Poppins" panose="00000500000000000000" pitchFamily="2" charset="0"/>
              </a:rPr>
              <a:t>verzno</a:t>
            </a:r>
            <a:r>
              <a:rPr lang="en-US" altLang="en-US" dirty="0">
                <a:solidFill>
                  <a:srgbClr val="676768"/>
                </a:solidFill>
                <a:latin typeface="Poppins" panose="00000500000000000000" pitchFamily="2" charset="0"/>
                <a:cs typeface="Poppins" panose="00000500000000000000" pitchFamily="2" charset="0"/>
              </a:rPr>
              <a:t> </a:t>
            </a:r>
            <a:r>
              <a:rPr lang="en-US" altLang="en-US" dirty="0" err="1">
                <a:solidFill>
                  <a:srgbClr val="676768"/>
                </a:solidFill>
                <a:latin typeface="Poppins" panose="00000500000000000000" pitchFamily="2" charset="0"/>
                <a:cs typeface="Poppins" panose="00000500000000000000" pitchFamily="2" charset="0"/>
              </a:rPr>
              <a:t>obliko</a:t>
            </a:r>
            <a:r>
              <a:rPr lang="en-US" altLang="en-US" dirty="0">
                <a:solidFill>
                  <a:srgbClr val="676768"/>
                </a:solidFill>
                <a:latin typeface="Poppins" panose="00000500000000000000" pitchFamily="2" charset="0"/>
                <a:cs typeface="Poppins" panose="00000500000000000000" pitchFamily="2" charset="0"/>
              </a:rPr>
              <a:t>.</a:t>
            </a:r>
            <a:r>
              <a:rPr kumimoji="0" lang="en-US" altLang="en-US" sz="1050" b="0" i="0" u="none" strike="noStrike" cap="none" normalizeH="0" baseline="0" dirty="0">
                <a:ln>
                  <a:noFill/>
                </a:ln>
                <a:solidFill>
                  <a:schemeClr val="tx1"/>
                </a:solidFill>
                <a:effectLst/>
              </a:rPr>
              <a:t> </a:t>
            </a:r>
            <a:endParaRPr kumimoji="0" lang="en-US" altLang="en-US" sz="2800" b="0" i="0" u="none" strike="noStrike" cap="none" normalizeH="0" baseline="0" dirty="0">
              <a:ln>
                <a:noFill/>
              </a:ln>
              <a:solidFill>
                <a:schemeClr val="tx1"/>
              </a:solidFill>
              <a:effectLst/>
              <a:latin typeface="Arial" panose="020B0604020202020204" pitchFamily="34" charset="0"/>
            </a:endParaRPr>
          </a:p>
          <a:p>
            <a:endParaRPr lang="en-US" dirty="0"/>
          </a:p>
          <a:p>
            <a:endParaRPr lang="en-US" dirty="0"/>
          </a:p>
        </p:txBody>
      </p:sp>
      <p:sp>
        <p:nvSpPr>
          <p:cNvPr id="8" name="Rectangle 2">
            <a:extLst>
              <a:ext uri="{FF2B5EF4-FFF2-40B4-BE49-F238E27FC236}">
                <a16:creationId xmlns:a16="http://schemas.microsoft.com/office/drawing/2014/main" id="{AF7647AF-2FDE-49D2-A1C1-92F4B814EA6A}"/>
              </a:ext>
            </a:extLst>
          </p:cNvPr>
          <p:cNvSpPr>
            <a:spLocks noChangeArrowheads="1"/>
          </p:cNvSpPr>
          <p:nvPr/>
        </p:nvSpPr>
        <p:spPr bwMode="auto">
          <a:xfrm>
            <a:off x="0" y="-115416"/>
            <a:ext cx="184731" cy="230832"/>
          </a:xfrm>
          <a:prstGeom prst="rect">
            <a:avLst/>
          </a:prstGeom>
          <a:solidFill>
            <a:srgbClr val="F5EB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676768"/>
              </a:solidFill>
              <a:effectLst/>
              <a:latin typeface="Poppins" panose="00000500000000000000" pitchFamily="2" charset="0"/>
              <a:cs typeface="Poppins" panose="00000500000000000000" pitchFamily="2" charset="0"/>
            </a:endParaRPr>
          </a:p>
        </p:txBody>
      </p:sp>
      <p:sp>
        <p:nvSpPr>
          <p:cNvPr id="10" name="TextBox 9">
            <a:extLst>
              <a:ext uri="{FF2B5EF4-FFF2-40B4-BE49-F238E27FC236}">
                <a16:creationId xmlns:a16="http://schemas.microsoft.com/office/drawing/2014/main" id="{2A732A3F-51B9-4388-9197-E1AB5D1221D3}"/>
              </a:ext>
            </a:extLst>
          </p:cNvPr>
          <p:cNvSpPr txBox="1"/>
          <p:nvPr/>
        </p:nvSpPr>
        <p:spPr>
          <a:xfrm>
            <a:off x="1242979" y="5934786"/>
            <a:ext cx="9328639" cy="600164"/>
          </a:xfrm>
          <a:prstGeom prst="rect">
            <a:avLst/>
          </a:prstGeom>
          <a:noFill/>
        </p:spPr>
        <p:txBody>
          <a:bodyPr wrap="square" rtlCol="0">
            <a:spAutoFit/>
          </a:bodyPr>
          <a:lstStyle/>
          <a:p>
            <a:r>
              <a:rPr lang="en-US" sz="1100" dirty="0"/>
              <a:t>Google AI – </a:t>
            </a:r>
            <a:r>
              <a:rPr lang="en-US" sz="1100" dirty="0" err="1"/>
              <a:t>biblijska</a:t>
            </a:r>
            <a:r>
              <a:rPr lang="en-US" sz="1100" dirty="0"/>
              <a:t> </a:t>
            </a:r>
            <a:r>
              <a:rPr lang="en-US" sz="1100" dirty="0" err="1"/>
              <a:t>križna</a:t>
            </a:r>
            <a:r>
              <a:rPr lang="en-US" sz="1100" dirty="0"/>
              <a:t> </a:t>
            </a:r>
            <a:r>
              <a:rPr lang="en-US" sz="1100" dirty="0" err="1"/>
              <a:t>referenca</a:t>
            </a:r>
            <a:r>
              <a:rPr lang="en-US" sz="1100" dirty="0"/>
              <a:t> je </a:t>
            </a:r>
            <a:r>
              <a:rPr lang="en-US" sz="1100" dirty="0" err="1"/>
              <a:t>opomba</a:t>
            </a:r>
            <a:r>
              <a:rPr lang="en-US" sz="1100" dirty="0"/>
              <a:t>, ki </a:t>
            </a:r>
            <a:r>
              <a:rPr lang="en-US" sz="1100" dirty="0" err="1"/>
              <a:t>bralca</a:t>
            </a:r>
            <a:r>
              <a:rPr lang="en-US" sz="1100" dirty="0"/>
              <a:t> </a:t>
            </a:r>
            <a:r>
              <a:rPr lang="en-US" sz="1100" dirty="0" err="1"/>
              <a:t>usmeri</a:t>
            </a:r>
            <a:r>
              <a:rPr lang="en-US" sz="1100" dirty="0"/>
              <a:t> k </a:t>
            </a:r>
            <a:r>
              <a:rPr lang="en-US" sz="1100" dirty="0" err="1"/>
              <a:t>drugemu</a:t>
            </a:r>
            <a:r>
              <a:rPr lang="en-US" sz="1100" dirty="0"/>
              <a:t> </a:t>
            </a:r>
            <a:r>
              <a:rPr lang="en-US" sz="1100" dirty="0" err="1"/>
              <a:t>verzu</a:t>
            </a:r>
            <a:r>
              <a:rPr lang="en-US" sz="1100" dirty="0"/>
              <a:t> </a:t>
            </a:r>
            <a:r>
              <a:rPr lang="en-US" sz="1100" dirty="0" err="1"/>
              <a:t>ali</a:t>
            </a:r>
            <a:r>
              <a:rPr lang="en-US" sz="1100" dirty="0"/>
              <a:t> </a:t>
            </a:r>
            <a:r>
              <a:rPr lang="en-US" sz="1100" dirty="0" err="1"/>
              <a:t>odlomku</a:t>
            </a:r>
            <a:r>
              <a:rPr lang="en-US" sz="1100" dirty="0"/>
              <a:t> v </a:t>
            </a:r>
            <a:r>
              <a:rPr lang="en-US" sz="1100" dirty="0" err="1"/>
              <a:t>Svetem</a:t>
            </a:r>
            <a:r>
              <a:rPr lang="en-US" sz="1100" dirty="0"/>
              <a:t> </a:t>
            </a:r>
            <a:r>
              <a:rPr lang="en-US" sz="1100" dirty="0" err="1"/>
              <a:t>pismu</a:t>
            </a:r>
            <a:r>
              <a:rPr lang="en-US" sz="1100" dirty="0"/>
              <a:t> s </a:t>
            </a:r>
            <a:r>
              <a:rPr lang="en-US" sz="1100" dirty="0" err="1"/>
              <a:t>sorodno</a:t>
            </a:r>
            <a:r>
              <a:rPr lang="en-US" sz="1100" dirty="0"/>
              <a:t> </a:t>
            </a:r>
            <a:r>
              <a:rPr lang="en-US" sz="1100" dirty="0" err="1"/>
              <a:t>temo</a:t>
            </a:r>
            <a:r>
              <a:rPr lang="en-US" sz="1100" dirty="0"/>
              <a:t>, </a:t>
            </a:r>
            <a:r>
              <a:rPr lang="en-US" sz="1100" dirty="0" err="1"/>
              <a:t>besedo</a:t>
            </a:r>
            <a:r>
              <a:rPr lang="en-US" sz="1100" dirty="0"/>
              <a:t> </a:t>
            </a:r>
            <a:r>
              <a:rPr lang="en-US" sz="1100" dirty="0" err="1"/>
              <a:t>ali</a:t>
            </a:r>
            <a:r>
              <a:rPr lang="en-US" sz="1100" dirty="0"/>
              <a:t> </a:t>
            </a:r>
            <a:r>
              <a:rPr lang="en-US" sz="1100" dirty="0" err="1"/>
              <a:t>idejo</a:t>
            </a:r>
            <a:r>
              <a:rPr lang="en-US" sz="1100" dirty="0"/>
              <a:t>, </a:t>
            </a:r>
            <a:r>
              <a:rPr lang="en-US" sz="1100" dirty="0" err="1"/>
              <a:t>kar</a:t>
            </a:r>
            <a:r>
              <a:rPr lang="en-US" sz="1100" dirty="0"/>
              <a:t> </a:t>
            </a:r>
            <a:r>
              <a:rPr lang="en-US" sz="1100" dirty="0" err="1"/>
              <a:t>pomaga</a:t>
            </a:r>
            <a:r>
              <a:rPr lang="en-US" sz="1100" dirty="0"/>
              <a:t> </a:t>
            </a:r>
            <a:r>
              <a:rPr lang="en-US" sz="1100" dirty="0" err="1"/>
              <a:t>povezati</a:t>
            </a:r>
            <a:r>
              <a:rPr lang="en-US" sz="1100" dirty="0"/>
              <a:t> </a:t>
            </a:r>
            <a:r>
              <a:rPr lang="en-US" sz="1100" dirty="0" err="1"/>
              <a:t>različne</a:t>
            </a:r>
            <a:r>
              <a:rPr lang="en-US" sz="1100" dirty="0"/>
              <a:t> dele </a:t>
            </a:r>
            <a:r>
              <a:rPr lang="en-US" sz="1100" dirty="0" err="1"/>
              <a:t>Svetega</a:t>
            </a:r>
            <a:r>
              <a:rPr lang="en-US" sz="1100" dirty="0"/>
              <a:t> </a:t>
            </a:r>
            <a:r>
              <a:rPr lang="en-US" sz="1100" dirty="0" err="1"/>
              <a:t>pisma</a:t>
            </a:r>
            <a:r>
              <a:rPr lang="en-US" sz="1100" dirty="0"/>
              <a:t> in </a:t>
            </a:r>
            <a:r>
              <a:rPr lang="en-US" sz="1100" dirty="0" err="1"/>
              <a:t>izboljšati</a:t>
            </a:r>
            <a:r>
              <a:rPr lang="en-US" sz="1100" dirty="0"/>
              <a:t> </a:t>
            </a:r>
            <a:r>
              <a:rPr lang="en-US" sz="1100" dirty="0" err="1"/>
              <a:t>razumevanje</a:t>
            </a:r>
            <a:r>
              <a:rPr lang="en-US" sz="1100" dirty="0"/>
              <a:t>. </a:t>
            </a:r>
            <a:r>
              <a:rPr lang="en-US" sz="1100" dirty="0" err="1"/>
              <a:t>Te</a:t>
            </a:r>
            <a:r>
              <a:rPr lang="en-US" sz="1100" dirty="0"/>
              <a:t> reference </a:t>
            </a:r>
            <a:r>
              <a:rPr lang="en-US" sz="1100" dirty="0" err="1"/>
              <a:t>povezujejo</a:t>
            </a:r>
            <a:r>
              <a:rPr lang="en-US" sz="1100" dirty="0"/>
              <a:t> </a:t>
            </a:r>
            <a:r>
              <a:rPr lang="en-US" sz="1100" dirty="0" err="1"/>
              <a:t>povezane</a:t>
            </a:r>
            <a:r>
              <a:rPr lang="en-US" sz="1100" dirty="0"/>
              <a:t> </a:t>
            </a:r>
            <a:r>
              <a:rPr lang="en-US" sz="1100" dirty="0" err="1"/>
              <a:t>pojme</a:t>
            </a:r>
            <a:r>
              <a:rPr lang="en-US" sz="1100" dirty="0"/>
              <a:t>, </a:t>
            </a:r>
            <a:r>
              <a:rPr lang="en-US" sz="1100" dirty="0" err="1"/>
              <a:t>prerokbe</a:t>
            </a:r>
            <a:r>
              <a:rPr lang="en-US" sz="1100" dirty="0"/>
              <a:t> in </a:t>
            </a:r>
            <a:r>
              <a:rPr lang="en-US" sz="1100" dirty="0" err="1"/>
              <a:t>dogodke</a:t>
            </a:r>
            <a:r>
              <a:rPr lang="en-US" sz="1100" dirty="0"/>
              <a:t>, </a:t>
            </a:r>
            <a:r>
              <a:rPr lang="en-US" sz="1100" dirty="0" err="1"/>
              <a:t>kar</a:t>
            </a:r>
            <a:r>
              <a:rPr lang="en-US" sz="1100" dirty="0"/>
              <a:t> </a:t>
            </a:r>
            <a:r>
              <a:rPr lang="en-US" sz="1100" dirty="0" err="1"/>
              <a:t>omogoča</a:t>
            </a:r>
            <a:r>
              <a:rPr lang="en-US" sz="1100" dirty="0"/>
              <a:t>, da en </a:t>
            </a:r>
            <a:r>
              <a:rPr lang="en-US" sz="1100" dirty="0" err="1"/>
              <a:t>odlomek</a:t>
            </a:r>
            <a:r>
              <a:rPr lang="en-US" sz="1100" dirty="0"/>
              <a:t> </a:t>
            </a:r>
            <a:r>
              <a:rPr lang="en-US" sz="1100" dirty="0" err="1"/>
              <a:t>osvetli</a:t>
            </a:r>
            <a:r>
              <a:rPr lang="en-US" sz="1100" dirty="0"/>
              <a:t> </a:t>
            </a:r>
            <a:r>
              <a:rPr lang="en-US" sz="1100" dirty="0" err="1"/>
              <a:t>drugega</a:t>
            </a:r>
            <a:r>
              <a:rPr lang="en-US" sz="1100" dirty="0"/>
              <a:t>.</a:t>
            </a:r>
          </a:p>
        </p:txBody>
      </p:sp>
      <p:pic>
        <p:nvPicPr>
          <p:cNvPr id="6" name="Picture 5">
            <a:extLst>
              <a:ext uri="{FF2B5EF4-FFF2-40B4-BE49-F238E27FC236}">
                <a16:creationId xmlns:a16="http://schemas.microsoft.com/office/drawing/2014/main" id="{389A8A93-13AB-436F-B353-58E69EBEF898}"/>
              </a:ext>
            </a:extLst>
          </p:cNvPr>
          <p:cNvPicPr>
            <a:picLocks noChangeAspect="1"/>
          </p:cNvPicPr>
          <p:nvPr/>
        </p:nvPicPr>
        <p:blipFill rotWithShape="1">
          <a:blip r:embed="rId2"/>
          <a:srcRect l="39335" t="24691" r="40479" b="30628"/>
          <a:stretch/>
        </p:blipFill>
        <p:spPr>
          <a:xfrm>
            <a:off x="2033081" y="719847"/>
            <a:ext cx="2461098" cy="2928026"/>
          </a:xfrm>
          <a:prstGeom prst="rect">
            <a:avLst/>
          </a:prstGeom>
        </p:spPr>
      </p:pic>
    </p:spTree>
    <p:extLst>
      <p:ext uri="{BB962C8B-B14F-4D97-AF65-F5344CB8AC3E}">
        <p14:creationId xmlns:p14="http://schemas.microsoft.com/office/powerpoint/2010/main" val="181076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556F-13AD-4B4F-A6F2-E22953EA3254}"/>
              </a:ext>
            </a:extLst>
          </p:cNvPr>
          <p:cNvSpPr>
            <a:spLocks noGrp="1"/>
          </p:cNvSpPr>
          <p:nvPr>
            <p:ph type="title"/>
          </p:nvPr>
        </p:nvSpPr>
        <p:spPr>
          <a:xfrm>
            <a:off x="2980591" y="214805"/>
            <a:ext cx="5952393" cy="577675"/>
          </a:xfrm>
        </p:spPr>
        <p:txBody>
          <a:bodyPr>
            <a:normAutofit/>
          </a:bodyPr>
          <a:lstStyle/>
          <a:p>
            <a:r>
              <a:rPr lang="en-US" sz="2000" dirty="0" err="1"/>
              <a:t>Vključiti</a:t>
            </a:r>
            <a:r>
              <a:rPr lang="en-US" sz="2000" dirty="0"/>
              <a:t> </a:t>
            </a:r>
            <a:r>
              <a:rPr lang="en-US" sz="2000" dirty="0" err="1"/>
              <a:t>navzkrižno</a:t>
            </a:r>
            <a:r>
              <a:rPr lang="en-US" sz="2000" dirty="0"/>
              <a:t> </a:t>
            </a:r>
            <a:r>
              <a:rPr lang="en-US" sz="2000" dirty="0" err="1"/>
              <a:t>referenco</a:t>
            </a:r>
            <a:r>
              <a:rPr lang="en-US" sz="2000" dirty="0"/>
              <a:t>?" </a:t>
            </a:r>
            <a:r>
              <a:rPr lang="en-US" sz="2000" dirty="0" err="1"/>
              <a:t>Primeri</a:t>
            </a:r>
            <a:endParaRPr lang="en-US" sz="2000" dirty="0"/>
          </a:p>
        </p:txBody>
      </p:sp>
      <p:sp>
        <p:nvSpPr>
          <p:cNvPr id="8" name="Title 1">
            <a:extLst>
              <a:ext uri="{FF2B5EF4-FFF2-40B4-BE49-F238E27FC236}">
                <a16:creationId xmlns:a16="http://schemas.microsoft.com/office/drawing/2014/main" id="{9E046278-0949-4DAC-9686-503F269A1929}"/>
              </a:ext>
            </a:extLst>
          </p:cNvPr>
          <p:cNvSpPr txBox="1">
            <a:spLocks/>
          </p:cNvSpPr>
          <p:nvPr/>
        </p:nvSpPr>
        <p:spPr>
          <a:xfrm>
            <a:off x="6985910" y="845035"/>
            <a:ext cx="3560884" cy="73183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200" dirty="0"/>
              <a:t>Primer 2 – </a:t>
            </a:r>
            <a:r>
              <a:rPr lang="en-US" sz="1200" dirty="0" err="1"/>
              <a:t>okrajšava</a:t>
            </a:r>
            <a:r>
              <a:rPr lang="en-US" sz="1200" dirty="0"/>
              <a:t> </a:t>
            </a:r>
            <a:r>
              <a:rPr lang="en-US" sz="1200" dirty="0" err="1"/>
              <a:t>samo</a:t>
            </a:r>
            <a:r>
              <a:rPr lang="en-US" sz="1200" dirty="0"/>
              <a:t> za </a:t>
            </a:r>
            <a:r>
              <a:rPr lang="en-US" sz="1200" dirty="0" err="1"/>
              <a:t>nasprotno</a:t>
            </a:r>
            <a:r>
              <a:rPr lang="en-US" sz="1200" dirty="0"/>
              <a:t> Testament.  V </a:t>
            </a:r>
            <a:r>
              <a:rPr lang="en-US" sz="1200" dirty="0" err="1"/>
              <a:t>tem</a:t>
            </a:r>
            <a:r>
              <a:rPr lang="en-US" sz="1200" dirty="0"/>
              <a:t> </a:t>
            </a:r>
            <a:r>
              <a:rPr lang="en-US" sz="1200" dirty="0" err="1"/>
              <a:t>primeru</a:t>
            </a:r>
            <a:r>
              <a:rPr lang="en-US" sz="1200" dirty="0"/>
              <a:t> so le </a:t>
            </a:r>
            <a:r>
              <a:rPr lang="en-US" sz="1200" dirty="0" err="1"/>
              <a:t>omembe</a:t>
            </a:r>
            <a:r>
              <a:rPr lang="en-US" sz="1200" dirty="0"/>
              <a:t> Stare </a:t>
            </a:r>
            <a:r>
              <a:rPr lang="en-US" sz="1200" dirty="0" err="1"/>
              <a:t>zaveze</a:t>
            </a:r>
            <a:endParaRPr lang="en-US" sz="1200" dirty="0"/>
          </a:p>
        </p:txBody>
      </p:sp>
      <p:sp>
        <p:nvSpPr>
          <p:cNvPr id="13" name="Title 1">
            <a:extLst>
              <a:ext uri="{FF2B5EF4-FFF2-40B4-BE49-F238E27FC236}">
                <a16:creationId xmlns:a16="http://schemas.microsoft.com/office/drawing/2014/main" id="{955F138B-EC13-496F-96C0-9F6128177968}"/>
              </a:ext>
            </a:extLst>
          </p:cNvPr>
          <p:cNvSpPr txBox="1">
            <a:spLocks/>
          </p:cNvSpPr>
          <p:nvPr/>
        </p:nvSpPr>
        <p:spPr>
          <a:xfrm>
            <a:off x="1645207" y="792480"/>
            <a:ext cx="3560884" cy="73183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200" dirty="0"/>
              <a:t>Primer 1 – </a:t>
            </a:r>
            <a:r>
              <a:rPr lang="en-US" sz="1200" dirty="0" err="1"/>
              <a:t>Vse</a:t>
            </a:r>
            <a:r>
              <a:rPr lang="en-US" sz="1200" dirty="0"/>
              <a:t> </a:t>
            </a:r>
            <a:r>
              <a:rPr lang="en-US" sz="1200" dirty="0" err="1"/>
              <a:t>okrajšave</a:t>
            </a:r>
            <a:r>
              <a:rPr lang="en-US" sz="1200" dirty="0"/>
              <a:t>.  V </a:t>
            </a:r>
            <a:r>
              <a:rPr lang="en-US" sz="1200" dirty="0" err="1"/>
              <a:t>tem</a:t>
            </a:r>
            <a:r>
              <a:rPr lang="en-US" sz="1200" dirty="0"/>
              <a:t> </a:t>
            </a:r>
            <a:r>
              <a:rPr lang="en-US" sz="1200" dirty="0" err="1"/>
              <a:t>primeru</a:t>
            </a:r>
            <a:r>
              <a:rPr lang="en-US" sz="1200" dirty="0"/>
              <a:t> so reference na </a:t>
            </a:r>
            <a:r>
              <a:rPr lang="en-US" sz="1200" dirty="0" err="1"/>
              <a:t>Staro</a:t>
            </a:r>
            <a:r>
              <a:rPr lang="en-US" sz="1200" dirty="0"/>
              <a:t> </a:t>
            </a:r>
            <a:r>
              <a:rPr lang="en-US" sz="1200" dirty="0" err="1"/>
              <a:t>zavezo</a:t>
            </a:r>
            <a:r>
              <a:rPr lang="en-US" sz="1200" dirty="0"/>
              <a:t> in Novo </a:t>
            </a:r>
            <a:r>
              <a:rPr lang="en-US" sz="1200" dirty="0" err="1"/>
              <a:t>zavezo</a:t>
            </a:r>
            <a:endParaRPr lang="en-US" sz="1200" dirty="0"/>
          </a:p>
        </p:txBody>
      </p:sp>
      <p:pic>
        <p:nvPicPr>
          <p:cNvPr id="5" name="Picture 4">
            <a:extLst>
              <a:ext uri="{FF2B5EF4-FFF2-40B4-BE49-F238E27FC236}">
                <a16:creationId xmlns:a16="http://schemas.microsoft.com/office/drawing/2014/main" id="{9FAABC60-EE1C-4D43-9654-5680FF04CA87}"/>
              </a:ext>
            </a:extLst>
          </p:cNvPr>
          <p:cNvPicPr>
            <a:picLocks noChangeAspect="1"/>
          </p:cNvPicPr>
          <p:nvPr/>
        </p:nvPicPr>
        <p:blipFill rotWithShape="1">
          <a:blip r:embed="rId2"/>
          <a:srcRect l="2592" t="10513" r="3320" b="15000"/>
          <a:stretch/>
        </p:blipFill>
        <p:spPr>
          <a:xfrm>
            <a:off x="389455" y="1576868"/>
            <a:ext cx="4816636" cy="3817825"/>
          </a:xfrm>
          <a:prstGeom prst="rect">
            <a:avLst/>
          </a:prstGeom>
        </p:spPr>
      </p:pic>
      <p:pic>
        <p:nvPicPr>
          <p:cNvPr id="14" name="Picture 13">
            <a:extLst>
              <a:ext uri="{FF2B5EF4-FFF2-40B4-BE49-F238E27FC236}">
                <a16:creationId xmlns:a16="http://schemas.microsoft.com/office/drawing/2014/main" id="{A37E9DE9-3634-43C2-9348-F58DCEB8DBED}"/>
              </a:ext>
            </a:extLst>
          </p:cNvPr>
          <p:cNvPicPr>
            <a:picLocks noChangeAspect="1"/>
          </p:cNvPicPr>
          <p:nvPr/>
        </p:nvPicPr>
        <p:blipFill rotWithShape="1">
          <a:blip r:embed="rId3"/>
          <a:srcRect l="2589" t="12322" r="4288" b="20384"/>
          <a:stretch/>
        </p:blipFill>
        <p:spPr>
          <a:xfrm>
            <a:off x="5864468" y="1580703"/>
            <a:ext cx="5442439" cy="3813990"/>
          </a:xfrm>
          <a:prstGeom prst="rect">
            <a:avLst/>
          </a:prstGeom>
        </p:spPr>
      </p:pic>
    </p:spTree>
    <p:extLst>
      <p:ext uri="{BB962C8B-B14F-4D97-AF65-F5344CB8AC3E}">
        <p14:creationId xmlns:p14="http://schemas.microsoft.com/office/powerpoint/2010/main" val="1808751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556F-13AD-4B4F-A6F2-E22953EA3254}"/>
              </a:ext>
            </a:extLst>
          </p:cNvPr>
          <p:cNvSpPr>
            <a:spLocks noGrp="1"/>
          </p:cNvSpPr>
          <p:nvPr>
            <p:ph type="title"/>
          </p:nvPr>
        </p:nvSpPr>
        <p:spPr>
          <a:xfrm>
            <a:off x="3288323" y="214805"/>
            <a:ext cx="5644662" cy="577675"/>
          </a:xfrm>
        </p:spPr>
        <p:txBody>
          <a:bodyPr>
            <a:normAutofit/>
          </a:bodyPr>
          <a:lstStyle/>
          <a:p>
            <a:r>
              <a:rPr lang="en-US" sz="2000" dirty="0" err="1"/>
              <a:t>Vključiti</a:t>
            </a:r>
            <a:r>
              <a:rPr lang="en-US" sz="2000" dirty="0"/>
              <a:t> </a:t>
            </a:r>
            <a:r>
              <a:rPr lang="en-US" sz="2000" dirty="0" err="1"/>
              <a:t>navzkrižno</a:t>
            </a:r>
            <a:r>
              <a:rPr lang="en-US" sz="2000" dirty="0"/>
              <a:t> </a:t>
            </a:r>
            <a:r>
              <a:rPr lang="en-US" sz="2000" dirty="0" err="1"/>
              <a:t>referenco</a:t>
            </a:r>
            <a:r>
              <a:rPr lang="en-US" sz="2000" dirty="0"/>
              <a:t>?" </a:t>
            </a:r>
            <a:r>
              <a:rPr lang="en-US" sz="2000" dirty="0" err="1"/>
              <a:t>Primeri</a:t>
            </a:r>
            <a:endParaRPr lang="en-US" sz="2000" dirty="0"/>
          </a:p>
        </p:txBody>
      </p:sp>
      <p:sp>
        <p:nvSpPr>
          <p:cNvPr id="8" name="Title 1">
            <a:extLst>
              <a:ext uri="{FF2B5EF4-FFF2-40B4-BE49-F238E27FC236}">
                <a16:creationId xmlns:a16="http://schemas.microsoft.com/office/drawing/2014/main" id="{9E046278-0949-4DAC-9686-503F269A1929}"/>
              </a:ext>
            </a:extLst>
          </p:cNvPr>
          <p:cNvSpPr txBox="1">
            <a:spLocks/>
          </p:cNvSpPr>
          <p:nvPr/>
        </p:nvSpPr>
        <p:spPr>
          <a:xfrm>
            <a:off x="6985910" y="845035"/>
            <a:ext cx="3560884" cy="73183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200" dirty="0"/>
              <a:t>Primer 4 – </a:t>
            </a:r>
            <a:r>
              <a:rPr lang="en-US" sz="1200" dirty="0" err="1"/>
              <a:t>Celotne</a:t>
            </a:r>
            <a:r>
              <a:rPr lang="en-US" sz="1200" dirty="0"/>
              <a:t> </a:t>
            </a:r>
            <a:r>
              <a:rPr lang="en-US" sz="1200" dirty="0" err="1"/>
              <a:t>verzne</a:t>
            </a:r>
            <a:r>
              <a:rPr lang="en-US" sz="1200" dirty="0"/>
              <a:t> </a:t>
            </a:r>
            <a:r>
              <a:rPr lang="en-US" sz="1200" dirty="0" err="1"/>
              <a:t>povezave</a:t>
            </a:r>
            <a:r>
              <a:rPr lang="en-US" sz="1200" dirty="0"/>
              <a:t>.  V </a:t>
            </a:r>
            <a:r>
              <a:rPr lang="en-US" sz="1200" dirty="0" err="1"/>
              <a:t>tem</a:t>
            </a:r>
            <a:r>
              <a:rPr lang="en-US" sz="1200" dirty="0"/>
              <a:t> </a:t>
            </a:r>
            <a:r>
              <a:rPr lang="en-US" sz="1200" dirty="0" err="1"/>
              <a:t>primeru</a:t>
            </a:r>
            <a:r>
              <a:rPr lang="en-US" sz="1200" dirty="0"/>
              <a:t> so </a:t>
            </a:r>
            <a:r>
              <a:rPr lang="en-US" sz="1200" dirty="0" err="1"/>
              <a:t>omembe</a:t>
            </a:r>
            <a:r>
              <a:rPr lang="en-US" sz="1200" dirty="0"/>
              <a:t> Stare </a:t>
            </a:r>
            <a:r>
              <a:rPr lang="en-US" sz="1200" dirty="0" err="1"/>
              <a:t>zaveze</a:t>
            </a:r>
            <a:r>
              <a:rPr lang="en-US" sz="1200" dirty="0"/>
              <a:t> le v </a:t>
            </a:r>
            <a:r>
              <a:rPr lang="en-US" sz="1200" dirty="0" err="1"/>
              <a:t>obliki</a:t>
            </a:r>
            <a:r>
              <a:rPr lang="en-US" sz="1200" dirty="0"/>
              <a:t> </a:t>
            </a:r>
            <a:r>
              <a:rPr lang="en-US" sz="1200" dirty="0" err="1"/>
              <a:t>verzov</a:t>
            </a:r>
            <a:endParaRPr lang="en-US" sz="1200" dirty="0"/>
          </a:p>
        </p:txBody>
      </p:sp>
      <p:sp>
        <p:nvSpPr>
          <p:cNvPr id="13" name="Title 1">
            <a:extLst>
              <a:ext uri="{FF2B5EF4-FFF2-40B4-BE49-F238E27FC236}">
                <a16:creationId xmlns:a16="http://schemas.microsoft.com/office/drawing/2014/main" id="{955F138B-EC13-496F-96C0-9F6128177968}"/>
              </a:ext>
            </a:extLst>
          </p:cNvPr>
          <p:cNvSpPr txBox="1">
            <a:spLocks/>
          </p:cNvSpPr>
          <p:nvPr/>
        </p:nvSpPr>
        <p:spPr>
          <a:xfrm>
            <a:off x="1645207" y="792480"/>
            <a:ext cx="3560884" cy="731834"/>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200" dirty="0"/>
              <a:t>Primer 3 – </a:t>
            </a:r>
            <a:r>
              <a:rPr lang="en-US" sz="1200" dirty="0" err="1"/>
              <a:t>Celotna</a:t>
            </a:r>
            <a:r>
              <a:rPr lang="en-US" sz="1200" dirty="0"/>
              <a:t> </a:t>
            </a:r>
            <a:r>
              <a:rPr lang="en-US" sz="1200" dirty="0" err="1"/>
              <a:t>verzna</a:t>
            </a:r>
            <a:r>
              <a:rPr lang="en-US" sz="1200" dirty="0"/>
              <a:t> </a:t>
            </a:r>
            <a:r>
              <a:rPr lang="en-US" sz="1200" dirty="0" err="1"/>
              <a:t>križna</a:t>
            </a:r>
            <a:r>
              <a:rPr lang="en-US" sz="1200" dirty="0"/>
              <a:t> </a:t>
            </a:r>
            <a:r>
              <a:rPr lang="en-US" sz="1200" dirty="0" err="1"/>
              <a:t>sklicevanja</a:t>
            </a:r>
            <a:r>
              <a:rPr lang="en-US" sz="1200" dirty="0"/>
              <a:t>.  V </a:t>
            </a:r>
            <a:r>
              <a:rPr lang="en-US" sz="1200" dirty="0" err="1"/>
              <a:t>tem</a:t>
            </a:r>
            <a:r>
              <a:rPr lang="en-US" sz="1200" dirty="0"/>
              <a:t> </a:t>
            </a:r>
            <a:r>
              <a:rPr lang="en-US" sz="1200" dirty="0" err="1"/>
              <a:t>primeru</a:t>
            </a:r>
            <a:r>
              <a:rPr lang="en-US" sz="1200" dirty="0"/>
              <a:t> so reference na </a:t>
            </a:r>
            <a:r>
              <a:rPr lang="en-US" sz="1200" dirty="0" err="1"/>
              <a:t>Staro</a:t>
            </a:r>
            <a:r>
              <a:rPr lang="en-US" sz="1200" dirty="0"/>
              <a:t> </a:t>
            </a:r>
            <a:r>
              <a:rPr lang="en-US" sz="1200" dirty="0" err="1"/>
              <a:t>zavezo</a:t>
            </a:r>
            <a:r>
              <a:rPr lang="en-US" sz="1200" dirty="0"/>
              <a:t> le v </a:t>
            </a:r>
            <a:r>
              <a:rPr lang="en-US" sz="1200" dirty="0" err="1"/>
              <a:t>obliki</a:t>
            </a:r>
            <a:r>
              <a:rPr lang="en-US" sz="1200" dirty="0"/>
              <a:t> </a:t>
            </a:r>
            <a:r>
              <a:rPr lang="en-US" sz="1200" dirty="0" err="1"/>
              <a:t>odstavkov</a:t>
            </a:r>
            <a:endParaRPr lang="en-US" sz="1200" dirty="0"/>
          </a:p>
        </p:txBody>
      </p:sp>
      <p:pic>
        <p:nvPicPr>
          <p:cNvPr id="4" name="Picture 3">
            <a:extLst>
              <a:ext uri="{FF2B5EF4-FFF2-40B4-BE49-F238E27FC236}">
                <a16:creationId xmlns:a16="http://schemas.microsoft.com/office/drawing/2014/main" id="{6B83FE0B-7622-4064-A313-C5E07950100C}"/>
              </a:ext>
            </a:extLst>
          </p:cNvPr>
          <p:cNvPicPr>
            <a:picLocks noChangeAspect="1"/>
          </p:cNvPicPr>
          <p:nvPr/>
        </p:nvPicPr>
        <p:blipFill rotWithShape="1">
          <a:blip r:embed="rId2"/>
          <a:srcRect l="1737" t="12225" r="3268" b="11848"/>
          <a:stretch/>
        </p:blipFill>
        <p:spPr>
          <a:xfrm>
            <a:off x="527537" y="1576869"/>
            <a:ext cx="5134707" cy="3984787"/>
          </a:xfrm>
          <a:prstGeom prst="rect">
            <a:avLst/>
          </a:prstGeom>
        </p:spPr>
      </p:pic>
      <p:pic>
        <p:nvPicPr>
          <p:cNvPr id="7" name="Picture 6">
            <a:extLst>
              <a:ext uri="{FF2B5EF4-FFF2-40B4-BE49-F238E27FC236}">
                <a16:creationId xmlns:a16="http://schemas.microsoft.com/office/drawing/2014/main" id="{B158A536-ECA5-446C-A772-57332A419D3F}"/>
              </a:ext>
            </a:extLst>
          </p:cNvPr>
          <p:cNvPicPr>
            <a:picLocks noChangeAspect="1"/>
          </p:cNvPicPr>
          <p:nvPr/>
        </p:nvPicPr>
        <p:blipFill rotWithShape="1">
          <a:blip r:embed="rId3"/>
          <a:srcRect t="11556" b="10513"/>
          <a:stretch/>
        </p:blipFill>
        <p:spPr>
          <a:xfrm>
            <a:off x="6783398" y="1629424"/>
            <a:ext cx="4585058" cy="3927507"/>
          </a:xfrm>
          <a:prstGeom prst="rect">
            <a:avLst/>
          </a:prstGeom>
        </p:spPr>
      </p:pic>
    </p:spTree>
    <p:extLst>
      <p:ext uri="{BB962C8B-B14F-4D97-AF65-F5344CB8AC3E}">
        <p14:creationId xmlns:p14="http://schemas.microsoft.com/office/powerpoint/2010/main" val="2051766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277F-6C05-4582-A5E6-D9F184B67BCE}"/>
              </a:ext>
            </a:extLst>
          </p:cNvPr>
          <p:cNvSpPr>
            <a:spLocks noGrp="1"/>
          </p:cNvSpPr>
          <p:nvPr>
            <p:ph type="title"/>
          </p:nvPr>
        </p:nvSpPr>
        <p:spPr>
          <a:xfrm>
            <a:off x="2022473" y="103513"/>
            <a:ext cx="8911687" cy="686218"/>
          </a:xfrm>
        </p:spPr>
        <p:txBody>
          <a:bodyPr>
            <a:normAutofit fontScale="90000"/>
          </a:bodyPr>
          <a:lstStyle/>
          <a:p>
            <a:r>
              <a:rPr lang="en-US" sz="2000" dirty="0" err="1"/>
              <a:t>Obstajajo</a:t>
            </a:r>
            <a:r>
              <a:rPr lang="en-US" sz="2000" dirty="0"/>
              <a:t> </a:t>
            </a:r>
            <a:r>
              <a:rPr lang="en-US" sz="2000" dirty="0" err="1"/>
              <a:t>težave</a:t>
            </a:r>
            <a:r>
              <a:rPr lang="en-US" sz="2000" dirty="0"/>
              <a:t> s </a:t>
            </a:r>
            <a:r>
              <a:rPr lang="en-US" sz="2000" dirty="0" err="1"/>
              <a:t>kompatibilnostjo</a:t>
            </a:r>
            <a:r>
              <a:rPr lang="en-US" sz="2000" dirty="0"/>
              <a:t> </a:t>
            </a:r>
            <a:r>
              <a:rPr lang="en-US" sz="2000" dirty="0" err="1"/>
              <a:t>pri</a:t>
            </a:r>
            <a:r>
              <a:rPr lang="en-US" sz="2000" dirty="0"/>
              <a:t> </a:t>
            </a:r>
            <a:r>
              <a:rPr lang="en-US" sz="2000" dirty="0" err="1"/>
              <a:t>nekaterih</a:t>
            </a:r>
            <a:r>
              <a:rPr lang="en-US" sz="2000" dirty="0"/>
              <a:t> </a:t>
            </a:r>
            <a:r>
              <a:rPr lang="en-US" sz="2000" dirty="0" err="1"/>
              <a:t>temah</a:t>
            </a:r>
            <a:r>
              <a:rPr lang="en-US" sz="2000" dirty="0"/>
              <a:t>, </a:t>
            </a:r>
            <a:r>
              <a:rPr lang="en-US" sz="2000" dirty="0" err="1"/>
              <a:t>trajanju</a:t>
            </a:r>
            <a:r>
              <a:rPr lang="en-US" sz="2000" dirty="0"/>
              <a:t> in </a:t>
            </a:r>
            <a:r>
              <a:rPr lang="en-US" sz="2000" dirty="0" err="1"/>
              <a:t>pogostosti</a:t>
            </a:r>
            <a:r>
              <a:rPr lang="en-US" sz="2000" dirty="0"/>
              <a:t>.  </a:t>
            </a:r>
            <a:r>
              <a:rPr lang="en-US" sz="2000" dirty="0" err="1"/>
              <a:t>Uporabite</a:t>
            </a:r>
            <a:r>
              <a:rPr lang="en-US" sz="2000" dirty="0"/>
              <a:t> to </a:t>
            </a:r>
            <a:r>
              <a:rPr lang="en-US" sz="2000" dirty="0" err="1"/>
              <a:t>matriko</a:t>
            </a:r>
            <a:r>
              <a:rPr lang="en-US" sz="2000" dirty="0"/>
              <a:t> </a:t>
            </a:r>
            <a:r>
              <a:rPr lang="en-US" sz="2000" dirty="0" err="1"/>
              <a:t>kot</a:t>
            </a:r>
            <a:r>
              <a:rPr lang="en-US" sz="2000" dirty="0"/>
              <a:t> </a:t>
            </a:r>
            <a:r>
              <a:rPr lang="en-US" sz="2000" dirty="0" err="1"/>
              <a:t>vodilo</a:t>
            </a:r>
            <a:endParaRPr lang="en-US" sz="2000" dirty="0"/>
          </a:p>
        </p:txBody>
      </p:sp>
      <p:sp>
        <p:nvSpPr>
          <p:cNvPr id="3" name="Content Placeholder 2">
            <a:extLst>
              <a:ext uri="{FF2B5EF4-FFF2-40B4-BE49-F238E27FC236}">
                <a16:creationId xmlns:a16="http://schemas.microsoft.com/office/drawing/2014/main" id="{97378534-6720-41D1-95FF-F7E974D982A5}"/>
              </a:ext>
            </a:extLst>
          </p:cNvPr>
          <p:cNvSpPr>
            <a:spLocks noGrp="1"/>
          </p:cNvSpPr>
          <p:nvPr>
            <p:ph idx="1"/>
          </p:nvPr>
        </p:nvSpPr>
        <p:spPr>
          <a:xfrm>
            <a:off x="2018760" y="6040315"/>
            <a:ext cx="8915400" cy="686218"/>
          </a:xfrm>
        </p:spPr>
        <p:txBody>
          <a:bodyPr>
            <a:normAutofit lnSpcReduction="10000"/>
          </a:bodyPr>
          <a:lstStyle/>
          <a:p>
            <a:r>
              <a:rPr lang="en-US" dirty="0" err="1"/>
              <a:t>Določene</a:t>
            </a:r>
            <a:r>
              <a:rPr lang="en-US" dirty="0"/>
              <a:t> </a:t>
            </a:r>
            <a:r>
              <a:rPr lang="en-US" dirty="0" err="1"/>
              <a:t>teme</a:t>
            </a:r>
            <a:r>
              <a:rPr lang="en-US" dirty="0"/>
              <a:t> </a:t>
            </a:r>
            <a:r>
              <a:rPr lang="en-US" dirty="0" err="1"/>
              <a:t>imajo</a:t>
            </a:r>
            <a:r>
              <a:rPr lang="en-US" dirty="0"/>
              <a:t> </a:t>
            </a:r>
            <a:r>
              <a:rPr lang="en-US" dirty="0" err="1"/>
              <a:t>posebne</a:t>
            </a:r>
            <a:r>
              <a:rPr lang="en-US" dirty="0"/>
              <a:t> </a:t>
            </a:r>
            <a:r>
              <a:rPr lang="en-US" dirty="0" err="1"/>
              <a:t>omejitve</a:t>
            </a:r>
            <a:endParaRPr lang="en-US" dirty="0"/>
          </a:p>
          <a:p>
            <a:pPr lvl="1"/>
            <a:r>
              <a:rPr lang="it-IT" dirty="0"/>
              <a:t>Na primer, tema 10x5 mora trajati eno leto in imeti dnevno frekvenco</a:t>
            </a:r>
            <a:endParaRPr lang="en-US" dirty="0"/>
          </a:p>
        </p:txBody>
      </p:sp>
      <p:pic>
        <p:nvPicPr>
          <p:cNvPr id="8" name="Picture 7">
            <a:extLst>
              <a:ext uri="{FF2B5EF4-FFF2-40B4-BE49-F238E27FC236}">
                <a16:creationId xmlns:a16="http://schemas.microsoft.com/office/drawing/2014/main" id="{3BA1A46F-E5B1-4044-8EC6-104C0BCF464D}"/>
              </a:ext>
            </a:extLst>
          </p:cNvPr>
          <p:cNvPicPr>
            <a:picLocks noChangeAspect="1"/>
          </p:cNvPicPr>
          <p:nvPr/>
        </p:nvPicPr>
        <p:blipFill rotWithShape="1">
          <a:blip r:embed="rId2"/>
          <a:srcRect l="6259" t="23972" r="40468" b="11923"/>
          <a:stretch/>
        </p:blipFill>
        <p:spPr>
          <a:xfrm>
            <a:off x="2018760" y="789731"/>
            <a:ext cx="5666091" cy="5016425"/>
          </a:xfrm>
          <a:prstGeom prst="rect">
            <a:avLst/>
          </a:prstGeom>
        </p:spPr>
      </p:pic>
    </p:spTree>
    <p:extLst>
      <p:ext uri="{BB962C8B-B14F-4D97-AF65-F5344CB8AC3E}">
        <p14:creationId xmlns:p14="http://schemas.microsoft.com/office/powerpoint/2010/main" val="171563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277F-6C05-4582-A5E6-D9F184B67BCE}"/>
              </a:ext>
            </a:extLst>
          </p:cNvPr>
          <p:cNvSpPr>
            <a:spLocks noGrp="1"/>
          </p:cNvSpPr>
          <p:nvPr>
            <p:ph type="title"/>
          </p:nvPr>
        </p:nvSpPr>
        <p:spPr>
          <a:xfrm>
            <a:off x="2022473" y="296939"/>
            <a:ext cx="8911687" cy="517101"/>
          </a:xfrm>
        </p:spPr>
        <p:txBody>
          <a:bodyPr>
            <a:normAutofit/>
          </a:bodyPr>
          <a:lstStyle/>
          <a:p>
            <a:r>
              <a:rPr lang="it-IT" sz="2000" dirty="0"/>
              <a:t>Kliknite na spustni meni "Izberi temo" in izberite</a:t>
            </a:r>
            <a:endParaRPr lang="en-US" sz="2000" dirty="0"/>
          </a:p>
        </p:txBody>
      </p:sp>
      <p:sp>
        <p:nvSpPr>
          <p:cNvPr id="3" name="Content Placeholder 2">
            <a:extLst>
              <a:ext uri="{FF2B5EF4-FFF2-40B4-BE49-F238E27FC236}">
                <a16:creationId xmlns:a16="http://schemas.microsoft.com/office/drawing/2014/main" id="{97378534-6720-41D1-95FF-F7E974D982A5}"/>
              </a:ext>
            </a:extLst>
          </p:cNvPr>
          <p:cNvSpPr>
            <a:spLocks noGrp="1"/>
          </p:cNvSpPr>
          <p:nvPr>
            <p:ph idx="1"/>
          </p:nvPr>
        </p:nvSpPr>
        <p:spPr>
          <a:xfrm>
            <a:off x="2018760" y="6078583"/>
            <a:ext cx="8915400" cy="647950"/>
          </a:xfrm>
        </p:spPr>
        <p:txBody>
          <a:bodyPr>
            <a:normAutofit fontScale="92500" lnSpcReduction="20000"/>
          </a:bodyPr>
          <a:lstStyle/>
          <a:p>
            <a:r>
              <a:rPr lang="en-US" dirty="0" err="1"/>
              <a:t>Če</a:t>
            </a:r>
            <a:r>
              <a:rPr lang="en-US" dirty="0"/>
              <a:t> </a:t>
            </a:r>
            <a:r>
              <a:rPr lang="en-US" dirty="0" err="1"/>
              <a:t>si</a:t>
            </a:r>
            <a:r>
              <a:rPr lang="en-US" dirty="0"/>
              <a:t> </a:t>
            </a:r>
            <a:r>
              <a:rPr lang="en-US" dirty="0" err="1"/>
              <a:t>izbral</a:t>
            </a:r>
            <a:r>
              <a:rPr lang="en-US" dirty="0"/>
              <a:t> </a:t>
            </a:r>
            <a:r>
              <a:rPr lang="en-US" dirty="0" err="1"/>
              <a:t>časovno</a:t>
            </a:r>
            <a:r>
              <a:rPr lang="en-US" dirty="0"/>
              <a:t> </a:t>
            </a:r>
            <a:r>
              <a:rPr lang="en-US" dirty="0" err="1"/>
              <a:t>obdobje</a:t>
            </a:r>
            <a:r>
              <a:rPr lang="en-US" dirty="0"/>
              <a:t> (3 </a:t>
            </a:r>
            <a:r>
              <a:rPr lang="en-US" dirty="0" err="1"/>
              <a:t>mesece</a:t>
            </a:r>
            <a:r>
              <a:rPr lang="en-US" dirty="0"/>
              <a:t>, 3 </a:t>
            </a:r>
            <a:r>
              <a:rPr lang="en-US" dirty="0" err="1"/>
              <a:t>leta</a:t>
            </a:r>
            <a:r>
              <a:rPr lang="en-US" dirty="0"/>
              <a:t> </a:t>
            </a:r>
            <a:r>
              <a:rPr lang="en-US" dirty="0" err="1"/>
              <a:t>itd</a:t>
            </a:r>
            <a:r>
              <a:rPr lang="en-US" dirty="0"/>
              <a:t>.), so </a:t>
            </a:r>
            <a:r>
              <a:rPr lang="en-US" dirty="0" err="1"/>
              <a:t>vse</a:t>
            </a:r>
            <a:r>
              <a:rPr lang="en-US" dirty="0"/>
              <a:t> </a:t>
            </a:r>
            <a:r>
              <a:rPr lang="en-US" dirty="0" err="1"/>
              <a:t>teme</a:t>
            </a:r>
            <a:r>
              <a:rPr lang="en-US" dirty="0"/>
              <a:t> na </a:t>
            </a:r>
            <a:r>
              <a:rPr lang="en-US" dirty="0" err="1"/>
              <a:t>voljo</a:t>
            </a:r>
            <a:r>
              <a:rPr lang="en-US" dirty="0"/>
              <a:t>
</a:t>
            </a:r>
            <a:r>
              <a:rPr lang="en-US" dirty="0" err="1"/>
              <a:t>Izberite</a:t>
            </a:r>
            <a:r>
              <a:rPr lang="en-US" dirty="0"/>
              <a:t> med 29 </a:t>
            </a:r>
            <a:r>
              <a:rPr lang="en-US" dirty="0" err="1"/>
              <a:t>različnimi</a:t>
            </a:r>
            <a:r>
              <a:rPr lang="en-US" dirty="0"/>
              <a:t> </a:t>
            </a:r>
            <a:r>
              <a:rPr lang="en-US" dirty="0" err="1"/>
              <a:t>temami</a:t>
            </a:r>
            <a:r>
              <a:rPr lang="en-US" dirty="0"/>
              <a:t> (</a:t>
            </a:r>
            <a:r>
              <a:rPr lang="en-US" dirty="0" err="1"/>
              <a:t>delni</a:t>
            </a:r>
            <a:r>
              <a:rPr lang="en-US" dirty="0"/>
              <a:t> </a:t>
            </a:r>
            <a:r>
              <a:rPr lang="en-US" dirty="0" err="1"/>
              <a:t>seznam</a:t>
            </a:r>
            <a:r>
              <a:rPr lang="en-US" dirty="0"/>
              <a:t> v </a:t>
            </a:r>
            <a:r>
              <a:rPr lang="en-US" dirty="0" err="1"/>
              <a:t>sitotisku</a:t>
            </a:r>
            <a:r>
              <a:rPr lang="en-US" dirty="0"/>
              <a:t>)</a:t>
            </a:r>
          </a:p>
        </p:txBody>
      </p:sp>
      <p:pic>
        <p:nvPicPr>
          <p:cNvPr id="8" name="Picture 7">
            <a:extLst>
              <a:ext uri="{FF2B5EF4-FFF2-40B4-BE49-F238E27FC236}">
                <a16:creationId xmlns:a16="http://schemas.microsoft.com/office/drawing/2014/main" id="{C153F561-DAA5-4DFF-AD8A-BB35927A5282}"/>
              </a:ext>
            </a:extLst>
          </p:cNvPr>
          <p:cNvPicPr>
            <a:picLocks noChangeAspect="1"/>
          </p:cNvPicPr>
          <p:nvPr/>
        </p:nvPicPr>
        <p:blipFill rotWithShape="1">
          <a:blip r:embed="rId2"/>
          <a:srcRect l="17872" t="32855" r="38803" b="3315"/>
          <a:stretch/>
        </p:blipFill>
        <p:spPr>
          <a:xfrm>
            <a:off x="2018760" y="729573"/>
            <a:ext cx="6434576" cy="5095522"/>
          </a:xfrm>
          <a:prstGeom prst="rect">
            <a:avLst/>
          </a:prstGeom>
        </p:spPr>
      </p:pic>
    </p:spTree>
    <p:extLst>
      <p:ext uri="{BB962C8B-B14F-4D97-AF65-F5344CB8AC3E}">
        <p14:creationId xmlns:p14="http://schemas.microsoft.com/office/powerpoint/2010/main" val="2100736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5277F-6C05-4582-A5E6-D9F184B67BCE}"/>
              </a:ext>
            </a:extLst>
          </p:cNvPr>
          <p:cNvSpPr>
            <a:spLocks noGrp="1"/>
          </p:cNvSpPr>
          <p:nvPr>
            <p:ph type="title"/>
          </p:nvPr>
        </p:nvSpPr>
        <p:spPr>
          <a:xfrm>
            <a:off x="2022473" y="169637"/>
            <a:ext cx="8911687" cy="644404"/>
          </a:xfrm>
        </p:spPr>
        <p:txBody>
          <a:bodyPr>
            <a:normAutofit fontScale="90000"/>
          </a:bodyPr>
          <a:lstStyle/>
          <a:p>
            <a:r>
              <a:rPr lang="en-US" sz="2000" dirty="0" err="1"/>
              <a:t>Če</a:t>
            </a:r>
            <a:r>
              <a:rPr lang="en-US" sz="2000" dirty="0"/>
              <a:t> </a:t>
            </a:r>
            <a:r>
              <a:rPr lang="en-US" sz="2000" dirty="0" err="1"/>
              <a:t>si</a:t>
            </a:r>
            <a:r>
              <a:rPr lang="en-US" sz="2000" dirty="0"/>
              <a:t> </a:t>
            </a:r>
            <a:r>
              <a:rPr lang="en-US" sz="2000" dirty="0" err="1"/>
              <a:t>izbral</a:t>
            </a:r>
            <a:r>
              <a:rPr lang="en-US" sz="2000" dirty="0"/>
              <a:t> </a:t>
            </a:r>
            <a:r>
              <a:rPr lang="en-US" sz="2000" dirty="0" err="1"/>
              <a:t>trajanje</a:t>
            </a:r>
            <a:r>
              <a:rPr lang="en-US" sz="2000" dirty="0"/>
              <a:t> "</a:t>
            </a:r>
            <a:r>
              <a:rPr lang="en-US" sz="2000" dirty="0" err="1"/>
              <a:t>Poglavja</a:t>
            </a:r>
            <a:r>
              <a:rPr lang="en-US" sz="2000" dirty="0"/>
              <a:t>" (</a:t>
            </a:r>
            <a:r>
              <a:rPr lang="en-US" sz="2000" dirty="0" err="1"/>
              <a:t>vključno</a:t>
            </a:r>
            <a:r>
              <a:rPr lang="en-US" sz="2000" dirty="0"/>
              <a:t> z 1 </a:t>
            </a:r>
            <a:r>
              <a:rPr lang="en-US" sz="2000" dirty="0" err="1"/>
              <a:t>letom</a:t>
            </a:r>
            <a:r>
              <a:rPr lang="en-US" sz="2000" dirty="0"/>
              <a:t> po </a:t>
            </a:r>
            <a:r>
              <a:rPr lang="en-US" sz="2000" dirty="0" err="1"/>
              <a:t>poglavjih</a:t>
            </a:r>
            <a:r>
              <a:rPr lang="en-US" sz="2000" dirty="0"/>
              <a:t>), </a:t>
            </a:r>
            <a:r>
              <a:rPr lang="en-US" sz="2000" dirty="0" err="1"/>
              <a:t>zatemnjene</a:t>
            </a:r>
            <a:r>
              <a:rPr lang="en-US" sz="2000" dirty="0"/>
              <a:t> </a:t>
            </a:r>
            <a:r>
              <a:rPr lang="en-US" sz="2000" dirty="0" err="1"/>
              <a:t>teme</a:t>
            </a:r>
            <a:r>
              <a:rPr lang="en-US" sz="2000" dirty="0"/>
              <a:t> </a:t>
            </a:r>
            <a:r>
              <a:rPr lang="en-US" sz="2000" dirty="0" err="1"/>
              <a:t>niso</a:t>
            </a:r>
            <a:r>
              <a:rPr lang="en-US" sz="2000" dirty="0"/>
              <a:t> na </a:t>
            </a:r>
            <a:r>
              <a:rPr lang="en-US" sz="2000" dirty="0" err="1"/>
              <a:t>voljo</a:t>
            </a:r>
            <a:endParaRPr lang="en-US" sz="2000" u="sng" dirty="0"/>
          </a:p>
        </p:txBody>
      </p:sp>
      <p:sp>
        <p:nvSpPr>
          <p:cNvPr id="3" name="Content Placeholder 2">
            <a:extLst>
              <a:ext uri="{FF2B5EF4-FFF2-40B4-BE49-F238E27FC236}">
                <a16:creationId xmlns:a16="http://schemas.microsoft.com/office/drawing/2014/main" id="{97378534-6720-41D1-95FF-F7E974D982A5}"/>
              </a:ext>
            </a:extLst>
          </p:cNvPr>
          <p:cNvSpPr>
            <a:spLocks noGrp="1"/>
          </p:cNvSpPr>
          <p:nvPr>
            <p:ph idx="1"/>
          </p:nvPr>
        </p:nvSpPr>
        <p:spPr>
          <a:xfrm>
            <a:off x="2018760" y="6171263"/>
            <a:ext cx="8915400" cy="517101"/>
          </a:xfrm>
        </p:spPr>
        <p:txBody>
          <a:bodyPr/>
          <a:lstStyle/>
          <a:p>
            <a:r>
              <a:rPr lang="en-US" dirty="0" err="1"/>
              <a:t>Izberite</a:t>
            </a:r>
            <a:r>
              <a:rPr lang="en-US" dirty="0"/>
              <a:t> med 11 </a:t>
            </a:r>
            <a:r>
              <a:rPr lang="en-US" dirty="0" err="1"/>
              <a:t>različnimi</a:t>
            </a:r>
            <a:r>
              <a:rPr lang="en-US" dirty="0"/>
              <a:t> </a:t>
            </a:r>
            <a:r>
              <a:rPr lang="en-US" dirty="0" err="1"/>
              <a:t>temami</a:t>
            </a:r>
            <a:r>
              <a:rPr lang="en-US" dirty="0"/>
              <a:t> (</a:t>
            </a:r>
            <a:r>
              <a:rPr lang="en-US" dirty="0" err="1"/>
              <a:t>Sitotisk</a:t>
            </a:r>
            <a:r>
              <a:rPr lang="en-US" dirty="0"/>
              <a:t> </a:t>
            </a:r>
            <a:r>
              <a:rPr lang="en-US" dirty="0" err="1"/>
              <a:t>nepopoln</a:t>
            </a:r>
            <a:r>
              <a:rPr lang="en-US" dirty="0"/>
              <a:t>)</a:t>
            </a:r>
          </a:p>
        </p:txBody>
      </p:sp>
      <p:pic>
        <p:nvPicPr>
          <p:cNvPr id="5" name="Picture 4">
            <a:extLst>
              <a:ext uri="{FF2B5EF4-FFF2-40B4-BE49-F238E27FC236}">
                <a16:creationId xmlns:a16="http://schemas.microsoft.com/office/drawing/2014/main" id="{78B81007-76F4-44D0-996F-2E6C73166A12}"/>
              </a:ext>
            </a:extLst>
          </p:cNvPr>
          <p:cNvPicPr>
            <a:picLocks noChangeAspect="1"/>
          </p:cNvPicPr>
          <p:nvPr/>
        </p:nvPicPr>
        <p:blipFill rotWithShape="1">
          <a:blip r:embed="rId2"/>
          <a:srcRect l="18431" t="32706" r="38883" b="3167"/>
          <a:stretch/>
        </p:blipFill>
        <p:spPr>
          <a:xfrm>
            <a:off x="2018760" y="814041"/>
            <a:ext cx="6444304" cy="5203625"/>
          </a:xfrm>
          <a:prstGeom prst="rect">
            <a:avLst/>
          </a:prstGeom>
        </p:spPr>
      </p:pic>
    </p:spTree>
    <p:extLst>
      <p:ext uri="{BB962C8B-B14F-4D97-AF65-F5344CB8AC3E}">
        <p14:creationId xmlns:p14="http://schemas.microsoft.com/office/powerpoint/2010/main" val="2503533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556F-13AD-4B4F-A6F2-E22953EA3254}"/>
              </a:ext>
            </a:extLst>
          </p:cNvPr>
          <p:cNvSpPr>
            <a:spLocks noGrp="1"/>
          </p:cNvSpPr>
          <p:nvPr>
            <p:ph type="title"/>
          </p:nvPr>
        </p:nvSpPr>
        <p:spPr>
          <a:xfrm>
            <a:off x="2592925" y="214805"/>
            <a:ext cx="8911687" cy="869413"/>
          </a:xfrm>
        </p:spPr>
        <p:txBody>
          <a:bodyPr>
            <a:normAutofit/>
          </a:bodyPr>
          <a:lstStyle/>
          <a:p>
            <a:r>
              <a:rPr lang="en-US" sz="2200" dirty="0" err="1"/>
              <a:t>Če</a:t>
            </a:r>
            <a:r>
              <a:rPr lang="en-US" sz="2200" dirty="0"/>
              <a:t> </a:t>
            </a:r>
            <a:r>
              <a:rPr lang="en-US" sz="2200" dirty="0" err="1"/>
              <a:t>ste</a:t>
            </a:r>
            <a:r>
              <a:rPr lang="en-US" sz="2200" dirty="0"/>
              <a:t> </a:t>
            </a:r>
            <a:r>
              <a:rPr lang="en-US" sz="2200" dirty="0" err="1"/>
              <a:t>izbrali</a:t>
            </a:r>
            <a:r>
              <a:rPr lang="en-US" sz="2200" dirty="0"/>
              <a:t> </a:t>
            </a:r>
            <a:r>
              <a:rPr lang="en-US" sz="2200" dirty="0" err="1"/>
              <a:t>temo</a:t>
            </a:r>
            <a:r>
              <a:rPr lang="en-US" sz="2200" dirty="0"/>
              <a:t> "1 </a:t>
            </a:r>
            <a:r>
              <a:rPr lang="en-US" sz="2200" dirty="0" err="1"/>
              <a:t>knjiga</a:t>
            </a:r>
            <a:r>
              <a:rPr lang="en-US" sz="2200" dirty="0"/>
              <a:t> Deep Dive", </a:t>
            </a:r>
            <a:r>
              <a:rPr lang="en-US" sz="2200" dirty="0" err="1"/>
              <a:t>izberite</a:t>
            </a:r>
            <a:r>
              <a:rPr lang="en-US" sz="2200" dirty="0"/>
              <a:t> </a:t>
            </a:r>
            <a:r>
              <a:rPr lang="en-US" sz="2200" dirty="0" err="1"/>
              <a:t>knjigo</a:t>
            </a:r>
            <a:r>
              <a:rPr lang="en-US" sz="2200" dirty="0"/>
              <a:t>.  V </a:t>
            </a:r>
            <a:r>
              <a:rPr lang="en-US" sz="2200" dirty="0" err="1"/>
              <a:t>nasprotnem</a:t>
            </a:r>
            <a:r>
              <a:rPr lang="en-US" sz="2200" dirty="0"/>
              <a:t> </a:t>
            </a:r>
            <a:r>
              <a:rPr lang="en-US" sz="2200" dirty="0" err="1"/>
              <a:t>primeru</a:t>
            </a:r>
            <a:r>
              <a:rPr lang="en-US" sz="2200" dirty="0"/>
              <a:t> </a:t>
            </a:r>
            <a:r>
              <a:rPr lang="en-US" sz="2200" dirty="0" err="1"/>
              <a:t>bo</a:t>
            </a:r>
            <a:r>
              <a:rPr lang="en-US" sz="2200" dirty="0"/>
              <a:t> ta </a:t>
            </a:r>
            <a:r>
              <a:rPr lang="en-US" sz="2200" dirty="0" err="1"/>
              <a:t>možnost</a:t>
            </a:r>
            <a:r>
              <a:rPr lang="en-US" sz="2200" dirty="0"/>
              <a:t> </a:t>
            </a:r>
            <a:r>
              <a:rPr lang="en-US" sz="2200" dirty="0" err="1"/>
              <a:t>zaklenjena</a:t>
            </a:r>
            <a:endParaRPr lang="en-US" dirty="0"/>
          </a:p>
        </p:txBody>
      </p:sp>
      <p:sp>
        <p:nvSpPr>
          <p:cNvPr id="3" name="Content Placeholder 2">
            <a:extLst>
              <a:ext uri="{FF2B5EF4-FFF2-40B4-BE49-F238E27FC236}">
                <a16:creationId xmlns:a16="http://schemas.microsoft.com/office/drawing/2014/main" id="{6BB00951-F20E-4DE1-A3FD-DD98F17B2E37}"/>
              </a:ext>
            </a:extLst>
          </p:cNvPr>
          <p:cNvSpPr>
            <a:spLocks noGrp="1"/>
          </p:cNvSpPr>
          <p:nvPr>
            <p:ph idx="1"/>
          </p:nvPr>
        </p:nvSpPr>
        <p:spPr>
          <a:xfrm>
            <a:off x="2589212" y="5216434"/>
            <a:ext cx="8915400" cy="1317715"/>
          </a:xfrm>
        </p:spPr>
        <p:txBody>
          <a:bodyPr>
            <a:normAutofit lnSpcReduction="10000"/>
          </a:bodyPr>
          <a:lstStyle/>
          <a:p>
            <a:r>
              <a:rPr lang="en-US" dirty="0" err="1"/>
              <a:t>Izbrati</a:t>
            </a:r>
            <a:r>
              <a:rPr lang="en-US" dirty="0"/>
              <a:t> je </a:t>
            </a:r>
            <a:r>
              <a:rPr lang="en-US" dirty="0" err="1"/>
              <a:t>mogoče</a:t>
            </a:r>
            <a:r>
              <a:rPr lang="en-US" dirty="0"/>
              <a:t> le </a:t>
            </a:r>
            <a:r>
              <a:rPr lang="en-US" dirty="0" err="1"/>
              <a:t>eno</a:t>
            </a:r>
            <a:r>
              <a:rPr lang="en-US" dirty="0"/>
              <a:t> </a:t>
            </a:r>
            <a:r>
              <a:rPr lang="en-US" dirty="0" err="1"/>
              <a:t>knjigo</a:t>
            </a:r>
            <a:r>
              <a:rPr lang="en-US" dirty="0"/>
              <a:t>
</a:t>
            </a:r>
            <a:r>
              <a:rPr lang="en-US" dirty="0" err="1"/>
              <a:t>Razpoložljive</a:t>
            </a:r>
            <a:r>
              <a:rPr lang="en-US" dirty="0"/>
              <a:t> </a:t>
            </a:r>
            <a:r>
              <a:rPr lang="en-US" dirty="0" err="1"/>
              <a:t>knjige</a:t>
            </a:r>
            <a:r>
              <a:rPr lang="en-US" dirty="0"/>
              <a:t> so </a:t>
            </a:r>
            <a:r>
              <a:rPr lang="en-US" dirty="0" err="1"/>
              <a:t>odvisne</a:t>
            </a:r>
            <a:r>
              <a:rPr lang="en-US" dirty="0"/>
              <a:t> od </a:t>
            </a:r>
            <a:r>
              <a:rPr lang="en-US" dirty="0" err="1"/>
              <a:t>vaše</a:t>
            </a:r>
            <a:r>
              <a:rPr lang="en-US" dirty="0"/>
              <a:t> </a:t>
            </a:r>
            <a:r>
              <a:rPr lang="en-US" dirty="0" err="1"/>
              <a:t>različice</a:t>
            </a:r>
            <a:endParaRPr lang="en-US" dirty="0"/>
          </a:p>
          <a:p>
            <a:pPr lvl="1"/>
            <a:r>
              <a:rPr lang="en-US" dirty="0"/>
              <a:t>Na primer, </a:t>
            </a:r>
            <a:r>
              <a:rPr lang="en-US" dirty="0" err="1"/>
              <a:t>če</a:t>
            </a:r>
            <a:r>
              <a:rPr lang="en-US" dirty="0"/>
              <a:t> </a:t>
            </a:r>
            <a:r>
              <a:rPr lang="en-US" dirty="0" err="1"/>
              <a:t>izberete</a:t>
            </a:r>
            <a:r>
              <a:rPr lang="en-US" dirty="0"/>
              <a:t> </a:t>
            </a:r>
            <a:r>
              <a:rPr lang="en-US" dirty="0" err="1"/>
              <a:t>različico</a:t>
            </a:r>
            <a:r>
              <a:rPr lang="en-US" dirty="0"/>
              <a:t>, ki je </a:t>
            </a:r>
            <a:r>
              <a:rPr lang="en-US" dirty="0" err="1"/>
              <a:t>samo</a:t>
            </a:r>
            <a:r>
              <a:rPr lang="en-US" dirty="0"/>
              <a:t> Nova </a:t>
            </a:r>
            <a:r>
              <a:rPr lang="en-US" dirty="0" err="1"/>
              <a:t>zaveza</a:t>
            </a:r>
            <a:r>
              <a:rPr lang="en-US" dirty="0"/>
              <a:t>, ne </a:t>
            </a:r>
            <a:r>
              <a:rPr lang="en-US" dirty="0" err="1"/>
              <a:t>morete</a:t>
            </a:r>
            <a:r>
              <a:rPr lang="en-US" dirty="0"/>
              <a:t> </a:t>
            </a:r>
            <a:r>
              <a:rPr lang="en-US" dirty="0" err="1"/>
              <a:t>izbrati</a:t>
            </a:r>
            <a:r>
              <a:rPr lang="en-US" dirty="0"/>
              <a:t> "</a:t>
            </a:r>
            <a:r>
              <a:rPr lang="en-US" dirty="0" err="1"/>
              <a:t>Geneze</a:t>
            </a:r>
            <a:r>
              <a:rPr lang="en-US" dirty="0"/>
              <a:t>"</a:t>
            </a:r>
          </a:p>
        </p:txBody>
      </p:sp>
      <p:pic>
        <p:nvPicPr>
          <p:cNvPr id="5" name="Picture 4">
            <a:extLst>
              <a:ext uri="{FF2B5EF4-FFF2-40B4-BE49-F238E27FC236}">
                <a16:creationId xmlns:a16="http://schemas.microsoft.com/office/drawing/2014/main" id="{356E875E-C576-437E-BB3E-A88CDB6A50E3}"/>
              </a:ext>
            </a:extLst>
          </p:cNvPr>
          <p:cNvPicPr>
            <a:picLocks noChangeAspect="1"/>
          </p:cNvPicPr>
          <p:nvPr/>
        </p:nvPicPr>
        <p:blipFill rotWithShape="1">
          <a:blip r:embed="rId2"/>
          <a:srcRect l="50000" t="21870" r="18458" b="27066"/>
          <a:stretch/>
        </p:blipFill>
        <p:spPr>
          <a:xfrm>
            <a:off x="2681590" y="1011676"/>
            <a:ext cx="4643337" cy="4040408"/>
          </a:xfrm>
          <a:prstGeom prst="rect">
            <a:avLst/>
          </a:prstGeom>
        </p:spPr>
      </p:pic>
    </p:spTree>
    <p:extLst>
      <p:ext uri="{BB962C8B-B14F-4D97-AF65-F5344CB8AC3E}">
        <p14:creationId xmlns:p14="http://schemas.microsoft.com/office/powerpoint/2010/main" val="3950321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4F615-C87C-4B53-BC5C-A25526385516}"/>
              </a:ext>
            </a:extLst>
          </p:cNvPr>
          <p:cNvSpPr>
            <a:spLocks noGrp="1"/>
          </p:cNvSpPr>
          <p:nvPr>
            <p:ph type="title"/>
          </p:nvPr>
        </p:nvSpPr>
        <p:spPr/>
        <p:txBody>
          <a:bodyPr>
            <a:normAutofit/>
          </a:bodyPr>
          <a:lstStyle/>
          <a:p>
            <a:r>
              <a:rPr lang="en-US" dirty="0" err="1"/>
              <a:t>Kliknite</a:t>
            </a:r>
            <a:r>
              <a:rPr lang="en-US" dirty="0"/>
              <a:t> na </a:t>
            </a:r>
            <a:r>
              <a:rPr lang="en-US" dirty="0" err="1"/>
              <a:t>spustni</a:t>
            </a:r>
            <a:r>
              <a:rPr lang="en-US" dirty="0"/>
              <a:t> </a:t>
            </a:r>
            <a:r>
              <a:rPr lang="en-US" dirty="0" err="1"/>
              <a:t>meni</a:t>
            </a:r>
            <a:r>
              <a:rPr lang="en-US" dirty="0"/>
              <a:t> "</a:t>
            </a:r>
            <a:r>
              <a:rPr lang="en-US" dirty="0" err="1"/>
              <a:t>Izberi</a:t>
            </a:r>
            <a:r>
              <a:rPr lang="en-US" dirty="0"/>
              <a:t> </a:t>
            </a:r>
            <a:r>
              <a:rPr lang="en-US" dirty="0" err="1"/>
              <a:t>frekvenco</a:t>
            </a:r>
            <a:r>
              <a:rPr lang="en-US" dirty="0"/>
              <a:t> </a:t>
            </a:r>
            <a:r>
              <a:rPr lang="en-US" dirty="0" err="1"/>
              <a:t>branja</a:t>
            </a:r>
            <a:r>
              <a:rPr lang="en-US" dirty="0"/>
              <a:t>" in </a:t>
            </a:r>
            <a:r>
              <a:rPr lang="en-US" dirty="0" err="1"/>
              <a:t>izberite</a:t>
            </a:r>
            <a:endParaRPr lang="en-US" dirty="0"/>
          </a:p>
        </p:txBody>
      </p:sp>
      <p:sp>
        <p:nvSpPr>
          <p:cNvPr id="3" name="Content Placeholder 2">
            <a:extLst>
              <a:ext uri="{FF2B5EF4-FFF2-40B4-BE49-F238E27FC236}">
                <a16:creationId xmlns:a16="http://schemas.microsoft.com/office/drawing/2014/main" id="{A0703881-A077-495A-97C1-56B635146E1E}"/>
              </a:ext>
            </a:extLst>
          </p:cNvPr>
          <p:cNvSpPr>
            <a:spLocks noGrp="1"/>
          </p:cNvSpPr>
          <p:nvPr>
            <p:ph idx="1"/>
          </p:nvPr>
        </p:nvSpPr>
        <p:spPr>
          <a:xfrm>
            <a:off x="2589212" y="4693707"/>
            <a:ext cx="8915400" cy="1550889"/>
          </a:xfrm>
        </p:spPr>
        <p:txBody>
          <a:bodyPr/>
          <a:lstStyle/>
          <a:p>
            <a:r>
              <a:rPr lang="en-US" dirty="0" err="1"/>
              <a:t>Izbirajte</a:t>
            </a:r>
            <a:r>
              <a:rPr lang="en-US" dirty="0"/>
              <a:t> med:</a:t>
            </a:r>
          </a:p>
          <a:p>
            <a:pPr lvl="1"/>
            <a:r>
              <a:rPr lang="pl-PL" dirty="0"/>
              <a:t>Vsak dan
Vsak drugi dan
1-6 dni na teden</a:t>
            </a:r>
            <a:endParaRPr lang="en-US" dirty="0"/>
          </a:p>
        </p:txBody>
      </p:sp>
      <p:pic>
        <p:nvPicPr>
          <p:cNvPr id="6" name="Picture 5">
            <a:extLst>
              <a:ext uri="{FF2B5EF4-FFF2-40B4-BE49-F238E27FC236}">
                <a16:creationId xmlns:a16="http://schemas.microsoft.com/office/drawing/2014/main" id="{7A2073F0-F64E-4186-97DA-F65A71073BAB}"/>
              </a:ext>
            </a:extLst>
          </p:cNvPr>
          <p:cNvPicPr>
            <a:picLocks noChangeAspect="1"/>
          </p:cNvPicPr>
          <p:nvPr/>
        </p:nvPicPr>
        <p:blipFill rotWithShape="1">
          <a:blip r:embed="rId2"/>
          <a:srcRect l="17553" t="22464" r="50851" b="39684"/>
          <a:stretch/>
        </p:blipFill>
        <p:spPr>
          <a:xfrm>
            <a:off x="2675105" y="1905000"/>
            <a:ext cx="4182895" cy="2693532"/>
          </a:xfrm>
          <a:prstGeom prst="rect">
            <a:avLst/>
          </a:prstGeom>
        </p:spPr>
      </p:pic>
    </p:spTree>
    <p:extLst>
      <p:ext uri="{BB962C8B-B14F-4D97-AF65-F5344CB8AC3E}">
        <p14:creationId xmlns:p14="http://schemas.microsoft.com/office/powerpoint/2010/main" val="4121598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4F615-C87C-4B53-BC5C-A25526385516}"/>
              </a:ext>
            </a:extLst>
          </p:cNvPr>
          <p:cNvSpPr>
            <a:spLocks noGrp="1"/>
          </p:cNvSpPr>
          <p:nvPr>
            <p:ph type="title"/>
          </p:nvPr>
        </p:nvSpPr>
        <p:spPr/>
        <p:txBody>
          <a:bodyPr>
            <a:normAutofit/>
          </a:bodyPr>
          <a:lstStyle/>
          <a:p>
            <a:r>
              <a:rPr lang="en-US" dirty="0" err="1"/>
              <a:t>Kliknite</a:t>
            </a:r>
            <a:r>
              <a:rPr lang="en-US" dirty="0"/>
              <a:t> na </a:t>
            </a:r>
            <a:r>
              <a:rPr lang="en-US" dirty="0" err="1"/>
              <a:t>spustni</a:t>
            </a:r>
            <a:r>
              <a:rPr lang="en-US" dirty="0"/>
              <a:t> </a:t>
            </a:r>
            <a:r>
              <a:rPr lang="en-US" dirty="0" err="1"/>
              <a:t>meni</a:t>
            </a:r>
            <a:r>
              <a:rPr lang="en-US" dirty="0"/>
              <a:t> "</a:t>
            </a:r>
            <a:r>
              <a:rPr lang="en-US" dirty="0" err="1"/>
              <a:t>Izberi</a:t>
            </a:r>
            <a:r>
              <a:rPr lang="en-US" dirty="0"/>
              <a:t> </a:t>
            </a:r>
            <a:r>
              <a:rPr lang="en-US" dirty="0" err="1"/>
              <a:t>branja</a:t>
            </a:r>
            <a:r>
              <a:rPr lang="en-US" dirty="0"/>
              <a:t> na dan" in </a:t>
            </a:r>
            <a:r>
              <a:rPr lang="en-US" dirty="0" err="1"/>
              <a:t>izberite</a:t>
            </a:r>
            <a:endParaRPr lang="en-US" dirty="0"/>
          </a:p>
        </p:txBody>
      </p:sp>
      <p:sp>
        <p:nvSpPr>
          <p:cNvPr id="3" name="Content Placeholder 2">
            <a:extLst>
              <a:ext uri="{FF2B5EF4-FFF2-40B4-BE49-F238E27FC236}">
                <a16:creationId xmlns:a16="http://schemas.microsoft.com/office/drawing/2014/main" id="{A0703881-A077-495A-97C1-56B635146E1E}"/>
              </a:ext>
            </a:extLst>
          </p:cNvPr>
          <p:cNvSpPr>
            <a:spLocks noGrp="1"/>
          </p:cNvSpPr>
          <p:nvPr>
            <p:ph idx="1"/>
          </p:nvPr>
        </p:nvSpPr>
        <p:spPr>
          <a:xfrm>
            <a:off x="2589212" y="4693707"/>
            <a:ext cx="8915400" cy="1550889"/>
          </a:xfrm>
        </p:spPr>
        <p:txBody>
          <a:bodyPr/>
          <a:lstStyle/>
          <a:p>
            <a:r>
              <a:rPr lang="en-US" dirty="0" err="1"/>
              <a:t>Izbirajte</a:t>
            </a:r>
            <a:r>
              <a:rPr lang="en-US" dirty="0"/>
              <a:t> med:</a:t>
            </a:r>
          </a:p>
          <a:p>
            <a:pPr lvl="1"/>
            <a:r>
              <a:rPr lang="en-US" dirty="0" err="1"/>
              <a:t>Enkrat</a:t>
            </a:r>
            <a:r>
              <a:rPr lang="en-US" dirty="0"/>
              <a:t> na dan (</a:t>
            </a:r>
            <a:r>
              <a:rPr lang="en-US" dirty="0" err="1"/>
              <a:t>zjutraj</a:t>
            </a:r>
            <a:r>
              <a:rPr lang="en-US" dirty="0"/>
              <a:t> </a:t>
            </a:r>
            <a:r>
              <a:rPr lang="en-US" dirty="0" err="1"/>
              <a:t>ali</a:t>
            </a:r>
            <a:r>
              <a:rPr lang="en-US" dirty="0"/>
              <a:t> </a:t>
            </a:r>
            <a:r>
              <a:rPr lang="en-US" dirty="0" err="1"/>
              <a:t>popoldne</a:t>
            </a:r>
            <a:r>
              <a:rPr lang="en-US" dirty="0"/>
              <a:t>)
</a:t>
            </a:r>
            <a:r>
              <a:rPr lang="en-US" dirty="0" err="1"/>
              <a:t>Dvakrat</a:t>
            </a:r>
            <a:r>
              <a:rPr lang="en-US" dirty="0"/>
              <a:t> na dan (</a:t>
            </a:r>
            <a:r>
              <a:rPr lang="en-US" dirty="0" err="1"/>
              <a:t>zjutraj</a:t>
            </a:r>
            <a:r>
              <a:rPr lang="en-US" dirty="0"/>
              <a:t> in </a:t>
            </a:r>
            <a:r>
              <a:rPr lang="en-US" dirty="0" err="1"/>
              <a:t>popoldne</a:t>
            </a:r>
            <a:r>
              <a:rPr lang="en-US" dirty="0"/>
              <a:t>)</a:t>
            </a:r>
          </a:p>
        </p:txBody>
      </p:sp>
      <p:pic>
        <p:nvPicPr>
          <p:cNvPr id="5" name="Picture 4">
            <a:extLst>
              <a:ext uri="{FF2B5EF4-FFF2-40B4-BE49-F238E27FC236}">
                <a16:creationId xmlns:a16="http://schemas.microsoft.com/office/drawing/2014/main" id="{18A2FB3E-9975-44AD-B8B9-F7C81AE2A9A8}"/>
              </a:ext>
            </a:extLst>
          </p:cNvPr>
          <p:cNvPicPr>
            <a:picLocks noChangeAspect="1"/>
          </p:cNvPicPr>
          <p:nvPr/>
        </p:nvPicPr>
        <p:blipFill rotWithShape="1">
          <a:blip r:embed="rId2"/>
          <a:srcRect l="50000" t="22316" r="18378" b="56902"/>
          <a:stretch/>
        </p:blipFill>
        <p:spPr>
          <a:xfrm>
            <a:off x="2589211" y="1905000"/>
            <a:ext cx="6393523" cy="2258438"/>
          </a:xfrm>
          <a:prstGeom prst="rect">
            <a:avLst/>
          </a:prstGeom>
        </p:spPr>
      </p:pic>
    </p:spTree>
    <p:extLst>
      <p:ext uri="{BB962C8B-B14F-4D97-AF65-F5344CB8AC3E}">
        <p14:creationId xmlns:p14="http://schemas.microsoft.com/office/powerpoint/2010/main" val="3526917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DE63C-C33A-4E96-9159-2A91BC5A302E}"/>
              </a:ext>
            </a:extLst>
          </p:cNvPr>
          <p:cNvSpPr>
            <a:spLocks noGrp="1"/>
          </p:cNvSpPr>
          <p:nvPr>
            <p:ph type="title"/>
          </p:nvPr>
        </p:nvSpPr>
        <p:spPr>
          <a:xfrm>
            <a:off x="2592925" y="238216"/>
            <a:ext cx="8911687" cy="1280890"/>
          </a:xfrm>
        </p:spPr>
        <p:txBody>
          <a:bodyPr>
            <a:normAutofit/>
          </a:bodyPr>
          <a:lstStyle/>
          <a:p>
            <a:r>
              <a:rPr lang="en-US" sz="3000" dirty="0" err="1"/>
              <a:t>Kliknite</a:t>
            </a:r>
            <a:r>
              <a:rPr lang="en-US" sz="3000" dirty="0"/>
              <a:t> na </a:t>
            </a:r>
            <a:r>
              <a:rPr lang="en-US" sz="3000" dirty="0" err="1"/>
              <a:t>spustni</a:t>
            </a:r>
            <a:r>
              <a:rPr lang="en-US" sz="3000" dirty="0"/>
              <a:t> </a:t>
            </a:r>
            <a:r>
              <a:rPr lang="en-US" sz="3000" dirty="0" err="1"/>
              <a:t>meni</a:t>
            </a:r>
            <a:r>
              <a:rPr lang="en-US" sz="3000" dirty="0"/>
              <a:t> “</a:t>
            </a:r>
            <a:r>
              <a:rPr lang="en-US" sz="3000" dirty="0" err="1"/>
              <a:t>Izberi</a:t>
            </a:r>
            <a:r>
              <a:rPr lang="en-US" sz="3000" dirty="0"/>
              <a:t> </a:t>
            </a:r>
            <a:r>
              <a:rPr lang="en-US" sz="3000" dirty="0" err="1"/>
              <a:t>odstavek</a:t>
            </a:r>
            <a:r>
              <a:rPr lang="en-US" sz="3000" dirty="0"/>
              <a:t> </a:t>
            </a:r>
            <a:r>
              <a:rPr lang="en-US" sz="3000" dirty="0" err="1"/>
              <a:t>ali</a:t>
            </a:r>
            <a:r>
              <a:rPr lang="en-US" sz="3000" dirty="0"/>
              <a:t> format </a:t>
            </a:r>
            <a:r>
              <a:rPr lang="en-US" sz="3000" dirty="0" err="1"/>
              <a:t>verza</a:t>
            </a:r>
            <a:r>
              <a:rPr lang="en-US" sz="3000" dirty="0"/>
              <a:t>” in </a:t>
            </a:r>
            <a:r>
              <a:rPr lang="en-US" sz="3000" dirty="0" err="1"/>
              <a:t>izberite</a:t>
            </a:r>
            <a:endParaRPr lang="en-US" sz="3000" dirty="0"/>
          </a:p>
        </p:txBody>
      </p:sp>
      <p:sp>
        <p:nvSpPr>
          <p:cNvPr id="3" name="Content Placeholder 2">
            <a:extLst>
              <a:ext uri="{FF2B5EF4-FFF2-40B4-BE49-F238E27FC236}">
                <a16:creationId xmlns:a16="http://schemas.microsoft.com/office/drawing/2014/main" id="{F781072C-7EEC-4F56-A203-AF87A06FC6A3}"/>
              </a:ext>
            </a:extLst>
          </p:cNvPr>
          <p:cNvSpPr>
            <a:spLocks noGrp="1"/>
          </p:cNvSpPr>
          <p:nvPr>
            <p:ph idx="1"/>
          </p:nvPr>
        </p:nvSpPr>
        <p:spPr>
          <a:xfrm>
            <a:off x="1611428" y="3581109"/>
            <a:ext cx="3007255" cy="420729"/>
          </a:xfrm>
        </p:spPr>
        <p:txBody>
          <a:bodyPr/>
          <a:lstStyle/>
          <a:p>
            <a:r>
              <a:rPr lang="en-US" dirty="0"/>
              <a:t>Primer </a:t>
            </a:r>
            <a:r>
              <a:rPr lang="en-US" dirty="0" err="1"/>
              <a:t>odstavka</a:t>
            </a:r>
            <a:endParaRPr lang="en-US" dirty="0"/>
          </a:p>
        </p:txBody>
      </p:sp>
      <p:sp>
        <p:nvSpPr>
          <p:cNvPr id="6" name="Content Placeholder 2">
            <a:extLst>
              <a:ext uri="{FF2B5EF4-FFF2-40B4-BE49-F238E27FC236}">
                <a16:creationId xmlns:a16="http://schemas.microsoft.com/office/drawing/2014/main" id="{13C2F557-CE3C-4584-8DE2-8E9F48DDB3D2}"/>
              </a:ext>
            </a:extLst>
          </p:cNvPr>
          <p:cNvSpPr txBox="1">
            <a:spLocks/>
          </p:cNvSpPr>
          <p:nvPr/>
        </p:nvSpPr>
        <p:spPr>
          <a:xfrm>
            <a:off x="7694614" y="3539164"/>
            <a:ext cx="3007255" cy="42072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a:t>Primer v </a:t>
            </a:r>
            <a:r>
              <a:rPr lang="en-US" dirty="0" err="1"/>
              <a:t>verzu</a:t>
            </a:r>
            <a:endParaRPr lang="en-US" dirty="0"/>
          </a:p>
        </p:txBody>
      </p:sp>
      <p:pic>
        <p:nvPicPr>
          <p:cNvPr id="7" name="Picture 6">
            <a:extLst>
              <a:ext uri="{FF2B5EF4-FFF2-40B4-BE49-F238E27FC236}">
                <a16:creationId xmlns:a16="http://schemas.microsoft.com/office/drawing/2014/main" id="{564B9629-4865-4DBA-B0F5-37DE80F0FA66}"/>
              </a:ext>
            </a:extLst>
          </p:cNvPr>
          <p:cNvPicPr>
            <a:picLocks noChangeAspect="1"/>
          </p:cNvPicPr>
          <p:nvPr/>
        </p:nvPicPr>
        <p:blipFill rotWithShape="1">
          <a:blip r:embed="rId2"/>
          <a:srcRect l="6096" t="25933" r="54066" b="51153"/>
          <a:stretch/>
        </p:blipFill>
        <p:spPr>
          <a:xfrm>
            <a:off x="6301723" y="4001838"/>
            <a:ext cx="5054038" cy="2641018"/>
          </a:xfrm>
          <a:prstGeom prst="rect">
            <a:avLst/>
          </a:prstGeom>
        </p:spPr>
      </p:pic>
      <p:pic>
        <p:nvPicPr>
          <p:cNvPr id="8" name="Picture 7">
            <a:extLst>
              <a:ext uri="{FF2B5EF4-FFF2-40B4-BE49-F238E27FC236}">
                <a16:creationId xmlns:a16="http://schemas.microsoft.com/office/drawing/2014/main" id="{3430E6A1-2B0F-4769-8610-DB6742EBA2DD}"/>
              </a:ext>
            </a:extLst>
          </p:cNvPr>
          <p:cNvPicPr>
            <a:picLocks noChangeAspect="1"/>
          </p:cNvPicPr>
          <p:nvPr/>
        </p:nvPicPr>
        <p:blipFill rotWithShape="1">
          <a:blip r:embed="rId3"/>
          <a:srcRect l="22430" t="29266" r="51407" b="45026"/>
          <a:stretch/>
        </p:blipFill>
        <p:spPr>
          <a:xfrm>
            <a:off x="585338" y="4043784"/>
            <a:ext cx="4961720" cy="2641018"/>
          </a:xfrm>
          <a:prstGeom prst="rect">
            <a:avLst/>
          </a:prstGeom>
        </p:spPr>
      </p:pic>
      <p:pic>
        <p:nvPicPr>
          <p:cNvPr id="5" name="Picture 4">
            <a:extLst>
              <a:ext uri="{FF2B5EF4-FFF2-40B4-BE49-F238E27FC236}">
                <a16:creationId xmlns:a16="http://schemas.microsoft.com/office/drawing/2014/main" id="{D50BA82E-118C-4F7F-B5EE-3847D72AA64D}"/>
              </a:ext>
            </a:extLst>
          </p:cNvPr>
          <p:cNvPicPr>
            <a:picLocks noChangeAspect="1"/>
          </p:cNvPicPr>
          <p:nvPr/>
        </p:nvPicPr>
        <p:blipFill rotWithShape="1">
          <a:blip r:embed="rId4"/>
          <a:srcRect l="17473" t="32261" r="51688" b="48319"/>
          <a:stretch/>
        </p:blipFill>
        <p:spPr>
          <a:xfrm>
            <a:off x="3442214" y="1403948"/>
            <a:ext cx="5307572" cy="1796452"/>
          </a:xfrm>
          <a:prstGeom prst="rect">
            <a:avLst/>
          </a:prstGeom>
        </p:spPr>
      </p:pic>
    </p:spTree>
    <p:extLst>
      <p:ext uri="{BB962C8B-B14F-4D97-AF65-F5344CB8AC3E}">
        <p14:creationId xmlns:p14="http://schemas.microsoft.com/office/powerpoint/2010/main" val="3925355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3FB47-F7CC-4F16-9E10-89169E56EB35}"/>
              </a:ext>
            </a:extLst>
          </p:cNvPr>
          <p:cNvSpPr>
            <a:spLocks noGrp="1"/>
          </p:cNvSpPr>
          <p:nvPr>
            <p:ph type="title"/>
          </p:nvPr>
        </p:nvSpPr>
        <p:spPr>
          <a:xfrm>
            <a:off x="2592925" y="101597"/>
            <a:ext cx="8911687" cy="1280890"/>
          </a:xfrm>
        </p:spPr>
        <p:txBody>
          <a:bodyPr>
            <a:noAutofit/>
          </a:bodyPr>
          <a:lstStyle/>
          <a:p>
            <a:r>
              <a:rPr lang="en-US" sz="2800" dirty="0" err="1"/>
              <a:t>Kliknite</a:t>
            </a:r>
            <a:r>
              <a:rPr lang="en-US" sz="2800" dirty="0"/>
              <a:t> na »</a:t>
            </a:r>
            <a:r>
              <a:rPr lang="en-US" sz="2800" dirty="0" err="1"/>
              <a:t>Vključiti</a:t>
            </a:r>
            <a:r>
              <a:rPr lang="en-US" sz="2800" dirty="0"/>
              <a:t> </a:t>
            </a:r>
            <a:r>
              <a:rPr lang="en-US" sz="2800" dirty="0" err="1"/>
              <a:t>komentar</a:t>
            </a:r>
            <a:r>
              <a:rPr lang="en-US" sz="2800" dirty="0"/>
              <a:t>?« </a:t>
            </a:r>
            <a:r>
              <a:rPr lang="en-US" sz="2800" dirty="0" err="1"/>
              <a:t>Izberite</a:t>
            </a:r>
            <a:r>
              <a:rPr lang="en-US" sz="2800" dirty="0"/>
              <a:t> </a:t>
            </a:r>
            <a:r>
              <a:rPr lang="en-US" sz="2800" dirty="0" err="1"/>
              <a:t>komentar</a:t>
            </a:r>
            <a:r>
              <a:rPr lang="en-US" sz="2800" dirty="0"/>
              <a:t> po </a:t>
            </a:r>
            <a:r>
              <a:rPr lang="en-US" sz="2800" dirty="0" err="1"/>
              <a:t>poglavjih</a:t>
            </a:r>
            <a:r>
              <a:rPr lang="en-US" sz="2800" dirty="0"/>
              <a:t>, ki je </a:t>
            </a:r>
            <a:r>
              <a:rPr lang="en-US" sz="2800" dirty="0" err="1"/>
              <a:t>priložen</a:t>
            </a:r>
            <a:r>
              <a:rPr lang="en-US" sz="2800" dirty="0"/>
              <a:t> </a:t>
            </a:r>
            <a:r>
              <a:rPr lang="en-US" sz="2800" dirty="0" err="1"/>
              <a:t>vašemu</a:t>
            </a:r>
            <a:r>
              <a:rPr lang="en-US" sz="2800" dirty="0"/>
              <a:t> </a:t>
            </a:r>
            <a:r>
              <a:rPr lang="en-US" sz="2800" dirty="0" err="1"/>
              <a:t>načrtu</a:t>
            </a:r>
            <a:r>
              <a:rPr lang="en-US" sz="2800" dirty="0"/>
              <a:t>.</a:t>
            </a:r>
          </a:p>
        </p:txBody>
      </p:sp>
      <p:sp>
        <p:nvSpPr>
          <p:cNvPr id="7" name="Content Placeholder 2">
            <a:extLst>
              <a:ext uri="{FF2B5EF4-FFF2-40B4-BE49-F238E27FC236}">
                <a16:creationId xmlns:a16="http://schemas.microsoft.com/office/drawing/2014/main" id="{D1E5052C-8492-4E01-95BF-346D26E46D7B}"/>
              </a:ext>
            </a:extLst>
          </p:cNvPr>
          <p:cNvSpPr txBox="1">
            <a:spLocks/>
          </p:cNvSpPr>
          <p:nvPr/>
        </p:nvSpPr>
        <p:spPr>
          <a:xfrm>
            <a:off x="2741612" y="5222966"/>
            <a:ext cx="8915400" cy="146957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dirty="0"/>
          </a:p>
        </p:txBody>
      </p:sp>
      <p:sp>
        <p:nvSpPr>
          <p:cNvPr id="9" name="TextBox 8">
            <a:extLst>
              <a:ext uri="{FF2B5EF4-FFF2-40B4-BE49-F238E27FC236}">
                <a16:creationId xmlns:a16="http://schemas.microsoft.com/office/drawing/2014/main" id="{B4E65B3C-773B-4964-9409-E41C4EE6E8B7}"/>
              </a:ext>
            </a:extLst>
          </p:cNvPr>
          <p:cNvSpPr txBox="1"/>
          <p:nvPr/>
        </p:nvSpPr>
        <p:spPr>
          <a:xfrm>
            <a:off x="2718955" y="5811037"/>
            <a:ext cx="8391298" cy="646331"/>
          </a:xfrm>
          <a:prstGeom prst="rect">
            <a:avLst/>
          </a:prstGeom>
          <a:noFill/>
        </p:spPr>
        <p:txBody>
          <a:bodyPr wrap="square">
            <a:spAutoFit/>
          </a:bodyPr>
          <a:lstStyle/>
          <a:p>
            <a:r>
              <a:rPr lang="en-US" sz="1200" dirty="0" err="1"/>
              <a:t>Komentarji</a:t>
            </a:r>
            <a:r>
              <a:rPr lang="en-US" sz="1200" dirty="0"/>
              <a:t> </a:t>
            </a:r>
            <a:r>
              <a:rPr lang="en-US" sz="1200" dirty="0" err="1"/>
              <a:t>poglavje</a:t>
            </a:r>
            <a:r>
              <a:rPr lang="en-US" sz="1200" dirty="0"/>
              <a:t> za </a:t>
            </a:r>
            <a:r>
              <a:rPr lang="en-US" sz="1200" dirty="0" err="1"/>
              <a:t>poglavjem</a:t>
            </a:r>
            <a:r>
              <a:rPr lang="en-US" sz="1200" dirty="0"/>
              <a:t> so na </a:t>
            </a:r>
            <a:r>
              <a:rPr lang="en-US" sz="1200" dirty="0" err="1"/>
              <a:t>voljo</a:t>
            </a:r>
            <a:r>
              <a:rPr lang="en-US" sz="1200" dirty="0"/>
              <a:t> le z </a:t>
            </a:r>
            <a:r>
              <a:rPr lang="en-US" sz="1200" dirty="0" err="1"/>
              <a:t>uporabo</a:t>
            </a:r>
            <a:r>
              <a:rPr lang="en-US" sz="1200" dirty="0"/>
              <a:t> </a:t>
            </a:r>
            <a:r>
              <a:rPr lang="en-US" sz="1200" dirty="0" err="1"/>
              <a:t>trajanja</a:t>
            </a:r>
            <a:r>
              <a:rPr lang="en-US" sz="1200" dirty="0"/>
              <a:t> "</a:t>
            </a:r>
            <a:r>
              <a:rPr lang="en-US" sz="1200" dirty="0" err="1"/>
              <a:t>poglavij</a:t>
            </a:r>
            <a:r>
              <a:rPr lang="en-US" sz="1200" dirty="0"/>
              <a:t>" in z </a:t>
            </a:r>
            <a:r>
              <a:rPr lang="en-US" sz="1200" dirty="0" err="1"/>
              <a:t>naslednjimi</a:t>
            </a:r>
            <a:r>
              <a:rPr lang="en-US" sz="1200" dirty="0"/>
              <a:t> </a:t>
            </a:r>
            <a:r>
              <a:rPr lang="en-US" sz="1200" dirty="0" err="1"/>
              <a:t>temami</a:t>
            </a:r>
            <a:r>
              <a:rPr lang="en-US" sz="1200" dirty="0"/>
              <a:t>: 1 </a:t>
            </a:r>
            <a:r>
              <a:rPr lang="en-US" sz="1200" dirty="0" err="1"/>
              <a:t>knjiga</a:t>
            </a:r>
            <a:r>
              <a:rPr lang="en-US" sz="1200" dirty="0"/>
              <a:t> Deep Dive, Straight (od </a:t>
            </a:r>
            <a:r>
              <a:rPr lang="en-US" sz="1200" dirty="0" err="1"/>
              <a:t>Geneze</a:t>
            </a:r>
            <a:r>
              <a:rPr lang="en-US" sz="1200" dirty="0"/>
              <a:t> do </a:t>
            </a:r>
            <a:r>
              <a:rPr lang="en-US" sz="1200" dirty="0" err="1"/>
              <a:t>Razodetja</a:t>
            </a:r>
            <a:r>
              <a:rPr lang="en-US" sz="1200" dirty="0"/>
              <a:t>), </a:t>
            </a:r>
            <a:r>
              <a:rPr lang="en-US" sz="1200" dirty="0" err="1"/>
              <a:t>Samo</a:t>
            </a:r>
            <a:r>
              <a:rPr lang="en-US" sz="1200" dirty="0"/>
              <a:t> </a:t>
            </a:r>
            <a:r>
              <a:rPr lang="en-US" sz="1200" dirty="0" err="1"/>
              <a:t>Stara</a:t>
            </a:r>
            <a:r>
              <a:rPr lang="en-US" sz="1200" dirty="0"/>
              <a:t> </a:t>
            </a:r>
            <a:r>
              <a:rPr lang="en-US" sz="1200" dirty="0" err="1"/>
              <a:t>zaveza</a:t>
            </a:r>
            <a:r>
              <a:rPr lang="en-US" sz="1200" dirty="0"/>
              <a:t>, </a:t>
            </a:r>
            <a:r>
              <a:rPr lang="en-US" sz="1200" dirty="0" err="1"/>
              <a:t>Samo</a:t>
            </a:r>
            <a:r>
              <a:rPr lang="en-US" sz="1200" dirty="0"/>
              <a:t> Nova </a:t>
            </a:r>
            <a:r>
              <a:rPr lang="en-US" sz="1200" dirty="0" err="1"/>
              <a:t>zaveza</a:t>
            </a:r>
            <a:r>
              <a:rPr lang="en-US" sz="1200" dirty="0"/>
              <a:t>, </a:t>
            </a:r>
            <a:r>
              <a:rPr lang="en-US" sz="1200" dirty="0" err="1"/>
              <a:t>Psalmi</a:t>
            </a:r>
            <a:r>
              <a:rPr lang="en-US" sz="1200" dirty="0"/>
              <a:t> in </a:t>
            </a:r>
            <a:r>
              <a:rPr lang="en-US" sz="1200" dirty="0" err="1"/>
              <a:t>pregovori</a:t>
            </a:r>
            <a:r>
              <a:rPr lang="en-US" sz="1200" dirty="0"/>
              <a:t>, Apostoli in Pavel, </a:t>
            </a:r>
            <a:r>
              <a:rPr lang="en-US" sz="1200" dirty="0" err="1"/>
              <a:t>Preroki</a:t>
            </a:r>
            <a:r>
              <a:rPr lang="en-US" sz="1200" dirty="0"/>
              <a:t> Stare </a:t>
            </a:r>
            <a:r>
              <a:rPr lang="en-US" sz="1200" dirty="0" err="1"/>
              <a:t>zaveze</a:t>
            </a:r>
            <a:r>
              <a:rPr lang="en-US" sz="1200" dirty="0"/>
              <a:t> </a:t>
            </a:r>
            <a:r>
              <a:rPr lang="en-US" sz="1200" dirty="0" err="1"/>
              <a:t>Veliki</a:t>
            </a:r>
            <a:r>
              <a:rPr lang="en-US" sz="1200" dirty="0"/>
              <a:t> in Mali </a:t>
            </a:r>
            <a:r>
              <a:rPr lang="en-US" sz="1200" dirty="0" err="1"/>
              <a:t>ter</a:t>
            </a:r>
            <a:r>
              <a:rPr lang="en-US" sz="1200" dirty="0"/>
              <a:t> Tora.</a:t>
            </a:r>
          </a:p>
        </p:txBody>
      </p:sp>
      <p:pic>
        <p:nvPicPr>
          <p:cNvPr id="6" name="Picture 5">
            <a:extLst>
              <a:ext uri="{FF2B5EF4-FFF2-40B4-BE49-F238E27FC236}">
                <a16:creationId xmlns:a16="http://schemas.microsoft.com/office/drawing/2014/main" id="{2DBFD077-6688-46ED-9BFE-743A3281F5CB}"/>
              </a:ext>
            </a:extLst>
          </p:cNvPr>
          <p:cNvPicPr>
            <a:picLocks noChangeAspect="1"/>
          </p:cNvPicPr>
          <p:nvPr/>
        </p:nvPicPr>
        <p:blipFill rotWithShape="1">
          <a:blip r:embed="rId2"/>
          <a:srcRect l="30214" t="5725" r="18643" b="50911"/>
          <a:stretch/>
        </p:blipFill>
        <p:spPr>
          <a:xfrm>
            <a:off x="2589212" y="1108529"/>
            <a:ext cx="7660777" cy="3518472"/>
          </a:xfrm>
          <a:prstGeom prst="rect">
            <a:avLst/>
          </a:prstGeom>
        </p:spPr>
      </p:pic>
      <p:sp>
        <p:nvSpPr>
          <p:cNvPr id="10" name="Content Placeholder 9">
            <a:extLst>
              <a:ext uri="{FF2B5EF4-FFF2-40B4-BE49-F238E27FC236}">
                <a16:creationId xmlns:a16="http://schemas.microsoft.com/office/drawing/2014/main" id="{5CB33CE9-9675-4D47-9DFC-2FDE7A168BBD}"/>
              </a:ext>
            </a:extLst>
          </p:cNvPr>
          <p:cNvSpPr>
            <a:spLocks noGrp="1"/>
          </p:cNvSpPr>
          <p:nvPr>
            <p:ph idx="1"/>
          </p:nvPr>
        </p:nvSpPr>
        <p:spPr>
          <a:xfrm>
            <a:off x="2589212" y="4802938"/>
            <a:ext cx="8915400" cy="830996"/>
          </a:xfrm>
        </p:spPr>
        <p:txBody>
          <a:bodyPr>
            <a:normAutofit/>
          </a:bodyPr>
          <a:lstStyle/>
          <a:p>
            <a:r>
              <a:rPr lang="en-US" dirty="0" err="1"/>
              <a:t>Izberite</a:t>
            </a:r>
            <a:r>
              <a:rPr lang="en-US" dirty="0"/>
              <a:t> med 155 </a:t>
            </a:r>
            <a:r>
              <a:rPr lang="en-US" dirty="0" err="1"/>
              <a:t>komentarji</a:t>
            </a:r>
            <a:r>
              <a:rPr lang="en-US" dirty="0"/>
              <a:t> v 15 </a:t>
            </a:r>
            <a:r>
              <a:rPr lang="en-US" dirty="0" err="1"/>
              <a:t>jezikih</a:t>
            </a:r>
            <a:endParaRPr lang="en-US" dirty="0"/>
          </a:p>
          <a:p>
            <a:pPr lvl="1"/>
            <a:r>
              <a:rPr lang="en-US" dirty="0"/>
              <a:t>To je </a:t>
            </a:r>
            <a:r>
              <a:rPr lang="en-US" dirty="0" err="1"/>
              <a:t>neobvezno</a:t>
            </a:r>
            <a:r>
              <a:rPr lang="en-US" dirty="0"/>
              <a:t>.  </a:t>
            </a:r>
            <a:r>
              <a:rPr lang="en-US" dirty="0" err="1"/>
              <a:t>Če</a:t>
            </a:r>
            <a:r>
              <a:rPr lang="en-US" dirty="0"/>
              <a:t> ne </a:t>
            </a:r>
            <a:r>
              <a:rPr lang="en-US" dirty="0" err="1"/>
              <a:t>želite</a:t>
            </a:r>
            <a:r>
              <a:rPr lang="en-US" dirty="0"/>
              <a:t> </a:t>
            </a:r>
            <a:r>
              <a:rPr lang="en-US" dirty="0" err="1"/>
              <a:t>komentarja</a:t>
            </a:r>
            <a:r>
              <a:rPr lang="en-US" dirty="0"/>
              <a:t>, </a:t>
            </a:r>
            <a:r>
              <a:rPr lang="en-US" dirty="0" err="1"/>
              <a:t>odhajajte</a:t>
            </a:r>
            <a:r>
              <a:rPr lang="en-US" dirty="0"/>
              <a:t> </a:t>
            </a:r>
            <a:r>
              <a:rPr lang="en-US" dirty="0" err="1"/>
              <a:t>kot</a:t>
            </a:r>
            <a:r>
              <a:rPr lang="en-US" dirty="0"/>
              <a:t> "</a:t>
            </a:r>
            <a:r>
              <a:rPr lang="en-US" dirty="0" err="1"/>
              <a:t>Nobene</a:t>
            </a:r>
            <a:r>
              <a:rPr lang="en-US" dirty="0"/>
              <a:t>"</a:t>
            </a:r>
          </a:p>
        </p:txBody>
      </p:sp>
    </p:spTree>
    <p:extLst>
      <p:ext uri="{BB962C8B-B14F-4D97-AF65-F5344CB8AC3E}">
        <p14:creationId xmlns:p14="http://schemas.microsoft.com/office/powerpoint/2010/main" val="1175416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3FB47-F7CC-4F16-9E10-89169E56EB35}"/>
              </a:ext>
            </a:extLst>
          </p:cNvPr>
          <p:cNvSpPr>
            <a:spLocks noGrp="1"/>
          </p:cNvSpPr>
          <p:nvPr>
            <p:ph type="title"/>
          </p:nvPr>
        </p:nvSpPr>
        <p:spPr/>
        <p:txBody>
          <a:bodyPr>
            <a:normAutofit fontScale="90000"/>
          </a:bodyPr>
          <a:lstStyle/>
          <a:p>
            <a:r>
              <a:rPr lang="en-US" dirty="0" err="1"/>
              <a:t>Kliknite</a:t>
            </a:r>
            <a:r>
              <a:rPr lang="en-US" dirty="0"/>
              <a:t> na </a:t>
            </a:r>
            <a:r>
              <a:rPr lang="en-US" dirty="0" err="1"/>
              <a:t>spustni</a:t>
            </a:r>
            <a:r>
              <a:rPr lang="en-US" dirty="0"/>
              <a:t> </a:t>
            </a:r>
            <a:r>
              <a:rPr lang="en-US" dirty="0" err="1"/>
              <a:t>meni</a:t>
            </a:r>
            <a:r>
              <a:rPr lang="en-US" dirty="0"/>
              <a:t> "</a:t>
            </a:r>
            <a:r>
              <a:rPr lang="en-US" dirty="0" err="1"/>
              <a:t>Izberi</a:t>
            </a:r>
            <a:r>
              <a:rPr lang="en-US" dirty="0"/>
              <a:t> po </a:t>
            </a:r>
            <a:r>
              <a:rPr lang="en-US" dirty="0" err="1"/>
              <a:t>dnevu</a:t>
            </a:r>
            <a:r>
              <a:rPr lang="en-US" dirty="0"/>
              <a:t>, </a:t>
            </a:r>
            <a:r>
              <a:rPr lang="en-US" dirty="0" err="1"/>
              <a:t>datumu</a:t>
            </a:r>
            <a:r>
              <a:rPr lang="en-US" dirty="0"/>
              <a:t> </a:t>
            </a:r>
            <a:r>
              <a:rPr lang="en-US" dirty="0" err="1"/>
              <a:t>ali</a:t>
            </a:r>
            <a:r>
              <a:rPr lang="en-US" dirty="0"/>
              <a:t> </a:t>
            </a:r>
            <a:r>
              <a:rPr lang="en-US" dirty="0" err="1"/>
              <a:t>obeh</a:t>
            </a:r>
            <a:r>
              <a:rPr lang="en-US" dirty="0"/>
              <a:t>:" in </a:t>
            </a:r>
            <a:r>
              <a:rPr lang="en-US" dirty="0" err="1"/>
              <a:t>izvedite</a:t>
            </a:r>
            <a:r>
              <a:rPr lang="en-US" dirty="0"/>
              <a:t> </a:t>
            </a:r>
            <a:r>
              <a:rPr lang="en-US" dirty="0" err="1"/>
              <a:t>svojo</a:t>
            </a:r>
            <a:r>
              <a:rPr lang="en-US" dirty="0"/>
              <a:t> </a:t>
            </a:r>
            <a:r>
              <a:rPr lang="en-US" dirty="0" err="1"/>
              <a:t>izbiro</a:t>
            </a:r>
            <a:endParaRPr lang="en-US" dirty="0"/>
          </a:p>
        </p:txBody>
      </p:sp>
      <p:sp>
        <p:nvSpPr>
          <p:cNvPr id="3" name="Content Placeholder 2">
            <a:extLst>
              <a:ext uri="{FF2B5EF4-FFF2-40B4-BE49-F238E27FC236}">
                <a16:creationId xmlns:a16="http://schemas.microsoft.com/office/drawing/2014/main" id="{F9A21D50-865D-421A-8CA7-E35BD43A00FA}"/>
              </a:ext>
            </a:extLst>
          </p:cNvPr>
          <p:cNvSpPr>
            <a:spLocks noGrp="1"/>
          </p:cNvSpPr>
          <p:nvPr>
            <p:ph idx="1"/>
          </p:nvPr>
        </p:nvSpPr>
        <p:spPr>
          <a:xfrm>
            <a:off x="2589212" y="4587667"/>
            <a:ext cx="8915400" cy="1829108"/>
          </a:xfrm>
        </p:spPr>
        <p:txBody>
          <a:bodyPr/>
          <a:lstStyle/>
          <a:p>
            <a:r>
              <a:rPr lang="en-US" dirty="0"/>
              <a:t>Po </a:t>
            </a:r>
            <a:r>
              <a:rPr lang="en-US" dirty="0" err="1"/>
              <a:t>dnevu</a:t>
            </a:r>
            <a:r>
              <a:rPr lang="en-US" dirty="0"/>
              <a:t> – primer – dan 1, dan 2 </a:t>
            </a:r>
            <a:r>
              <a:rPr lang="en-US" dirty="0" err="1"/>
              <a:t>itd</a:t>
            </a:r>
            <a:r>
              <a:rPr lang="en-US" dirty="0"/>
              <a:t>.
Po </a:t>
            </a:r>
            <a:r>
              <a:rPr lang="en-US" dirty="0" err="1"/>
              <a:t>datumu</a:t>
            </a:r>
            <a:r>
              <a:rPr lang="en-US" dirty="0"/>
              <a:t> – primer – 1. </a:t>
            </a:r>
            <a:r>
              <a:rPr lang="en-US" dirty="0" err="1"/>
              <a:t>januar</a:t>
            </a:r>
            <a:r>
              <a:rPr lang="en-US" dirty="0"/>
              <a:t>, 2. </a:t>
            </a:r>
            <a:r>
              <a:rPr lang="en-US" dirty="0" err="1"/>
              <a:t>januar</a:t>
            </a:r>
            <a:r>
              <a:rPr lang="en-US" dirty="0"/>
              <a:t> </a:t>
            </a:r>
            <a:r>
              <a:rPr lang="en-US" dirty="0" err="1"/>
              <a:t>itd</a:t>
            </a:r>
            <a:r>
              <a:rPr lang="en-US" dirty="0"/>
              <a:t>
Po </a:t>
            </a:r>
            <a:r>
              <a:rPr lang="en-US" dirty="0" err="1"/>
              <a:t>dnevu</a:t>
            </a:r>
            <a:r>
              <a:rPr lang="en-US" dirty="0"/>
              <a:t> in </a:t>
            </a:r>
            <a:r>
              <a:rPr lang="en-US" dirty="0" err="1"/>
              <a:t>datumu</a:t>
            </a:r>
            <a:r>
              <a:rPr lang="en-US" dirty="0"/>
              <a:t> – </a:t>
            </a:r>
            <a:r>
              <a:rPr lang="en-US" dirty="0" err="1"/>
              <a:t>Glava</a:t>
            </a:r>
            <a:r>
              <a:rPr lang="en-US" dirty="0"/>
              <a:t> </a:t>
            </a:r>
            <a:r>
              <a:rPr lang="en-US" dirty="0" err="1"/>
              <a:t>bo</a:t>
            </a:r>
            <a:r>
              <a:rPr lang="en-US" dirty="0"/>
              <a:t> </a:t>
            </a:r>
            <a:r>
              <a:rPr lang="en-US" dirty="0" err="1"/>
              <a:t>prikazala</a:t>
            </a:r>
            <a:r>
              <a:rPr lang="en-US" dirty="0"/>
              <a:t> </a:t>
            </a:r>
            <a:r>
              <a:rPr lang="en-US" dirty="0" err="1"/>
              <a:t>oba</a:t>
            </a:r>
            <a:r>
              <a:rPr lang="en-US" dirty="0"/>
              <a:t> z </a:t>
            </a:r>
            <a:r>
              <a:rPr lang="en-US" dirty="0" err="1"/>
              <a:t>dnevom</a:t>
            </a:r>
            <a:r>
              <a:rPr lang="en-US" dirty="0"/>
              <a:t> </a:t>
            </a:r>
            <a:r>
              <a:rPr lang="en-US" dirty="0" err="1"/>
              <a:t>najprej</a:t>
            </a:r>
            <a:r>
              <a:rPr lang="en-US" dirty="0"/>
              <a:t>
Po </a:t>
            </a:r>
            <a:r>
              <a:rPr lang="en-US" dirty="0" err="1"/>
              <a:t>datumu</a:t>
            </a:r>
            <a:r>
              <a:rPr lang="en-US" dirty="0"/>
              <a:t> in </a:t>
            </a:r>
            <a:r>
              <a:rPr lang="en-US" dirty="0" err="1"/>
              <a:t>dnevu</a:t>
            </a:r>
            <a:r>
              <a:rPr lang="en-US" dirty="0"/>
              <a:t> - </a:t>
            </a:r>
            <a:r>
              <a:rPr lang="en-US" dirty="0" err="1"/>
              <a:t>Glava</a:t>
            </a:r>
            <a:r>
              <a:rPr lang="en-US" dirty="0"/>
              <a:t> </a:t>
            </a:r>
            <a:r>
              <a:rPr lang="en-US" dirty="0" err="1"/>
              <a:t>bo</a:t>
            </a:r>
            <a:r>
              <a:rPr lang="en-US" dirty="0"/>
              <a:t> </a:t>
            </a:r>
            <a:r>
              <a:rPr lang="en-US" dirty="0" err="1"/>
              <a:t>prikazala</a:t>
            </a:r>
            <a:r>
              <a:rPr lang="en-US" dirty="0"/>
              <a:t> </a:t>
            </a:r>
            <a:r>
              <a:rPr lang="en-US" dirty="0" err="1"/>
              <a:t>oba</a:t>
            </a:r>
            <a:r>
              <a:rPr lang="en-US" dirty="0"/>
              <a:t> z </a:t>
            </a:r>
            <a:r>
              <a:rPr lang="en-US" dirty="0" err="1"/>
              <a:t>datumom</a:t>
            </a:r>
            <a:r>
              <a:rPr lang="en-US" dirty="0"/>
              <a:t> </a:t>
            </a:r>
            <a:r>
              <a:rPr lang="en-US" dirty="0" err="1"/>
              <a:t>najprej</a:t>
            </a:r>
            <a:endParaRPr lang="en-US" dirty="0"/>
          </a:p>
        </p:txBody>
      </p:sp>
      <p:pic>
        <p:nvPicPr>
          <p:cNvPr id="6" name="Picture 5">
            <a:extLst>
              <a:ext uri="{FF2B5EF4-FFF2-40B4-BE49-F238E27FC236}">
                <a16:creationId xmlns:a16="http://schemas.microsoft.com/office/drawing/2014/main" id="{6571FFAF-CEC0-45CF-800C-C3B5A6F34341}"/>
              </a:ext>
            </a:extLst>
          </p:cNvPr>
          <p:cNvPicPr>
            <a:picLocks noChangeAspect="1"/>
          </p:cNvPicPr>
          <p:nvPr/>
        </p:nvPicPr>
        <p:blipFill rotWithShape="1">
          <a:blip r:embed="rId2"/>
          <a:srcRect l="17075" t="42949" r="60585" b="32319"/>
          <a:stretch/>
        </p:blipFill>
        <p:spPr>
          <a:xfrm>
            <a:off x="2694560" y="1808269"/>
            <a:ext cx="4435814" cy="2639477"/>
          </a:xfrm>
          <a:prstGeom prst="rect">
            <a:avLst/>
          </a:prstGeom>
        </p:spPr>
      </p:pic>
    </p:spTree>
    <p:extLst>
      <p:ext uri="{BB962C8B-B14F-4D97-AF65-F5344CB8AC3E}">
        <p14:creationId xmlns:p14="http://schemas.microsoft.com/office/powerpoint/2010/main" val="1262322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3FB47-F7CC-4F16-9E10-89169E56EB35}"/>
              </a:ext>
            </a:extLst>
          </p:cNvPr>
          <p:cNvSpPr>
            <a:spLocks noGrp="1"/>
          </p:cNvSpPr>
          <p:nvPr>
            <p:ph type="title"/>
          </p:nvPr>
        </p:nvSpPr>
        <p:spPr>
          <a:xfrm>
            <a:off x="2033172" y="268528"/>
            <a:ext cx="9096972" cy="1280890"/>
          </a:xfrm>
        </p:spPr>
        <p:txBody>
          <a:bodyPr>
            <a:noAutofit/>
          </a:bodyPr>
          <a:lstStyle/>
          <a:p>
            <a:r>
              <a:rPr lang="en-US" sz="2800" dirty="0" err="1"/>
              <a:t>Kliknite</a:t>
            </a:r>
            <a:r>
              <a:rPr lang="en-US" sz="2800" dirty="0"/>
              <a:t> na </a:t>
            </a:r>
            <a:r>
              <a:rPr lang="en-US" sz="2800" dirty="0" err="1"/>
              <a:t>koledar</a:t>
            </a:r>
            <a:r>
              <a:rPr lang="en-US" sz="2800" dirty="0"/>
              <a:t>, da </a:t>
            </a:r>
            <a:r>
              <a:rPr lang="en-US" sz="2800" dirty="0" err="1"/>
              <a:t>izberete</a:t>
            </a:r>
            <a:r>
              <a:rPr lang="en-US" sz="2800" dirty="0"/>
              <a:t> datum </a:t>
            </a:r>
            <a:r>
              <a:rPr lang="en-US" sz="2800" dirty="0" err="1"/>
              <a:t>začetka</a:t>
            </a:r>
            <a:r>
              <a:rPr lang="en-US" sz="2800" dirty="0"/>
              <a:t> </a:t>
            </a:r>
            <a:r>
              <a:rPr lang="en-US" sz="2800" dirty="0" err="1"/>
              <a:t>branja</a:t>
            </a:r>
            <a:r>
              <a:rPr lang="en-US" sz="2800" dirty="0"/>
              <a:t>.  </a:t>
            </a:r>
            <a:r>
              <a:rPr lang="en-US" sz="2800" dirty="0" err="1"/>
              <a:t>Če</a:t>
            </a:r>
            <a:r>
              <a:rPr lang="en-US" sz="2800" dirty="0"/>
              <a:t> </a:t>
            </a:r>
            <a:r>
              <a:rPr lang="en-US" sz="2800" dirty="0" err="1"/>
              <a:t>izberete</a:t>
            </a:r>
            <a:r>
              <a:rPr lang="en-US" sz="2800" dirty="0"/>
              <a:t> "</a:t>
            </a:r>
            <a:r>
              <a:rPr lang="en-US" sz="2800" dirty="0" err="1"/>
              <a:t>Prilagojeno</a:t>
            </a:r>
            <a:r>
              <a:rPr lang="en-US" sz="2800" dirty="0"/>
              <a:t> </a:t>
            </a:r>
            <a:r>
              <a:rPr lang="en-US" sz="2800" dirty="0" err="1"/>
              <a:t>trajanje</a:t>
            </a:r>
            <a:r>
              <a:rPr lang="en-US" sz="2800" dirty="0"/>
              <a:t>", </a:t>
            </a:r>
            <a:r>
              <a:rPr lang="en-US" sz="2800" dirty="0" err="1"/>
              <a:t>izberite</a:t>
            </a:r>
            <a:r>
              <a:rPr lang="en-US" sz="2800" dirty="0"/>
              <a:t> datum </a:t>
            </a:r>
            <a:r>
              <a:rPr lang="en-US" sz="2800" dirty="0" err="1"/>
              <a:t>konca</a:t>
            </a:r>
            <a:r>
              <a:rPr lang="en-US" sz="2800" dirty="0"/>
              <a:t> </a:t>
            </a:r>
            <a:r>
              <a:rPr lang="en-US" sz="2800" dirty="0" err="1"/>
              <a:t>branja</a:t>
            </a:r>
            <a:endParaRPr lang="en-US" sz="2800" dirty="0"/>
          </a:p>
        </p:txBody>
      </p:sp>
      <p:sp>
        <p:nvSpPr>
          <p:cNvPr id="3" name="Content Placeholder 2">
            <a:extLst>
              <a:ext uri="{FF2B5EF4-FFF2-40B4-BE49-F238E27FC236}">
                <a16:creationId xmlns:a16="http://schemas.microsoft.com/office/drawing/2014/main" id="{F9A21D50-865D-421A-8CA7-E35BD43A00FA}"/>
              </a:ext>
            </a:extLst>
          </p:cNvPr>
          <p:cNvSpPr>
            <a:spLocks noGrp="1"/>
          </p:cNvSpPr>
          <p:nvPr>
            <p:ph idx="1"/>
          </p:nvPr>
        </p:nvSpPr>
        <p:spPr>
          <a:xfrm>
            <a:off x="1628499" y="5810056"/>
            <a:ext cx="4049489" cy="619255"/>
          </a:xfrm>
        </p:spPr>
        <p:txBody>
          <a:bodyPr>
            <a:normAutofit fontScale="85000" lnSpcReduction="10000"/>
          </a:bodyPr>
          <a:lstStyle/>
          <a:p>
            <a:r>
              <a:rPr lang="pl-PL" dirty="0"/>
              <a:t>Preskočite ta korak, če ste v prejšnjem koraku prebrali "Po dnevu"</a:t>
            </a:r>
            <a:endParaRPr lang="en-US" dirty="0"/>
          </a:p>
        </p:txBody>
      </p:sp>
      <p:pic>
        <p:nvPicPr>
          <p:cNvPr id="9" name="Picture 8">
            <a:extLst>
              <a:ext uri="{FF2B5EF4-FFF2-40B4-BE49-F238E27FC236}">
                <a16:creationId xmlns:a16="http://schemas.microsoft.com/office/drawing/2014/main" id="{A101F5B3-D72C-44E6-9E43-62C137F747B4}"/>
              </a:ext>
            </a:extLst>
          </p:cNvPr>
          <p:cNvPicPr>
            <a:picLocks noChangeAspect="1"/>
          </p:cNvPicPr>
          <p:nvPr/>
        </p:nvPicPr>
        <p:blipFill rotWithShape="1">
          <a:blip r:embed="rId2"/>
          <a:srcRect l="39642" t="51220" r="48786" b="21879"/>
          <a:stretch/>
        </p:blipFill>
        <p:spPr>
          <a:xfrm>
            <a:off x="1628500" y="2969631"/>
            <a:ext cx="2090058" cy="2631925"/>
          </a:xfrm>
          <a:prstGeom prst="rect">
            <a:avLst/>
          </a:prstGeom>
        </p:spPr>
      </p:pic>
      <p:pic>
        <p:nvPicPr>
          <p:cNvPr id="11" name="Picture 10">
            <a:extLst>
              <a:ext uri="{FF2B5EF4-FFF2-40B4-BE49-F238E27FC236}">
                <a16:creationId xmlns:a16="http://schemas.microsoft.com/office/drawing/2014/main" id="{87E54162-E69D-41C7-A70E-F9CFBCFE4A0B}"/>
              </a:ext>
            </a:extLst>
          </p:cNvPr>
          <p:cNvPicPr>
            <a:picLocks noChangeAspect="1"/>
          </p:cNvPicPr>
          <p:nvPr/>
        </p:nvPicPr>
        <p:blipFill rotWithShape="1">
          <a:blip r:embed="rId3"/>
          <a:srcRect l="61571" t="51616" r="27314" b="21747"/>
          <a:stretch/>
        </p:blipFill>
        <p:spPr>
          <a:xfrm>
            <a:off x="6296310" y="2908664"/>
            <a:ext cx="2090058" cy="2713182"/>
          </a:xfrm>
          <a:prstGeom prst="rect">
            <a:avLst/>
          </a:prstGeom>
        </p:spPr>
      </p:pic>
      <p:sp>
        <p:nvSpPr>
          <p:cNvPr id="12" name="Content Placeholder 2">
            <a:extLst>
              <a:ext uri="{FF2B5EF4-FFF2-40B4-BE49-F238E27FC236}">
                <a16:creationId xmlns:a16="http://schemas.microsoft.com/office/drawing/2014/main" id="{D903F050-E089-4E2C-915E-50A9FD65D94E}"/>
              </a:ext>
            </a:extLst>
          </p:cNvPr>
          <p:cNvSpPr txBox="1">
            <a:spLocks/>
          </p:cNvSpPr>
          <p:nvPr/>
        </p:nvSpPr>
        <p:spPr>
          <a:xfrm>
            <a:off x="6353725" y="5810056"/>
            <a:ext cx="3964760" cy="61925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err="1"/>
              <a:t>Vrednost</a:t>
            </a:r>
            <a:r>
              <a:rPr lang="en-US" dirty="0"/>
              <a:t> </a:t>
            </a:r>
            <a:r>
              <a:rPr lang="en-US" dirty="0" err="1"/>
              <a:t>vnesite</a:t>
            </a:r>
            <a:r>
              <a:rPr lang="en-US" dirty="0"/>
              <a:t> le, </a:t>
            </a:r>
            <a:r>
              <a:rPr lang="en-US" dirty="0" err="1"/>
              <a:t>če</a:t>
            </a:r>
            <a:r>
              <a:rPr lang="en-US" dirty="0"/>
              <a:t> </a:t>
            </a:r>
            <a:r>
              <a:rPr lang="en-US" dirty="0" err="1"/>
              <a:t>izberete</a:t>
            </a:r>
            <a:r>
              <a:rPr lang="en-US" dirty="0"/>
              <a:t> "</a:t>
            </a:r>
            <a:r>
              <a:rPr lang="en-US" dirty="0" err="1"/>
              <a:t>Prilagojeno</a:t>
            </a:r>
            <a:r>
              <a:rPr lang="en-US" dirty="0"/>
              <a:t> </a:t>
            </a:r>
            <a:r>
              <a:rPr lang="en-US" dirty="0" err="1"/>
              <a:t>trajanje</a:t>
            </a:r>
            <a:r>
              <a:rPr lang="en-US" dirty="0"/>
              <a:t>".</a:t>
            </a:r>
          </a:p>
        </p:txBody>
      </p:sp>
      <p:pic>
        <p:nvPicPr>
          <p:cNvPr id="5" name="Picture 4">
            <a:extLst>
              <a:ext uri="{FF2B5EF4-FFF2-40B4-BE49-F238E27FC236}">
                <a16:creationId xmlns:a16="http://schemas.microsoft.com/office/drawing/2014/main" id="{F2A0D780-C19F-44E0-AF98-FD1E8B25CD26}"/>
              </a:ext>
            </a:extLst>
          </p:cNvPr>
          <p:cNvPicPr>
            <a:picLocks noChangeAspect="1"/>
          </p:cNvPicPr>
          <p:nvPr/>
        </p:nvPicPr>
        <p:blipFill rotWithShape="1">
          <a:blip r:embed="rId4"/>
          <a:srcRect l="39175" t="42060" r="18458" b="48490"/>
          <a:stretch/>
        </p:blipFill>
        <p:spPr>
          <a:xfrm>
            <a:off x="1628499" y="1912727"/>
            <a:ext cx="8874618" cy="1063938"/>
          </a:xfrm>
          <a:prstGeom prst="rect">
            <a:avLst/>
          </a:prstGeom>
        </p:spPr>
      </p:pic>
    </p:spTree>
    <p:extLst>
      <p:ext uri="{BB962C8B-B14F-4D97-AF65-F5344CB8AC3E}">
        <p14:creationId xmlns:p14="http://schemas.microsoft.com/office/powerpoint/2010/main" val="22528206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07BA-1D30-40CF-BC72-67A98422F5C4}"/>
              </a:ext>
            </a:extLst>
          </p:cNvPr>
          <p:cNvSpPr>
            <a:spLocks noGrp="1"/>
          </p:cNvSpPr>
          <p:nvPr>
            <p:ph type="title"/>
          </p:nvPr>
        </p:nvSpPr>
        <p:spPr>
          <a:xfrm>
            <a:off x="1987063" y="223514"/>
            <a:ext cx="9517550" cy="1280890"/>
          </a:xfrm>
        </p:spPr>
        <p:txBody>
          <a:bodyPr>
            <a:normAutofit/>
          </a:bodyPr>
          <a:lstStyle/>
          <a:p>
            <a:r>
              <a:rPr lang="en-US" dirty="0" err="1"/>
              <a:t>Kliknite</a:t>
            </a:r>
            <a:r>
              <a:rPr lang="en-US" dirty="0"/>
              <a:t> na </a:t>
            </a:r>
            <a:r>
              <a:rPr lang="en-US" dirty="0" err="1"/>
              <a:t>spustni</a:t>
            </a:r>
            <a:r>
              <a:rPr lang="en-US" dirty="0"/>
              <a:t> </a:t>
            </a:r>
            <a:r>
              <a:rPr lang="en-US" dirty="0" err="1"/>
              <a:t>meni</a:t>
            </a:r>
            <a:r>
              <a:rPr lang="en-US" dirty="0"/>
              <a:t> "</a:t>
            </a:r>
            <a:r>
              <a:rPr lang="en-US" dirty="0" err="1"/>
              <a:t>Izberi</a:t>
            </a:r>
            <a:r>
              <a:rPr lang="en-US" dirty="0"/>
              <a:t> format e-</a:t>
            </a:r>
            <a:r>
              <a:rPr lang="en-US" dirty="0" err="1"/>
              <a:t>knjige</a:t>
            </a:r>
            <a:r>
              <a:rPr lang="en-US" dirty="0"/>
              <a:t>" in </a:t>
            </a:r>
            <a:r>
              <a:rPr lang="en-US" dirty="0" err="1"/>
              <a:t>izberite</a:t>
            </a:r>
            <a:endParaRPr lang="en-US" dirty="0"/>
          </a:p>
        </p:txBody>
      </p:sp>
      <p:sp>
        <p:nvSpPr>
          <p:cNvPr id="3" name="Content Placeholder 2">
            <a:extLst>
              <a:ext uri="{FF2B5EF4-FFF2-40B4-BE49-F238E27FC236}">
                <a16:creationId xmlns:a16="http://schemas.microsoft.com/office/drawing/2014/main" id="{D8AB1329-75F3-4D82-831E-48169A1364CC}"/>
              </a:ext>
            </a:extLst>
          </p:cNvPr>
          <p:cNvSpPr>
            <a:spLocks noGrp="1"/>
          </p:cNvSpPr>
          <p:nvPr>
            <p:ph idx="1"/>
          </p:nvPr>
        </p:nvSpPr>
        <p:spPr>
          <a:xfrm>
            <a:off x="1890346" y="3979332"/>
            <a:ext cx="9614266" cy="2396068"/>
          </a:xfrm>
        </p:spPr>
        <p:txBody>
          <a:bodyPr>
            <a:normAutofit fontScale="85000" lnSpcReduction="20000"/>
          </a:bodyPr>
          <a:lstStyle/>
          <a:p>
            <a:r>
              <a:rPr lang="en-US" dirty="0" err="1"/>
              <a:t>Vaša</a:t>
            </a:r>
            <a:r>
              <a:rPr lang="en-US" dirty="0"/>
              <a:t> </a:t>
            </a:r>
            <a:r>
              <a:rPr lang="en-US" dirty="0" err="1"/>
              <a:t>izbira</a:t>
            </a:r>
            <a:r>
              <a:rPr lang="en-US" dirty="0"/>
              <a:t> je </a:t>
            </a:r>
            <a:r>
              <a:rPr lang="en-US" dirty="0" err="1"/>
              <a:t>odvisna</a:t>
            </a:r>
            <a:r>
              <a:rPr lang="en-US" dirty="0"/>
              <a:t> od </a:t>
            </a:r>
            <a:r>
              <a:rPr lang="en-US" dirty="0" err="1"/>
              <a:t>tega</a:t>
            </a:r>
            <a:r>
              <a:rPr lang="en-US" dirty="0"/>
              <a:t>, </a:t>
            </a:r>
            <a:r>
              <a:rPr lang="en-US" dirty="0" err="1"/>
              <a:t>kateri</a:t>
            </a:r>
            <a:r>
              <a:rPr lang="en-US" dirty="0"/>
              <a:t> e-</a:t>
            </a:r>
            <a:r>
              <a:rPr lang="en-US" dirty="0" err="1"/>
              <a:t>bralnik</a:t>
            </a:r>
            <a:r>
              <a:rPr lang="en-US" dirty="0"/>
              <a:t> </a:t>
            </a:r>
            <a:r>
              <a:rPr lang="en-US" dirty="0" err="1"/>
              <a:t>želite</a:t>
            </a:r>
            <a:r>
              <a:rPr lang="en-US" dirty="0"/>
              <a:t> </a:t>
            </a:r>
            <a:r>
              <a:rPr lang="en-US" dirty="0" err="1"/>
              <a:t>uporabljati</a:t>
            </a:r>
            <a:r>
              <a:rPr lang="en-US" dirty="0"/>
              <a:t>.  </a:t>
            </a:r>
          </a:p>
          <a:p>
            <a:pPr lvl="1"/>
            <a:r>
              <a:rPr lang="en-US" dirty="0"/>
              <a:t>PDF – </a:t>
            </a:r>
            <a:r>
              <a:rPr lang="en-US" dirty="0" err="1"/>
              <a:t>univerzalni</a:t>
            </a:r>
            <a:r>
              <a:rPr lang="en-US" dirty="0"/>
              <a:t> format, ki ga </a:t>
            </a:r>
            <a:r>
              <a:rPr lang="en-US" dirty="0" err="1"/>
              <a:t>uporabljajo</a:t>
            </a:r>
            <a:r>
              <a:rPr lang="en-US" dirty="0"/>
              <a:t> </a:t>
            </a:r>
            <a:r>
              <a:rPr lang="en-US" dirty="0" err="1"/>
              <a:t>spletni</a:t>
            </a:r>
            <a:r>
              <a:rPr lang="en-US" dirty="0"/>
              <a:t> </a:t>
            </a:r>
            <a:r>
              <a:rPr lang="en-US" dirty="0" err="1"/>
              <a:t>brskalniki</a:t>
            </a:r>
            <a:r>
              <a:rPr lang="en-US" dirty="0"/>
              <a:t> in </a:t>
            </a:r>
            <a:r>
              <a:rPr lang="en-US" dirty="0" err="1"/>
              <a:t>drugi</a:t>
            </a:r>
            <a:r>
              <a:rPr lang="en-US" dirty="0"/>
              <a:t> e-</a:t>
            </a:r>
            <a:r>
              <a:rPr lang="en-US" dirty="0" err="1"/>
              <a:t>bralniki</a:t>
            </a:r>
            <a:r>
              <a:rPr lang="en-US" dirty="0"/>
              <a:t>
PDF </a:t>
            </a:r>
            <a:r>
              <a:rPr lang="en-US" dirty="0" err="1"/>
              <a:t>tabela</a:t>
            </a:r>
            <a:r>
              <a:rPr lang="en-US" dirty="0"/>
              <a:t> – </a:t>
            </a:r>
            <a:r>
              <a:rPr lang="en-US" dirty="0" err="1"/>
              <a:t>tako</a:t>
            </a:r>
            <a:r>
              <a:rPr lang="en-US" dirty="0"/>
              <a:t> 4- </a:t>
            </a:r>
            <a:r>
              <a:rPr lang="en-US" dirty="0" err="1"/>
              <a:t>kot</a:t>
            </a:r>
            <a:r>
              <a:rPr lang="en-US" dirty="0"/>
              <a:t> 8. </a:t>
            </a:r>
            <a:r>
              <a:rPr lang="en-US" dirty="0" err="1"/>
              <a:t>stolpec</a:t>
            </a:r>
            <a:r>
              <a:rPr lang="en-US" dirty="0"/>
              <a:t> – To je </a:t>
            </a:r>
            <a:r>
              <a:rPr lang="en-US" dirty="0" err="1"/>
              <a:t>rezervirano</a:t>
            </a:r>
            <a:r>
              <a:rPr lang="en-US" dirty="0"/>
              <a:t> </a:t>
            </a:r>
            <a:r>
              <a:rPr lang="en-US" dirty="0" err="1"/>
              <a:t>posebej</a:t>
            </a:r>
            <a:r>
              <a:rPr lang="en-US" dirty="0"/>
              <a:t> za </a:t>
            </a:r>
            <a:r>
              <a:rPr lang="en-US" dirty="0" err="1"/>
              <a:t>izbiro</a:t>
            </a:r>
            <a:r>
              <a:rPr lang="en-US" dirty="0"/>
              <a:t> </a:t>
            </a:r>
            <a:r>
              <a:rPr lang="en-US" dirty="0" err="1"/>
              <a:t>vodiča</a:t>
            </a:r>
            <a:r>
              <a:rPr lang="en-US" dirty="0"/>
              <a:t>
EPUB – Ta </a:t>
            </a:r>
            <a:r>
              <a:rPr lang="en-US" dirty="0" err="1"/>
              <a:t>izbira</a:t>
            </a:r>
            <a:r>
              <a:rPr lang="en-US" dirty="0"/>
              <a:t> se </a:t>
            </a:r>
            <a:r>
              <a:rPr lang="en-US" dirty="0" err="1"/>
              <a:t>uporablja</a:t>
            </a:r>
            <a:r>
              <a:rPr lang="en-US" dirty="0"/>
              <a:t> v </a:t>
            </a:r>
            <a:r>
              <a:rPr lang="en-US" dirty="0" err="1"/>
              <a:t>aplikaciji</a:t>
            </a:r>
            <a:r>
              <a:rPr lang="en-US" dirty="0"/>
              <a:t> Barnes and Noble Nook in </a:t>
            </a:r>
            <a:r>
              <a:rPr lang="en-US" dirty="0" err="1"/>
              <a:t>večini</a:t>
            </a:r>
            <a:r>
              <a:rPr lang="en-US" dirty="0"/>
              <a:t> </a:t>
            </a:r>
            <a:r>
              <a:rPr lang="en-US" dirty="0" err="1"/>
              <a:t>drugih</a:t>
            </a:r>
            <a:r>
              <a:rPr lang="en-US" dirty="0"/>
              <a:t> </a:t>
            </a:r>
            <a:r>
              <a:rPr lang="en-US" dirty="0" err="1"/>
              <a:t>aplikacij</a:t>
            </a:r>
            <a:r>
              <a:rPr lang="en-US" dirty="0"/>
              <a:t> za e-</a:t>
            </a:r>
            <a:r>
              <a:rPr lang="en-US" dirty="0" err="1"/>
              <a:t>bralnike</a:t>
            </a:r>
            <a:endParaRPr lang="en-US" dirty="0"/>
          </a:p>
          <a:p>
            <a:pPr marL="0" indent="0">
              <a:buNone/>
            </a:pPr>
            <a:r>
              <a:rPr lang="en-US" dirty="0" err="1"/>
              <a:t>Lahko</a:t>
            </a:r>
            <a:r>
              <a:rPr lang="en-US" dirty="0"/>
              <a:t> </a:t>
            </a:r>
            <a:r>
              <a:rPr lang="en-US" dirty="0" err="1"/>
              <a:t>izberete</a:t>
            </a:r>
            <a:r>
              <a:rPr lang="en-US" dirty="0"/>
              <a:t> le </a:t>
            </a:r>
            <a:r>
              <a:rPr lang="en-US" dirty="0" err="1"/>
              <a:t>eno</a:t>
            </a:r>
            <a:r>
              <a:rPr lang="en-US" dirty="0"/>
              <a:t> od </a:t>
            </a:r>
            <a:r>
              <a:rPr lang="en-US" dirty="0" err="1"/>
              <a:t>teh</a:t>
            </a:r>
            <a:r>
              <a:rPr lang="en-US" dirty="0"/>
              <a:t>.  </a:t>
            </a:r>
            <a:r>
              <a:rPr lang="en-US" dirty="0" err="1"/>
              <a:t>Če</a:t>
            </a:r>
            <a:r>
              <a:rPr lang="en-US" dirty="0"/>
              <a:t> </a:t>
            </a:r>
            <a:r>
              <a:rPr lang="en-US" dirty="0" err="1"/>
              <a:t>želite</a:t>
            </a:r>
            <a:r>
              <a:rPr lang="en-US" dirty="0"/>
              <a:t>, da je </a:t>
            </a:r>
            <a:r>
              <a:rPr lang="en-US" dirty="0" err="1"/>
              <a:t>vaš</a:t>
            </a:r>
            <a:r>
              <a:rPr lang="en-US" dirty="0"/>
              <a:t> </a:t>
            </a:r>
            <a:r>
              <a:rPr lang="en-US" dirty="0" err="1"/>
              <a:t>bralni</a:t>
            </a:r>
            <a:r>
              <a:rPr lang="en-US" dirty="0"/>
              <a:t> </a:t>
            </a:r>
            <a:r>
              <a:rPr lang="en-US" dirty="0" err="1"/>
              <a:t>načrt</a:t>
            </a:r>
            <a:r>
              <a:rPr lang="en-US" dirty="0"/>
              <a:t> v </a:t>
            </a:r>
            <a:r>
              <a:rPr lang="en-US" dirty="0" err="1"/>
              <a:t>drugi</a:t>
            </a:r>
            <a:r>
              <a:rPr lang="en-US" dirty="0"/>
              <a:t> </a:t>
            </a:r>
            <a:r>
              <a:rPr lang="en-US" dirty="0" err="1"/>
              <a:t>obliki</a:t>
            </a:r>
            <a:r>
              <a:rPr lang="en-US" dirty="0"/>
              <a:t>, </a:t>
            </a:r>
            <a:r>
              <a:rPr lang="en-US" dirty="0" err="1"/>
              <a:t>lahko</a:t>
            </a:r>
            <a:r>
              <a:rPr lang="en-US" dirty="0"/>
              <a:t> </a:t>
            </a:r>
            <a:r>
              <a:rPr lang="en-US" dirty="0" err="1"/>
              <a:t>oddate</a:t>
            </a:r>
            <a:r>
              <a:rPr lang="en-US" dirty="0"/>
              <a:t> novo </a:t>
            </a:r>
            <a:r>
              <a:rPr lang="en-US" dirty="0" err="1"/>
              <a:t>zahtevo</a:t>
            </a:r>
            <a:r>
              <a:rPr lang="en-US" dirty="0"/>
              <a:t> </a:t>
            </a:r>
            <a:r>
              <a:rPr lang="en-US" dirty="0" err="1"/>
              <a:t>ali</a:t>
            </a:r>
            <a:r>
              <a:rPr lang="en-US" dirty="0"/>
              <a:t> </a:t>
            </a:r>
            <a:r>
              <a:rPr lang="en-US" dirty="0" err="1"/>
              <a:t>nam</a:t>
            </a:r>
            <a:r>
              <a:rPr lang="en-US" dirty="0"/>
              <a:t> </a:t>
            </a:r>
            <a:r>
              <a:rPr lang="en-US" dirty="0" err="1"/>
              <a:t>sporočite</a:t>
            </a:r>
            <a:r>
              <a:rPr lang="en-US" dirty="0"/>
              <a:t> v </a:t>
            </a:r>
            <a:r>
              <a:rPr lang="en-US" dirty="0" err="1"/>
              <a:t>polju</a:t>
            </a:r>
            <a:r>
              <a:rPr lang="en-US" dirty="0"/>
              <a:t> »</a:t>
            </a:r>
            <a:r>
              <a:rPr lang="en-US" dirty="0" err="1"/>
              <a:t>Vnesite</a:t>
            </a:r>
            <a:r>
              <a:rPr lang="en-US" dirty="0"/>
              <a:t> </a:t>
            </a:r>
            <a:r>
              <a:rPr lang="en-US" dirty="0" err="1"/>
              <a:t>dodatne</a:t>
            </a:r>
            <a:r>
              <a:rPr lang="en-US" dirty="0"/>
              <a:t> </a:t>
            </a:r>
            <a:r>
              <a:rPr lang="en-US" dirty="0" err="1"/>
              <a:t>zahteve</a:t>
            </a:r>
            <a:r>
              <a:rPr lang="en-US" dirty="0"/>
              <a:t> </a:t>
            </a:r>
            <a:r>
              <a:rPr lang="en-US" dirty="0" err="1"/>
              <a:t>tukaj</a:t>
            </a:r>
            <a:r>
              <a:rPr lang="en-US" dirty="0"/>
              <a:t>« in </a:t>
            </a:r>
            <a:r>
              <a:rPr lang="en-US" dirty="0" err="1"/>
              <a:t>potrudili</a:t>
            </a:r>
            <a:r>
              <a:rPr lang="en-US" dirty="0"/>
              <a:t> se </a:t>
            </a:r>
            <a:r>
              <a:rPr lang="en-US" dirty="0" err="1"/>
              <a:t>bomo</a:t>
            </a:r>
            <a:r>
              <a:rPr lang="en-US" dirty="0"/>
              <a:t> </a:t>
            </a:r>
            <a:r>
              <a:rPr lang="en-US" dirty="0" err="1"/>
              <a:t>prilagoditi</a:t>
            </a:r>
            <a:r>
              <a:rPr lang="en-US" dirty="0"/>
              <a:t>.
Za </a:t>
            </a:r>
            <a:r>
              <a:rPr lang="en-US" dirty="0" err="1"/>
              <a:t>uporabo</a:t>
            </a:r>
            <a:r>
              <a:rPr lang="en-US" dirty="0"/>
              <a:t> na </a:t>
            </a:r>
            <a:r>
              <a:rPr lang="en-US" dirty="0" err="1"/>
              <a:t>računalniku</a:t>
            </a:r>
            <a:r>
              <a:rPr lang="en-US" dirty="0"/>
              <a:t> </a:t>
            </a:r>
            <a:r>
              <a:rPr lang="en-US" dirty="0" err="1"/>
              <a:t>priporočamo</a:t>
            </a:r>
            <a:r>
              <a:rPr lang="en-US" dirty="0"/>
              <a:t> format EPUB, ki ga </a:t>
            </a:r>
            <a:r>
              <a:rPr lang="en-US" dirty="0" err="1"/>
              <a:t>podpira</a:t>
            </a:r>
            <a:r>
              <a:rPr lang="en-US" dirty="0"/>
              <a:t> </a:t>
            </a:r>
            <a:r>
              <a:rPr lang="en-US" dirty="0" err="1"/>
              <a:t>brezplačni</a:t>
            </a:r>
            <a:r>
              <a:rPr lang="en-US" dirty="0"/>
              <a:t> Ice Cream Reader, na </a:t>
            </a:r>
            <a:r>
              <a:rPr lang="en-US" dirty="0" err="1"/>
              <a:t>voljo</a:t>
            </a:r>
            <a:r>
              <a:rPr lang="en-US" dirty="0"/>
              <a:t> v Free EPUB Reader for Windows - </a:t>
            </a:r>
            <a:r>
              <a:rPr lang="en-US" dirty="0" err="1"/>
              <a:t>Icecream</a:t>
            </a:r>
            <a:r>
              <a:rPr lang="en-US" dirty="0"/>
              <a:t> Apps</a:t>
            </a:r>
            <a:r>
              <a:rPr lang="en-US" dirty="0">
                <a:solidFill>
                  <a:srgbClr val="0070C0"/>
                </a:solidFill>
              </a:rPr>
              <a:t>.</a:t>
            </a:r>
            <a:r>
              <a:rPr lang="en-US" dirty="0"/>
              <a:t>  </a:t>
            </a:r>
          </a:p>
        </p:txBody>
      </p:sp>
      <p:pic>
        <p:nvPicPr>
          <p:cNvPr id="6" name="Picture 5">
            <a:extLst>
              <a:ext uri="{FF2B5EF4-FFF2-40B4-BE49-F238E27FC236}">
                <a16:creationId xmlns:a16="http://schemas.microsoft.com/office/drawing/2014/main" id="{5C615200-6D9F-478A-863F-3B1CB1BD7C16}"/>
              </a:ext>
            </a:extLst>
          </p:cNvPr>
          <p:cNvPicPr>
            <a:picLocks noChangeAspect="1"/>
          </p:cNvPicPr>
          <p:nvPr/>
        </p:nvPicPr>
        <p:blipFill rotWithShape="1">
          <a:blip r:embed="rId2"/>
          <a:srcRect l="17394" t="29738" r="50931" b="52746"/>
          <a:stretch/>
        </p:blipFill>
        <p:spPr>
          <a:xfrm>
            <a:off x="1987063" y="1595335"/>
            <a:ext cx="6676473" cy="1984443"/>
          </a:xfrm>
          <a:prstGeom prst="rect">
            <a:avLst/>
          </a:prstGeom>
        </p:spPr>
      </p:pic>
    </p:spTree>
    <p:extLst>
      <p:ext uri="{BB962C8B-B14F-4D97-AF65-F5344CB8AC3E}">
        <p14:creationId xmlns:p14="http://schemas.microsoft.com/office/powerpoint/2010/main" val="8843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07BA-1D30-40CF-BC72-67A98422F5C4}"/>
              </a:ext>
            </a:extLst>
          </p:cNvPr>
          <p:cNvSpPr>
            <a:spLocks noGrp="1"/>
          </p:cNvSpPr>
          <p:nvPr>
            <p:ph type="title"/>
          </p:nvPr>
        </p:nvSpPr>
        <p:spPr>
          <a:xfrm>
            <a:off x="2592925" y="476057"/>
            <a:ext cx="8911687" cy="1124611"/>
          </a:xfrm>
        </p:spPr>
        <p:txBody>
          <a:bodyPr>
            <a:normAutofit/>
          </a:bodyPr>
          <a:lstStyle/>
          <a:p>
            <a:r>
              <a:rPr lang="en-US" sz="2800" dirty="0" err="1"/>
              <a:t>Kliknite</a:t>
            </a:r>
            <a:r>
              <a:rPr lang="en-US" sz="2800" dirty="0"/>
              <a:t> na </a:t>
            </a:r>
            <a:r>
              <a:rPr lang="en-US" sz="2800" dirty="0" err="1"/>
              <a:t>spustni</a:t>
            </a:r>
            <a:r>
              <a:rPr lang="en-US" sz="2800" dirty="0"/>
              <a:t> </a:t>
            </a:r>
            <a:r>
              <a:rPr lang="en-US" sz="2800" dirty="0" err="1"/>
              <a:t>meni</a:t>
            </a:r>
            <a:r>
              <a:rPr lang="en-US" sz="2800" dirty="0"/>
              <a:t> "Optional Font for verses where Jesus speaks" in </a:t>
            </a:r>
            <a:r>
              <a:rPr lang="en-US" sz="2800" dirty="0" err="1"/>
              <a:t>izberite</a:t>
            </a:r>
            <a:endParaRPr lang="en-US" sz="2800" dirty="0"/>
          </a:p>
        </p:txBody>
      </p:sp>
      <p:sp>
        <p:nvSpPr>
          <p:cNvPr id="3" name="Content Placeholder 2">
            <a:extLst>
              <a:ext uri="{FF2B5EF4-FFF2-40B4-BE49-F238E27FC236}">
                <a16:creationId xmlns:a16="http://schemas.microsoft.com/office/drawing/2014/main" id="{D8AB1329-75F3-4D82-831E-48169A1364CC}"/>
              </a:ext>
            </a:extLst>
          </p:cNvPr>
          <p:cNvSpPr>
            <a:spLocks noGrp="1"/>
          </p:cNvSpPr>
          <p:nvPr>
            <p:ph idx="1"/>
          </p:nvPr>
        </p:nvSpPr>
        <p:spPr>
          <a:xfrm>
            <a:off x="2589212" y="4510564"/>
            <a:ext cx="8915400" cy="1402555"/>
          </a:xfrm>
        </p:spPr>
        <p:txBody>
          <a:bodyPr>
            <a:normAutofit lnSpcReduction="10000"/>
          </a:bodyPr>
          <a:lstStyle/>
          <a:p>
            <a:r>
              <a:rPr lang="en-US" dirty="0" err="1"/>
              <a:t>Celoten</a:t>
            </a:r>
            <a:r>
              <a:rPr lang="en-US" dirty="0"/>
              <a:t> </a:t>
            </a:r>
            <a:r>
              <a:rPr lang="en-US" dirty="0" err="1"/>
              <a:t>verz</a:t>
            </a:r>
            <a:r>
              <a:rPr lang="en-US" dirty="0"/>
              <a:t>, </a:t>
            </a:r>
            <a:r>
              <a:rPr lang="en-US" dirty="0" err="1"/>
              <a:t>kjer</a:t>
            </a:r>
            <a:r>
              <a:rPr lang="en-US" dirty="0"/>
              <a:t> </a:t>
            </a:r>
            <a:r>
              <a:rPr lang="en-US" dirty="0" err="1"/>
              <a:t>govori</a:t>
            </a:r>
            <a:r>
              <a:rPr lang="en-US" dirty="0"/>
              <a:t> </a:t>
            </a:r>
            <a:r>
              <a:rPr lang="en-US" dirty="0" err="1"/>
              <a:t>Jezus</a:t>
            </a:r>
            <a:r>
              <a:rPr lang="en-US" dirty="0"/>
              <a:t>, je </a:t>
            </a:r>
            <a:r>
              <a:rPr lang="en-US" dirty="0" err="1"/>
              <a:t>lahko</a:t>
            </a:r>
            <a:r>
              <a:rPr lang="en-US" dirty="0"/>
              <a:t> po </a:t>
            </a:r>
            <a:r>
              <a:rPr lang="en-US" dirty="0" err="1"/>
              <a:t>želji</a:t>
            </a:r>
            <a:r>
              <a:rPr lang="en-US" dirty="0"/>
              <a:t> </a:t>
            </a:r>
            <a:r>
              <a:rPr lang="en-US" dirty="0" err="1"/>
              <a:t>napisan</a:t>
            </a:r>
            <a:r>
              <a:rPr lang="en-US" dirty="0"/>
              <a:t> v </a:t>
            </a:r>
            <a:r>
              <a:rPr lang="en-US" dirty="0" err="1"/>
              <a:t>rdeči</a:t>
            </a:r>
            <a:r>
              <a:rPr lang="en-US" dirty="0"/>
              <a:t> </a:t>
            </a:r>
            <a:r>
              <a:rPr lang="en-US" dirty="0" err="1"/>
              <a:t>ali</a:t>
            </a:r>
            <a:r>
              <a:rPr lang="en-US" dirty="0"/>
              <a:t> </a:t>
            </a:r>
            <a:r>
              <a:rPr lang="en-US" dirty="0" err="1"/>
              <a:t>krepki</a:t>
            </a:r>
            <a:r>
              <a:rPr lang="en-US" dirty="0"/>
              <a:t>, </a:t>
            </a:r>
            <a:r>
              <a:rPr lang="en-US" dirty="0" err="1"/>
              <a:t>ležeči</a:t>
            </a:r>
            <a:r>
              <a:rPr lang="en-US" dirty="0"/>
              <a:t> </a:t>
            </a:r>
            <a:r>
              <a:rPr lang="en-US" dirty="0" err="1"/>
              <a:t>pisavi</a:t>
            </a:r>
            <a:r>
              <a:rPr lang="en-US" dirty="0"/>
              <a:t>.</a:t>
            </a:r>
          </a:p>
          <a:p>
            <a:pPr lvl="1"/>
            <a:r>
              <a:rPr lang="en-US" dirty="0" err="1"/>
              <a:t>Izberite</a:t>
            </a:r>
            <a:r>
              <a:rPr lang="en-US" dirty="0"/>
              <a:t> "Ne" za </a:t>
            </a:r>
            <a:r>
              <a:rPr lang="en-US" dirty="0" err="1"/>
              <a:t>privzeto</a:t>
            </a:r>
            <a:r>
              <a:rPr lang="en-US" dirty="0"/>
              <a:t> </a:t>
            </a:r>
            <a:r>
              <a:rPr lang="en-US" dirty="0" err="1"/>
              <a:t>pisavo</a:t>
            </a:r>
            <a:endParaRPr lang="en-US" dirty="0"/>
          </a:p>
          <a:p>
            <a:r>
              <a:rPr lang="en-US" dirty="0"/>
              <a:t>Ta </a:t>
            </a:r>
            <a:r>
              <a:rPr lang="en-US" dirty="0" err="1"/>
              <a:t>možnost</a:t>
            </a:r>
            <a:r>
              <a:rPr lang="en-US" dirty="0"/>
              <a:t> </a:t>
            </a:r>
            <a:r>
              <a:rPr lang="en-US" dirty="0" err="1"/>
              <a:t>velja</a:t>
            </a:r>
            <a:r>
              <a:rPr lang="en-US" dirty="0"/>
              <a:t> le, </a:t>
            </a:r>
            <a:r>
              <a:rPr lang="en-US" dirty="0" err="1"/>
              <a:t>če</a:t>
            </a:r>
            <a:r>
              <a:rPr lang="en-US" dirty="0"/>
              <a:t> "</a:t>
            </a:r>
            <a:r>
              <a:rPr lang="en-US" dirty="0" err="1"/>
              <a:t>vključite</a:t>
            </a:r>
            <a:r>
              <a:rPr lang="en-US" dirty="0"/>
              <a:t> </a:t>
            </a:r>
            <a:r>
              <a:rPr lang="en-US" dirty="0" err="1"/>
              <a:t>Sveto</a:t>
            </a:r>
            <a:r>
              <a:rPr lang="en-US" dirty="0"/>
              <a:t> pismo"</a:t>
            </a:r>
          </a:p>
        </p:txBody>
      </p:sp>
      <p:pic>
        <p:nvPicPr>
          <p:cNvPr id="6" name="Picture 5">
            <a:extLst>
              <a:ext uri="{FF2B5EF4-FFF2-40B4-BE49-F238E27FC236}">
                <a16:creationId xmlns:a16="http://schemas.microsoft.com/office/drawing/2014/main" id="{62E23841-E20B-4A69-88C9-1DF3E5ED46E4}"/>
              </a:ext>
            </a:extLst>
          </p:cNvPr>
          <p:cNvPicPr>
            <a:picLocks noChangeAspect="1"/>
          </p:cNvPicPr>
          <p:nvPr/>
        </p:nvPicPr>
        <p:blipFill rotWithShape="1">
          <a:blip r:embed="rId2"/>
          <a:srcRect l="50000" t="23503" r="17979" b="52895"/>
          <a:stretch/>
        </p:blipFill>
        <p:spPr>
          <a:xfrm>
            <a:off x="2589211" y="1574086"/>
            <a:ext cx="6593699" cy="2612290"/>
          </a:xfrm>
          <a:prstGeom prst="rect">
            <a:avLst/>
          </a:prstGeom>
        </p:spPr>
      </p:pic>
    </p:spTree>
    <p:extLst>
      <p:ext uri="{BB962C8B-B14F-4D97-AF65-F5344CB8AC3E}">
        <p14:creationId xmlns:p14="http://schemas.microsoft.com/office/powerpoint/2010/main" val="647272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9ECD5-FA2E-4825-9651-0ABFC4856D1C}"/>
              </a:ext>
            </a:extLst>
          </p:cNvPr>
          <p:cNvSpPr>
            <a:spLocks noGrp="1"/>
          </p:cNvSpPr>
          <p:nvPr>
            <p:ph type="title"/>
          </p:nvPr>
        </p:nvSpPr>
        <p:spPr>
          <a:xfrm>
            <a:off x="2592925" y="397676"/>
            <a:ext cx="8911687" cy="1280890"/>
          </a:xfrm>
        </p:spPr>
        <p:txBody>
          <a:bodyPr>
            <a:normAutofit/>
          </a:bodyPr>
          <a:lstStyle/>
          <a:p>
            <a:r>
              <a:rPr lang="en-US" dirty="0" err="1"/>
              <a:t>Neobvezno</a:t>
            </a:r>
            <a:r>
              <a:rPr lang="en-US" dirty="0"/>
              <a:t>: </a:t>
            </a:r>
            <a:r>
              <a:rPr lang="en-US" dirty="0" err="1"/>
              <a:t>Izberite</a:t>
            </a:r>
            <a:r>
              <a:rPr lang="en-US" dirty="0"/>
              <a:t> "Ne", </a:t>
            </a:r>
            <a:r>
              <a:rPr lang="en-US" dirty="0" err="1"/>
              <a:t>če</a:t>
            </a:r>
            <a:r>
              <a:rPr lang="en-US" dirty="0"/>
              <a:t> ne </a:t>
            </a:r>
            <a:r>
              <a:rPr lang="en-US" dirty="0" err="1"/>
              <a:t>želite</a:t>
            </a:r>
            <a:r>
              <a:rPr lang="en-US" dirty="0"/>
              <a:t> </a:t>
            </a:r>
            <a:r>
              <a:rPr lang="en-US" dirty="0" err="1"/>
              <a:t>prejemati</a:t>
            </a:r>
            <a:r>
              <a:rPr lang="en-US" dirty="0"/>
              <a:t> e-</a:t>
            </a:r>
            <a:r>
              <a:rPr lang="en-US" dirty="0" err="1"/>
              <a:t>pošte</a:t>
            </a:r>
            <a:r>
              <a:rPr lang="en-US" dirty="0"/>
              <a:t> od WBP</a:t>
            </a:r>
          </a:p>
        </p:txBody>
      </p:sp>
      <p:pic>
        <p:nvPicPr>
          <p:cNvPr id="4" name="Picture 3">
            <a:extLst>
              <a:ext uri="{FF2B5EF4-FFF2-40B4-BE49-F238E27FC236}">
                <a16:creationId xmlns:a16="http://schemas.microsoft.com/office/drawing/2014/main" id="{0BD9EB65-AE8C-4432-8091-E69761DE7C45}"/>
              </a:ext>
            </a:extLst>
          </p:cNvPr>
          <p:cNvPicPr>
            <a:picLocks noChangeAspect="1"/>
          </p:cNvPicPr>
          <p:nvPr/>
        </p:nvPicPr>
        <p:blipFill rotWithShape="1">
          <a:blip r:embed="rId2"/>
          <a:srcRect l="17234" t="23289" r="50771" b="56011"/>
          <a:stretch/>
        </p:blipFill>
        <p:spPr>
          <a:xfrm>
            <a:off x="2592924" y="1834209"/>
            <a:ext cx="7425499" cy="2582148"/>
          </a:xfrm>
          <a:prstGeom prst="rect">
            <a:avLst/>
          </a:prstGeom>
        </p:spPr>
      </p:pic>
    </p:spTree>
    <p:extLst>
      <p:ext uri="{BB962C8B-B14F-4D97-AF65-F5344CB8AC3E}">
        <p14:creationId xmlns:p14="http://schemas.microsoft.com/office/powerpoint/2010/main" val="36144778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9ECD5-FA2E-4825-9651-0ABFC4856D1C}"/>
              </a:ext>
            </a:extLst>
          </p:cNvPr>
          <p:cNvSpPr>
            <a:spLocks noGrp="1"/>
          </p:cNvSpPr>
          <p:nvPr>
            <p:ph type="title"/>
          </p:nvPr>
        </p:nvSpPr>
        <p:spPr/>
        <p:txBody>
          <a:bodyPr>
            <a:normAutofit/>
          </a:bodyPr>
          <a:lstStyle/>
          <a:p>
            <a:r>
              <a:rPr lang="en-US" dirty="0" err="1"/>
              <a:t>Neobvezno</a:t>
            </a:r>
            <a:r>
              <a:rPr lang="en-US" dirty="0"/>
              <a:t>: </a:t>
            </a:r>
            <a:r>
              <a:rPr lang="en-US" dirty="0" err="1"/>
              <a:t>Tukaj</a:t>
            </a:r>
            <a:r>
              <a:rPr lang="en-US" dirty="0"/>
              <a:t> </a:t>
            </a:r>
            <a:r>
              <a:rPr lang="en-US" dirty="0" err="1"/>
              <a:t>vnesite</a:t>
            </a:r>
            <a:r>
              <a:rPr lang="en-US" dirty="0"/>
              <a:t> </a:t>
            </a:r>
            <a:r>
              <a:rPr lang="en-US" dirty="0" err="1"/>
              <a:t>dodatne</a:t>
            </a:r>
            <a:r>
              <a:rPr lang="en-US" dirty="0"/>
              <a:t> </a:t>
            </a:r>
            <a:r>
              <a:rPr lang="en-US" dirty="0" err="1"/>
              <a:t>zahteve</a:t>
            </a:r>
            <a:endParaRPr lang="en-US" dirty="0"/>
          </a:p>
        </p:txBody>
      </p:sp>
      <p:sp>
        <p:nvSpPr>
          <p:cNvPr id="3" name="Content Placeholder 2">
            <a:extLst>
              <a:ext uri="{FF2B5EF4-FFF2-40B4-BE49-F238E27FC236}">
                <a16:creationId xmlns:a16="http://schemas.microsoft.com/office/drawing/2014/main" id="{7229D08F-88B2-409A-BB6D-99586ECD67F4}"/>
              </a:ext>
            </a:extLst>
          </p:cNvPr>
          <p:cNvSpPr>
            <a:spLocks noGrp="1"/>
          </p:cNvSpPr>
          <p:nvPr>
            <p:ph idx="1"/>
          </p:nvPr>
        </p:nvSpPr>
        <p:spPr>
          <a:xfrm>
            <a:off x="2589212" y="4114800"/>
            <a:ext cx="8915400" cy="1796422"/>
          </a:xfrm>
        </p:spPr>
        <p:txBody>
          <a:bodyPr>
            <a:normAutofit fontScale="77500" lnSpcReduction="20000"/>
          </a:bodyPr>
          <a:lstStyle/>
          <a:p>
            <a:r>
              <a:rPr lang="en-US" dirty="0"/>
              <a:t>V </a:t>
            </a:r>
            <a:r>
              <a:rPr lang="en-US" dirty="0" err="1"/>
              <a:t>prostem</a:t>
            </a:r>
            <a:r>
              <a:rPr lang="en-US" dirty="0"/>
              <a:t> </a:t>
            </a:r>
            <a:r>
              <a:rPr lang="en-US" dirty="0" err="1"/>
              <a:t>besedilnem</a:t>
            </a:r>
            <a:r>
              <a:rPr lang="en-US" dirty="0"/>
              <a:t> </a:t>
            </a:r>
            <a:r>
              <a:rPr lang="en-US" dirty="0" err="1"/>
              <a:t>polju</a:t>
            </a:r>
            <a:r>
              <a:rPr lang="en-US" dirty="0"/>
              <a:t> </a:t>
            </a:r>
            <a:r>
              <a:rPr lang="en-US" dirty="0" err="1"/>
              <a:t>lahko</a:t>
            </a:r>
            <a:r>
              <a:rPr lang="en-US" dirty="0"/>
              <a:t> </a:t>
            </a:r>
            <a:r>
              <a:rPr lang="en-US" dirty="0" err="1"/>
              <a:t>oddate</a:t>
            </a:r>
            <a:r>
              <a:rPr lang="en-US" dirty="0"/>
              <a:t> </a:t>
            </a:r>
            <a:r>
              <a:rPr lang="en-US" dirty="0" err="1"/>
              <a:t>katerokoli</a:t>
            </a:r>
            <a:r>
              <a:rPr lang="en-US" dirty="0"/>
              <a:t> </a:t>
            </a:r>
            <a:r>
              <a:rPr lang="en-US" dirty="0" err="1"/>
              <a:t>dodatno</a:t>
            </a:r>
            <a:r>
              <a:rPr lang="en-US" dirty="0"/>
              <a:t> </a:t>
            </a:r>
            <a:r>
              <a:rPr lang="en-US" dirty="0" err="1"/>
              <a:t>zahtevo</a:t>
            </a:r>
            <a:r>
              <a:rPr lang="en-US" dirty="0"/>
              <a:t>.  
Na primer, </a:t>
            </a:r>
            <a:r>
              <a:rPr lang="en-US" dirty="0" err="1"/>
              <a:t>morda</a:t>
            </a:r>
            <a:r>
              <a:rPr lang="en-US" dirty="0"/>
              <a:t> </a:t>
            </a:r>
            <a:r>
              <a:rPr lang="en-US" dirty="0" err="1"/>
              <a:t>želite</a:t>
            </a:r>
            <a:r>
              <a:rPr lang="en-US" dirty="0"/>
              <a:t>, da je </a:t>
            </a:r>
            <a:r>
              <a:rPr lang="en-US" dirty="0" err="1"/>
              <a:t>vaš</a:t>
            </a:r>
            <a:r>
              <a:rPr lang="en-US" dirty="0"/>
              <a:t> </a:t>
            </a:r>
            <a:r>
              <a:rPr lang="en-US" dirty="0" err="1"/>
              <a:t>bralni</a:t>
            </a:r>
            <a:r>
              <a:rPr lang="en-US" dirty="0"/>
              <a:t> </a:t>
            </a:r>
            <a:r>
              <a:rPr lang="en-US" dirty="0" err="1"/>
              <a:t>načrt</a:t>
            </a:r>
            <a:r>
              <a:rPr lang="en-US" dirty="0"/>
              <a:t> v </a:t>
            </a:r>
            <a:r>
              <a:rPr lang="en-US" dirty="0" err="1"/>
              <a:t>več</a:t>
            </a:r>
            <a:r>
              <a:rPr lang="en-US" dirty="0"/>
              <a:t> </a:t>
            </a:r>
            <a:r>
              <a:rPr lang="en-US" dirty="0" err="1"/>
              <a:t>formatih</a:t>
            </a:r>
            <a:r>
              <a:rPr lang="en-US" dirty="0"/>
              <a:t> </a:t>
            </a:r>
            <a:r>
              <a:rPr lang="en-US" dirty="0" err="1"/>
              <a:t>ali</a:t>
            </a:r>
            <a:r>
              <a:rPr lang="en-US" dirty="0"/>
              <a:t> v </a:t>
            </a:r>
            <a:r>
              <a:rPr lang="en-US" dirty="0" err="1"/>
              <a:t>drugačnem</a:t>
            </a:r>
            <a:r>
              <a:rPr lang="en-US" dirty="0"/>
              <a:t> </a:t>
            </a:r>
            <a:r>
              <a:rPr lang="en-US" dirty="0" err="1"/>
              <a:t>formatu</a:t>
            </a:r>
            <a:r>
              <a:rPr lang="en-US" dirty="0"/>
              <a:t>, </a:t>
            </a:r>
            <a:r>
              <a:rPr lang="en-US" dirty="0" err="1"/>
              <a:t>kot</a:t>
            </a:r>
            <a:r>
              <a:rPr lang="en-US" dirty="0"/>
              <a:t> je </a:t>
            </a:r>
            <a:r>
              <a:rPr lang="en-US" dirty="0" err="1"/>
              <a:t>navedeno</a:t>
            </a:r>
            <a:r>
              <a:rPr lang="en-US" dirty="0"/>
              <a:t>.  </a:t>
            </a:r>
            <a:r>
              <a:rPr lang="en-US" dirty="0" err="1"/>
              <a:t>Če</a:t>
            </a:r>
            <a:r>
              <a:rPr lang="en-US" dirty="0"/>
              <a:t> </a:t>
            </a:r>
            <a:r>
              <a:rPr lang="en-US" dirty="0" err="1"/>
              <a:t>bo</a:t>
            </a:r>
            <a:r>
              <a:rPr lang="en-US" dirty="0"/>
              <a:t> </a:t>
            </a:r>
            <a:r>
              <a:rPr lang="en-US" dirty="0" err="1"/>
              <a:t>mogoče</a:t>
            </a:r>
            <a:r>
              <a:rPr lang="en-US" dirty="0"/>
              <a:t>, </a:t>
            </a:r>
            <a:r>
              <a:rPr lang="en-US" dirty="0" err="1"/>
              <a:t>bomo</a:t>
            </a:r>
            <a:r>
              <a:rPr lang="en-US" dirty="0"/>
              <a:t> </a:t>
            </a:r>
            <a:r>
              <a:rPr lang="en-US" dirty="0" err="1"/>
              <a:t>upoštevali</a:t>
            </a:r>
            <a:r>
              <a:rPr lang="en-US" dirty="0"/>
              <a:t> </a:t>
            </a:r>
            <a:r>
              <a:rPr lang="en-US" dirty="0" err="1"/>
              <a:t>vsako</a:t>
            </a:r>
            <a:r>
              <a:rPr lang="en-US" dirty="0"/>
              <a:t> </a:t>
            </a:r>
            <a:r>
              <a:rPr lang="en-US" dirty="0" err="1"/>
              <a:t>prošnjo</a:t>
            </a:r>
            <a:r>
              <a:rPr lang="en-US" dirty="0"/>
              <a:t>. 
</a:t>
            </a:r>
            <a:r>
              <a:rPr lang="en-US" dirty="0" err="1"/>
              <a:t>Morda</a:t>
            </a:r>
            <a:r>
              <a:rPr lang="en-US" dirty="0"/>
              <a:t> </a:t>
            </a:r>
            <a:r>
              <a:rPr lang="en-US" dirty="0" err="1"/>
              <a:t>boste</a:t>
            </a:r>
            <a:r>
              <a:rPr lang="en-US" dirty="0"/>
              <a:t> </a:t>
            </a:r>
            <a:r>
              <a:rPr lang="en-US" dirty="0" err="1"/>
              <a:t>želeli</a:t>
            </a:r>
            <a:r>
              <a:rPr lang="en-US" dirty="0"/>
              <a:t> </a:t>
            </a:r>
            <a:r>
              <a:rPr lang="en-US" dirty="0" err="1"/>
              <a:t>kombinirati</a:t>
            </a:r>
            <a:r>
              <a:rPr lang="en-US" dirty="0"/>
              <a:t> in </a:t>
            </a:r>
            <a:r>
              <a:rPr lang="en-US" dirty="0" err="1"/>
              <a:t>kombinirati</a:t>
            </a:r>
            <a:r>
              <a:rPr lang="en-US" dirty="0"/>
              <a:t>.  Na primer, </a:t>
            </a:r>
            <a:r>
              <a:rPr lang="en-US" dirty="0" err="1"/>
              <a:t>izberi</a:t>
            </a:r>
            <a:r>
              <a:rPr lang="en-US" dirty="0"/>
              <a:t> </a:t>
            </a:r>
            <a:r>
              <a:rPr lang="en-US" dirty="0" err="1"/>
              <a:t>Staro</a:t>
            </a:r>
            <a:r>
              <a:rPr lang="en-US" dirty="0"/>
              <a:t> </a:t>
            </a:r>
            <a:r>
              <a:rPr lang="en-US" dirty="0" err="1"/>
              <a:t>zavezo</a:t>
            </a:r>
            <a:r>
              <a:rPr lang="en-US" dirty="0"/>
              <a:t> </a:t>
            </a:r>
            <a:r>
              <a:rPr lang="en-US" dirty="0" err="1"/>
              <a:t>iz</a:t>
            </a:r>
            <a:r>
              <a:rPr lang="en-US" dirty="0"/>
              <a:t> </a:t>
            </a:r>
            <a:r>
              <a:rPr lang="en-US" dirty="0" err="1"/>
              <a:t>ene</a:t>
            </a:r>
            <a:r>
              <a:rPr lang="en-US" dirty="0"/>
              <a:t> </a:t>
            </a:r>
            <a:r>
              <a:rPr lang="en-US" dirty="0" err="1"/>
              <a:t>različice</a:t>
            </a:r>
            <a:r>
              <a:rPr lang="en-US" dirty="0"/>
              <a:t> in Novo </a:t>
            </a:r>
            <a:r>
              <a:rPr lang="en-US" dirty="0" err="1"/>
              <a:t>zavezo</a:t>
            </a:r>
            <a:r>
              <a:rPr lang="en-US" dirty="0"/>
              <a:t> </a:t>
            </a:r>
            <a:r>
              <a:rPr lang="en-US" dirty="0" err="1"/>
              <a:t>iz</a:t>
            </a:r>
            <a:r>
              <a:rPr lang="en-US" dirty="0"/>
              <a:t> </a:t>
            </a:r>
            <a:r>
              <a:rPr lang="en-US" dirty="0" err="1"/>
              <a:t>druge</a:t>
            </a:r>
            <a:r>
              <a:rPr lang="en-US" dirty="0"/>
              <a:t>.</a:t>
            </a:r>
          </a:p>
          <a:p>
            <a:pPr lvl="1"/>
            <a:r>
              <a:rPr lang="en-US" dirty="0"/>
              <a:t>To </a:t>
            </a:r>
            <a:r>
              <a:rPr lang="en-US" dirty="0" err="1"/>
              <a:t>lahko</a:t>
            </a:r>
            <a:r>
              <a:rPr lang="en-US" dirty="0"/>
              <a:t> </a:t>
            </a:r>
            <a:r>
              <a:rPr lang="en-US" dirty="0" err="1"/>
              <a:t>storite</a:t>
            </a:r>
            <a:r>
              <a:rPr lang="en-US" dirty="0"/>
              <a:t> </a:t>
            </a:r>
            <a:r>
              <a:rPr lang="en-US" dirty="0" err="1"/>
              <a:t>preko</a:t>
            </a:r>
            <a:r>
              <a:rPr lang="en-US" dirty="0"/>
              <a:t> </a:t>
            </a:r>
            <a:r>
              <a:rPr lang="en-US" dirty="0" err="1"/>
              <a:t>dodatne</a:t>
            </a:r>
            <a:r>
              <a:rPr lang="en-US" dirty="0"/>
              <a:t> </a:t>
            </a:r>
            <a:r>
              <a:rPr lang="en-US" dirty="0" err="1"/>
              <a:t>zahteve</a:t>
            </a:r>
            <a:r>
              <a:rPr lang="en-US" dirty="0"/>
              <a:t> </a:t>
            </a:r>
            <a:r>
              <a:rPr lang="en-US" dirty="0" err="1"/>
              <a:t>ali</a:t>
            </a:r>
            <a:r>
              <a:rPr lang="en-US" dirty="0"/>
              <a:t> pa </a:t>
            </a:r>
            <a:r>
              <a:rPr lang="en-US" dirty="0" err="1"/>
              <a:t>nam</a:t>
            </a:r>
            <a:r>
              <a:rPr lang="en-US" dirty="0"/>
              <a:t> </a:t>
            </a:r>
            <a:r>
              <a:rPr lang="en-US" dirty="0" err="1"/>
              <a:t>pošljete</a:t>
            </a:r>
            <a:r>
              <a:rPr lang="en-US" dirty="0"/>
              <a:t> </a:t>
            </a:r>
            <a:r>
              <a:rPr lang="en-US" dirty="0" err="1"/>
              <a:t>sporočilo</a:t>
            </a:r>
            <a:r>
              <a:rPr lang="en-US" dirty="0"/>
              <a:t> </a:t>
            </a:r>
            <a:r>
              <a:rPr lang="en-US" dirty="0" err="1"/>
              <a:t>preko</a:t>
            </a:r>
            <a:r>
              <a:rPr lang="en-US" dirty="0"/>
              <a:t> </a:t>
            </a:r>
            <a:r>
              <a:rPr lang="en-US" dirty="0" err="1"/>
              <a:t>naše</a:t>
            </a:r>
            <a:r>
              <a:rPr lang="en-US" dirty="0"/>
              <a:t> </a:t>
            </a:r>
            <a:r>
              <a:rPr lang="en-US" dirty="0" err="1"/>
              <a:t>strani</a:t>
            </a:r>
            <a:r>
              <a:rPr lang="en-US" dirty="0"/>
              <a:t> </a:t>
            </a:r>
            <a:r>
              <a:rPr lang="en-US" dirty="0" err="1"/>
              <a:t>Kontaktirajte</a:t>
            </a:r>
            <a:r>
              <a:rPr lang="en-US" dirty="0"/>
              <a:t> </a:t>
            </a:r>
            <a:r>
              <a:rPr lang="en-US" dirty="0" err="1"/>
              <a:t>nas</a:t>
            </a:r>
            <a:r>
              <a:rPr lang="en-US" dirty="0"/>
              <a:t>
</a:t>
            </a:r>
            <a:r>
              <a:rPr lang="en-US" dirty="0" err="1"/>
              <a:t>Takšna</a:t>
            </a:r>
            <a:r>
              <a:rPr lang="en-US" dirty="0"/>
              <a:t> </a:t>
            </a:r>
            <a:r>
              <a:rPr lang="en-US" dirty="0" err="1"/>
              <a:t>zahteva</a:t>
            </a:r>
            <a:r>
              <a:rPr lang="en-US" dirty="0"/>
              <a:t> </a:t>
            </a:r>
            <a:r>
              <a:rPr lang="en-US" dirty="0" err="1"/>
              <a:t>bo</a:t>
            </a:r>
            <a:r>
              <a:rPr lang="en-US" dirty="0"/>
              <a:t> </a:t>
            </a:r>
            <a:r>
              <a:rPr lang="en-US" dirty="0" err="1"/>
              <a:t>pri</a:t>
            </a:r>
            <a:r>
              <a:rPr lang="en-US" dirty="0"/>
              <a:t> </a:t>
            </a:r>
            <a:r>
              <a:rPr lang="en-US" dirty="0" err="1"/>
              <a:t>nas</a:t>
            </a:r>
            <a:r>
              <a:rPr lang="en-US" dirty="0"/>
              <a:t> </a:t>
            </a:r>
            <a:r>
              <a:rPr lang="en-US" dirty="0" err="1"/>
              <a:t>trajala</a:t>
            </a:r>
            <a:r>
              <a:rPr lang="en-US" dirty="0"/>
              <a:t> </a:t>
            </a:r>
            <a:r>
              <a:rPr lang="en-US" dirty="0" err="1"/>
              <a:t>nekoliko</a:t>
            </a:r>
            <a:r>
              <a:rPr lang="en-US" dirty="0"/>
              <a:t> </a:t>
            </a:r>
            <a:r>
              <a:rPr lang="en-US" dirty="0" err="1"/>
              <a:t>dlje</a:t>
            </a:r>
            <a:r>
              <a:rPr lang="en-US" dirty="0"/>
              <a:t> za </a:t>
            </a:r>
            <a:r>
              <a:rPr lang="en-US" dirty="0" err="1"/>
              <a:t>obdelavo</a:t>
            </a:r>
            <a:r>
              <a:rPr lang="en-US" dirty="0"/>
              <a:t> </a:t>
            </a:r>
          </a:p>
        </p:txBody>
      </p:sp>
      <p:pic>
        <p:nvPicPr>
          <p:cNvPr id="5" name="Picture 4">
            <a:extLst>
              <a:ext uri="{FF2B5EF4-FFF2-40B4-BE49-F238E27FC236}">
                <a16:creationId xmlns:a16="http://schemas.microsoft.com/office/drawing/2014/main" id="{4B5DF419-8921-4351-8EB5-AEB10688DA06}"/>
              </a:ext>
            </a:extLst>
          </p:cNvPr>
          <p:cNvPicPr>
            <a:picLocks noChangeAspect="1"/>
          </p:cNvPicPr>
          <p:nvPr/>
        </p:nvPicPr>
        <p:blipFill rotWithShape="1">
          <a:blip r:embed="rId2"/>
          <a:srcRect l="50000" t="24097" r="17979" b="64770"/>
          <a:stretch/>
        </p:blipFill>
        <p:spPr>
          <a:xfrm>
            <a:off x="2662136" y="1915536"/>
            <a:ext cx="7448025" cy="1391868"/>
          </a:xfrm>
          <a:prstGeom prst="rect">
            <a:avLst/>
          </a:prstGeom>
        </p:spPr>
      </p:pic>
    </p:spTree>
    <p:extLst>
      <p:ext uri="{BB962C8B-B14F-4D97-AF65-F5344CB8AC3E}">
        <p14:creationId xmlns:p14="http://schemas.microsoft.com/office/powerpoint/2010/main" val="718154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9ECD5-FA2E-4825-9651-0ABFC4856D1C}"/>
              </a:ext>
            </a:extLst>
          </p:cNvPr>
          <p:cNvSpPr>
            <a:spLocks noGrp="1"/>
          </p:cNvSpPr>
          <p:nvPr>
            <p:ph type="title"/>
          </p:nvPr>
        </p:nvSpPr>
        <p:spPr/>
        <p:txBody>
          <a:bodyPr>
            <a:normAutofit/>
          </a:bodyPr>
          <a:lstStyle/>
          <a:p>
            <a:r>
              <a:rPr lang="pl-PL" dirty="0"/>
              <a:t>Prosimo, sporočite nam, kako ste izvedeli za nas</a:t>
            </a:r>
            <a:endParaRPr lang="en-US" dirty="0"/>
          </a:p>
        </p:txBody>
      </p:sp>
      <p:sp>
        <p:nvSpPr>
          <p:cNvPr id="6" name="Title 1">
            <a:extLst>
              <a:ext uri="{FF2B5EF4-FFF2-40B4-BE49-F238E27FC236}">
                <a16:creationId xmlns:a16="http://schemas.microsoft.com/office/drawing/2014/main" id="{B8B69355-4E31-49F1-AF28-5C2CA582F990}"/>
              </a:ext>
            </a:extLst>
          </p:cNvPr>
          <p:cNvSpPr txBox="1">
            <a:spLocks/>
          </p:cNvSpPr>
          <p:nvPr/>
        </p:nvSpPr>
        <p:spPr>
          <a:xfrm>
            <a:off x="2592925" y="5217882"/>
            <a:ext cx="8911687" cy="54719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pl-PL" sz="2000" dirty="0"/>
              <a:t>Te informacije nam bodo pomagale doseči čim več ljudi</a:t>
            </a:r>
            <a:endParaRPr lang="en-US" sz="2000" dirty="0"/>
          </a:p>
        </p:txBody>
      </p:sp>
      <p:pic>
        <p:nvPicPr>
          <p:cNvPr id="4" name="Picture 3">
            <a:extLst>
              <a:ext uri="{FF2B5EF4-FFF2-40B4-BE49-F238E27FC236}">
                <a16:creationId xmlns:a16="http://schemas.microsoft.com/office/drawing/2014/main" id="{F804BB06-F02A-4D16-8E68-5A5E849C9669}"/>
              </a:ext>
            </a:extLst>
          </p:cNvPr>
          <p:cNvPicPr>
            <a:picLocks noChangeAspect="1"/>
          </p:cNvPicPr>
          <p:nvPr/>
        </p:nvPicPr>
        <p:blipFill rotWithShape="1">
          <a:blip r:embed="rId2"/>
          <a:srcRect l="17314" t="33597" r="52766" b="56754"/>
          <a:stretch/>
        </p:blipFill>
        <p:spPr>
          <a:xfrm>
            <a:off x="2592925" y="1905000"/>
            <a:ext cx="7978562" cy="1382949"/>
          </a:xfrm>
          <a:prstGeom prst="rect">
            <a:avLst/>
          </a:prstGeom>
        </p:spPr>
      </p:pic>
    </p:spTree>
    <p:extLst>
      <p:ext uri="{BB962C8B-B14F-4D97-AF65-F5344CB8AC3E}">
        <p14:creationId xmlns:p14="http://schemas.microsoft.com/office/powerpoint/2010/main" val="2774123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84373-952F-4980-9296-58E0B1BA07FC}"/>
              </a:ext>
            </a:extLst>
          </p:cNvPr>
          <p:cNvSpPr>
            <a:spLocks noGrp="1"/>
          </p:cNvSpPr>
          <p:nvPr>
            <p:ph type="title"/>
          </p:nvPr>
        </p:nvSpPr>
        <p:spPr/>
        <p:txBody>
          <a:bodyPr/>
          <a:lstStyle/>
          <a:p>
            <a:r>
              <a:rPr lang="en-US" dirty="0"/>
              <a:t>Na </a:t>
            </a:r>
            <a:r>
              <a:rPr lang="en-US" dirty="0" err="1"/>
              <a:t>koncu</a:t>
            </a:r>
            <a:r>
              <a:rPr lang="en-US" dirty="0"/>
              <a:t> </a:t>
            </a:r>
            <a:r>
              <a:rPr lang="en-US" dirty="0" err="1"/>
              <a:t>kliknite</a:t>
            </a:r>
            <a:r>
              <a:rPr lang="en-US" dirty="0"/>
              <a:t> </a:t>
            </a:r>
            <a:r>
              <a:rPr lang="en-US" dirty="0" err="1"/>
              <a:t>pošlji</a:t>
            </a:r>
            <a:endParaRPr lang="en-US" dirty="0"/>
          </a:p>
        </p:txBody>
      </p:sp>
      <p:sp>
        <p:nvSpPr>
          <p:cNvPr id="3" name="Content Placeholder 2">
            <a:extLst>
              <a:ext uri="{FF2B5EF4-FFF2-40B4-BE49-F238E27FC236}">
                <a16:creationId xmlns:a16="http://schemas.microsoft.com/office/drawing/2014/main" id="{953A06D4-FD81-4D20-B925-1E672A716CED}"/>
              </a:ext>
            </a:extLst>
          </p:cNvPr>
          <p:cNvSpPr>
            <a:spLocks noGrp="1"/>
          </p:cNvSpPr>
          <p:nvPr>
            <p:ph idx="1"/>
          </p:nvPr>
        </p:nvSpPr>
        <p:spPr>
          <a:xfrm>
            <a:off x="2589212" y="3843866"/>
            <a:ext cx="8915400" cy="2067355"/>
          </a:xfrm>
        </p:spPr>
        <p:txBody>
          <a:bodyPr>
            <a:normAutofit lnSpcReduction="10000"/>
          </a:bodyPr>
          <a:lstStyle/>
          <a:p>
            <a:r>
              <a:rPr lang="en-US" dirty="0"/>
              <a:t>Ko </a:t>
            </a:r>
            <a:r>
              <a:rPr lang="en-US" dirty="0" err="1"/>
              <a:t>oddate</a:t>
            </a:r>
            <a:r>
              <a:rPr lang="en-US" dirty="0"/>
              <a:t> </a:t>
            </a:r>
            <a:r>
              <a:rPr lang="en-US" dirty="0" err="1"/>
              <a:t>svojo</a:t>
            </a:r>
            <a:r>
              <a:rPr lang="en-US" dirty="0"/>
              <a:t> </a:t>
            </a:r>
            <a:r>
              <a:rPr lang="en-US" dirty="0" err="1"/>
              <a:t>prošnjo</a:t>
            </a:r>
            <a:r>
              <a:rPr lang="en-US" dirty="0"/>
              <a:t>, </a:t>
            </a:r>
            <a:r>
              <a:rPr lang="en-US" dirty="0" err="1"/>
              <a:t>bo</a:t>
            </a:r>
            <a:r>
              <a:rPr lang="en-US" dirty="0"/>
              <a:t> WBP </a:t>
            </a:r>
            <a:r>
              <a:rPr lang="en-US" dirty="0" err="1"/>
              <a:t>prejel</a:t>
            </a:r>
            <a:r>
              <a:rPr lang="en-US" dirty="0"/>
              <a:t> in </a:t>
            </a:r>
            <a:r>
              <a:rPr lang="en-US" dirty="0" err="1"/>
              <a:t>obdelal</a:t>
            </a:r>
            <a:r>
              <a:rPr lang="en-US" dirty="0"/>
              <a:t> </a:t>
            </a:r>
            <a:r>
              <a:rPr lang="en-US" dirty="0" err="1"/>
              <a:t>vašo</a:t>
            </a:r>
            <a:r>
              <a:rPr lang="en-US" dirty="0"/>
              <a:t> </a:t>
            </a:r>
            <a:r>
              <a:rPr lang="en-US" dirty="0" err="1"/>
              <a:t>zahtevo</a:t>
            </a:r>
            <a:r>
              <a:rPr lang="en-US" dirty="0"/>
              <a:t> </a:t>
            </a:r>
            <a:r>
              <a:rPr lang="en-US" dirty="0" err="1"/>
              <a:t>ter</a:t>
            </a:r>
            <a:r>
              <a:rPr lang="en-US" dirty="0"/>
              <a:t> </a:t>
            </a:r>
            <a:r>
              <a:rPr lang="en-US" dirty="0" err="1"/>
              <a:t>vam</a:t>
            </a:r>
            <a:r>
              <a:rPr lang="en-US" dirty="0"/>
              <a:t> </a:t>
            </a:r>
            <a:r>
              <a:rPr lang="en-US" dirty="0" err="1"/>
              <a:t>poslal</a:t>
            </a:r>
            <a:r>
              <a:rPr lang="en-US" dirty="0"/>
              <a:t> </a:t>
            </a:r>
            <a:r>
              <a:rPr lang="en-US" dirty="0" err="1"/>
              <a:t>povezavo</a:t>
            </a:r>
            <a:r>
              <a:rPr lang="en-US" dirty="0"/>
              <a:t> za </a:t>
            </a:r>
            <a:r>
              <a:rPr lang="en-US" dirty="0" err="1"/>
              <a:t>prenos</a:t>
            </a:r>
            <a:r>
              <a:rPr lang="en-US" dirty="0"/>
              <a:t> </a:t>
            </a:r>
            <a:r>
              <a:rPr lang="en-US" dirty="0" err="1"/>
              <a:t>vašega</a:t>
            </a:r>
            <a:r>
              <a:rPr lang="en-US" dirty="0"/>
              <a:t> WBP </a:t>
            </a:r>
            <a:r>
              <a:rPr lang="en-US" dirty="0" err="1"/>
              <a:t>bralnega</a:t>
            </a:r>
            <a:r>
              <a:rPr lang="en-US" dirty="0"/>
              <a:t> </a:t>
            </a:r>
            <a:r>
              <a:rPr lang="en-US" dirty="0" err="1"/>
              <a:t>načrta</a:t>
            </a:r>
            <a:r>
              <a:rPr lang="en-US" dirty="0"/>
              <a:t> na </a:t>
            </a:r>
            <a:r>
              <a:rPr lang="en-US" dirty="0" err="1"/>
              <a:t>našem</a:t>
            </a:r>
            <a:r>
              <a:rPr lang="en-US" dirty="0"/>
              <a:t> Google Drive</a:t>
            </a:r>
          </a:p>
          <a:p>
            <a:pPr lvl="1"/>
            <a:r>
              <a:rPr lang="en-US" dirty="0" err="1"/>
              <a:t>Če</a:t>
            </a:r>
            <a:r>
              <a:rPr lang="en-US" dirty="0"/>
              <a:t> je </a:t>
            </a:r>
            <a:r>
              <a:rPr lang="en-US" dirty="0" err="1"/>
              <a:t>datoteka</a:t>
            </a:r>
            <a:r>
              <a:rPr lang="en-US" dirty="0"/>
              <a:t> </a:t>
            </a:r>
            <a:r>
              <a:rPr lang="en-US" dirty="0" err="1"/>
              <a:t>dovolj</a:t>
            </a:r>
            <a:r>
              <a:rPr lang="en-US" dirty="0"/>
              <a:t> </a:t>
            </a:r>
            <a:r>
              <a:rPr lang="en-US" dirty="0" err="1"/>
              <a:t>majhna</a:t>
            </a:r>
            <a:r>
              <a:rPr lang="en-US" dirty="0"/>
              <a:t>, </a:t>
            </a:r>
            <a:r>
              <a:rPr lang="en-US" dirty="0" err="1"/>
              <a:t>vam</a:t>
            </a:r>
            <a:r>
              <a:rPr lang="en-US" dirty="0"/>
              <a:t> jo </a:t>
            </a:r>
            <a:r>
              <a:rPr lang="en-US" dirty="0" err="1"/>
              <a:t>bomo</a:t>
            </a:r>
            <a:r>
              <a:rPr lang="en-US" dirty="0"/>
              <a:t> </a:t>
            </a:r>
            <a:r>
              <a:rPr lang="en-US" dirty="0" err="1"/>
              <a:t>poslali</a:t>
            </a:r>
            <a:r>
              <a:rPr lang="en-US" dirty="0"/>
              <a:t> po </a:t>
            </a:r>
            <a:r>
              <a:rPr lang="en-US" dirty="0" err="1"/>
              <a:t>elektronski</a:t>
            </a:r>
            <a:r>
              <a:rPr lang="en-US" dirty="0"/>
              <a:t> </a:t>
            </a:r>
            <a:r>
              <a:rPr lang="en-US" dirty="0" err="1"/>
              <a:t>pošti</a:t>
            </a:r>
            <a:r>
              <a:rPr lang="en-US" dirty="0"/>
              <a:t>.  </a:t>
            </a:r>
            <a:r>
              <a:rPr lang="en-US" dirty="0" err="1"/>
              <a:t>Če</a:t>
            </a:r>
            <a:r>
              <a:rPr lang="en-US" dirty="0"/>
              <a:t> ne, ga </a:t>
            </a:r>
            <a:r>
              <a:rPr lang="en-US" dirty="0" err="1"/>
              <a:t>bomo</a:t>
            </a:r>
            <a:r>
              <a:rPr lang="en-US" dirty="0"/>
              <a:t> </a:t>
            </a:r>
            <a:r>
              <a:rPr lang="en-US" dirty="0" err="1"/>
              <a:t>objavili</a:t>
            </a:r>
            <a:r>
              <a:rPr lang="en-US" dirty="0"/>
              <a:t> in </a:t>
            </a:r>
            <a:r>
              <a:rPr lang="en-US" dirty="0" err="1"/>
              <a:t>zagotovili</a:t>
            </a:r>
            <a:r>
              <a:rPr lang="en-US" dirty="0"/>
              <a:t> </a:t>
            </a:r>
            <a:r>
              <a:rPr lang="en-US" dirty="0" err="1"/>
              <a:t>povezavo</a:t>
            </a:r>
            <a:r>
              <a:rPr lang="en-US" dirty="0"/>
              <a:t>.
</a:t>
            </a:r>
            <a:r>
              <a:rPr lang="en-US" dirty="0" err="1"/>
              <a:t>Prosimo</a:t>
            </a:r>
            <a:r>
              <a:rPr lang="en-US" dirty="0"/>
              <a:t>, </a:t>
            </a:r>
            <a:r>
              <a:rPr lang="en-US" dirty="0" err="1"/>
              <a:t>počakajte</a:t>
            </a:r>
            <a:r>
              <a:rPr lang="en-US" dirty="0"/>
              <a:t> do 24 </a:t>
            </a:r>
            <a:r>
              <a:rPr lang="en-US" dirty="0" err="1"/>
              <a:t>ur</a:t>
            </a:r>
            <a:r>
              <a:rPr lang="en-US" dirty="0"/>
              <a:t>, da </a:t>
            </a:r>
            <a:r>
              <a:rPr lang="en-US" dirty="0" err="1"/>
              <a:t>prejmete</a:t>
            </a:r>
            <a:r>
              <a:rPr lang="en-US" dirty="0"/>
              <a:t> </a:t>
            </a:r>
            <a:r>
              <a:rPr lang="en-US" dirty="0" err="1"/>
              <a:t>povezavo</a:t>
            </a:r>
            <a:r>
              <a:rPr lang="en-US" dirty="0"/>
              <a:t> za </a:t>
            </a:r>
            <a:r>
              <a:rPr lang="en-US" dirty="0" err="1"/>
              <a:t>prenos</a:t>
            </a:r>
            <a:r>
              <a:rPr lang="en-US" dirty="0"/>
              <a:t>.  </a:t>
            </a:r>
            <a:r>
              <a:rPr lang="en-US" dirty="0" err="1"/>
              <a:t>Smo</a:t>
            </a:r>
            <a:r>
              <a:rPr lang="en-US" dirty="0"/>
              <a:t> </a:t>
            </a:r>
            <a:r>
              <a:rPr lang="en-US" dirty="0" err="1"/>
              <a:t>zelo</a:t>
            </a:r>
            <a:r>
              <a:rPr lang="en-US" dirty="0"/>
              <a:t> </a:t>
            </a:r>
            <a:r>
              <a:rPr lang="en-US" dirty="0" err="1"/>
              <a:t>majhna</a:t>
            </a:r>
            <a:r>
              <a:rPr lang="en-US" dirty="0"/>
              <a:t> </a:t>
            </a:r>
            <a:r>
              <a:rPr lang="en-US" dirty="0" err="1"/>
              <a:t>organizacija</a:t>
            </a:r>
            <a:r>
              <a:rPr lang="en-US" dirty="0"/>
              <a:t>.  </a:t>
            </a:r>
            <a:r>
              <a:rPr lang="en-US" dirty="0" err="1"/>
              <a:t>Redko</a:t>
            </a:r>
            <a:r>
              <a:rPr lang="en-US" dirty="0"/>
              <a:t> </a:t>
            </a:r>
            <a:r>
              <a:rPr lang="en-US" dirty="0" err="1"/>
              <a:t>lahko</a:t>
            </a:r>
            <a:r>
              <a:rPr lang="en-US" dirty="0"/>
              <a:t> </a:t>
            </a:r>
            <a:r>
              <a:rPr lang="en-US" dirty="0" err="1"/>
              <a:t>obdelava</a:t>
            </a:r>
            <a:r>
              <a:rPr lang="en-US" dirty="0"/>
              <a:t> </a:t>
            </a:r>
            <a:r>
              <a:rPr lang="en-US" dirty="0" err="1"/>
              <a:t>traja</a:t>
            </a:r>
            <a:r>
              <a:rPr lang="en-US" dirty="0"/>
              <a:t> </a:t>
            </a:r>
            <a:r>
              <a:rPr lang="en-US" dirty="0" err="1"/>
              <a:t>več</a:t>
            </a:r>
            <a:r>
              <a:rPr lang="en-US" dirty="0"/>
              <a:t> </a:t>
            </a:r>
            <a:r>
              <a:rPr lang="en-US" dirty="0" err="1"/>
              <a:t>kot</a:t>
            </a:r>
            <a:r>
              <a:rPr lang="en-US" dirty="0"/>
              <a:t> 24 </a:t>
            </a:r>
            <a:r>
              <a:rPr lang="en-US" dirty="0" err="1"/>
              <a:t>ur</a:t>
            </a:r>
            <a:r>
              <a:rPr lang="en-US" dirty="0"/>
              <a:t>.</a:t>
            </a:r>
          </a:p>
        </p:txBody>
      </p:sp>
      <p:pic>
        <p:nvPicPr>
          <p:cNvPr id="5" name="Picture 4">
            <a:extLst>
              <a:ext uri="{FF2B5EF4-FFF2-40B4-BE49-F238E27FC236}">
                <a16:creationId xmlns:a16="http://schemas.microsoft.com/office/drawing/2014/main" id="{529DE342-881E-4F1D-8FBF-10CF75A1CAEE}"/>
              </a:ext>
            </a:extLst>
          </p:cNvPr>
          <p:cNvPicPr>
            <a:picLocks noChangeAspect="1"/>
          </p:cNvPicPr>
          <p:nvPr/>
        </p:nvPicPr>
        <p:blipFill rotWithShape="1">
          <a:blip r:embed="rId2"/>
          <a:srcRect l="16915" t="44879" r="73431" b="47847"/>
          <a:stretch/>
        </p:blipFill>
        <p:spPr>
          <a:xfrm>
            <a:off x="2733472" y="1566153"/>
            <a:ext cx="2594309" cy="1050587"/>
          </a:xfrm>
          <a:prstGeom prst="rect">
            <a:avLst/>
          </a:prstGeom>
        </p:spPr>
      </p:pic>
    </p:spTree>
    <p:extLst>
      <p:ext uri="{BB962C8B-B14F-4D97-AF65-F5344CB8AC3E}">
        <p14:creationId xmlns:p14="http://schemas.microsoft.com/office/powerpoint/2010/main" val="317755778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935</TotalTime>
  <Words>2196</Words>
  <Application>Microsoft Office PowerPoint</Application>
  <PresentationFormat>Widescreen</PresentationFormat>
  <Paragraphs>158</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Century Gothic</vt:lpstr>
      <vt:lpstr>Philosopher</vt:lpstr>
      <vt:lpstr>Poppins</vt:lpstr>
      <vt:lpstr>Wingdings 3</vt:lpstr>
      <vt:lpstr>Wisp</vt:lpstr>
      <vt:lpstr>worldbibleplans.com</vt:lpstr>
      <vt:lpstr>PowerPoint Presentation</vt:lpstr>
      <vt:lpstr>Dobrodošli v Svetovni Biblijski Načrti</vt:lpstr>
      <vt:lpstr>Pojdite na stran "Zahteva za e-knjigo"</vt:lpstr>
      <vt:lpstr>To je obrazec za zahtevo – razčlenili ga bomo v naslednjih diapozitivih</vt:lpstr>
      <vt:lpstr>Povej nam, kdo si</vt:lpstr>
      <vt:lpstr>Izberite državo prebivališča iz spustnega seznama</vt:lpstr>
      <vt:lpstr>Vnesite Svoj e-poštni Naslov</vt:lpstr>
      <vt:lpstr>Izberite Svoj jezik</vt:lpstr>
      <vt:lpstr>Seznam različic, povezan z vašo izbiro jezika, se bo samodejno napolnil</vt:lpstr>
      <vt:lpstr>To je prilagojen primer tega, kar bi lahko videli</vt:lpstr>
      <vt:lpstr>Avtorsko zaščitene različice   Nekatera polja na obrazcu bodo zaklenjena, če izberete avtorsko zaščiteno različico Biblije. Po zakonu lahko zagotovimo le vodič za avtorsko zaščitene različice.  Na koncu opisa različice boste videli simbol avtorskih pravic "©". </vt:lpstr>
      <vt:lpstr>Kliknite na radialni gumb na začetku izbire</vt:lpstr>
      <vt:lpstr>Spustni meni se bo zaprl in obrazec bo prikazal različico, ki ste jo izbrali</vt:lpstr>
      <vt:lpstr>Kliknite na spustni meni “Vključi svete spise”</vt:lpstr>
      <vt:lpstr>Izberite spustni meni "Trajanje branja" in kliknite na svojo izbiro</vt:lpstr>
      <vt:lpstr>Po želji izberite spustni meni "Vključi navzkrižne reference?"</vt:lpstr>
      <vt:lpstr>Vključiti navzkrižno referenco?" Primeri</vt:lpstr>
      <vt:lpstr>Vključiti navzkrižno referenco?" Primeri</vt:lpstr>
      <vt:lpstr>Obstajajo težave s kompatibilnostjo pri nekaterih temah, trajanju in pogostosti.  Uporabite to matriko kot vodilo</vt:lpstr>
      <vt:lpstr>Kliknite na spustni meni "Izberi temo" in izberite</vt:lpstr>
      <vt:lpstr>Če si izbral trajanje "Poglavja" (vključno z 1 letom po poglavjih), zatemnjene teme niso na voljo</vt:lpstr>
      <vt:lpstr>Če ste izbrali temo "1 knjiga Deep Dive", izberite knjigo.  V nasprotnem primeru bo ta možnost zaklenjena</vt:lpstr>
      <vt:lpstr>Kliknite na spustni meni "Izberi frekvenco branja" in izberite</vt:lpstr>
      <vt:lpstr>Kliknite na spustni meni "Izberi branja na dan" in izberite</vt:lpstr>
      <vt:lpstr>Kliknite na spustni meni “Izberi odstavek ali format verza” in izberite</vt:lpstr>
      <vt:lpstr>Kliknite na »Vključiti komentar?« Izberite komentar po poglavjih, ki je priložen vašemu načrtu.</vt:lpstr>
      <vt:lpstr>Kliknite na spustni meni "Izberi po dnevu, datumu ali obeh:" in izvedite svojo izbiro</vt:lpstr>
      <vt:lpstr>Kliknite na koledar, da izberete datum začetka branja.  Če izberete "Prilagojeno trajanje", izberite datum konca branja</vt:lpstr>
      <vt:lpstr>Kliknite na spustni meni "Izberi format e-knjige" in izberite</vt:lpstr>
      <vt:lpstr>Kliknite na spustni meni "Optional Font for verses where Jesus speaks" in izberite</vt:lpstr>
      <vt:lpstr>Neobvezno: Izberite "Ne", če ne želite prejemati e-pošte od WBP</vt:lpstr>
      <vt:lpstr>Neobvezno: Tukaj vnesite dodatne zahteve</vt:lpstr>
      <vt:lpstr>Prosimo, sporočite nam, kako ste izvedeli za nas</vt:lpstr>
      <vt:lpstr>Na koncu kliknite pošlji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freedaily.worldbibleplans.com</dc:title>
  <dc:creator>WBP</dc:creator>
  <cp:lastModifiedBy>World BP</cp:lastModifiedBy>
  <cp:revision>145</cp:revision>
  <dcterms:created xsi:type="dcterms:W3CDTF">2024-04-27T16:46:20Z</dcterms:created>
  <dcterms:modified xsi:type="dcterms:W3CDTF">2026-01-25T18:16:20Z</dcterms:modified>
</cp:coreProperties>
</file>