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0281" y="2514601"/>
            <a:ext cx="9014331" cy="1126284"/>
          </a:xfrm>
        </p:spPr>
        <p:txBody>
          <a:bodyPr>
            <a:normAutofit/>
          </a:bodyPr>
          <a:lstStyle/>
          <a:p>
            <a:r>
              <a:rPr lang="en-US" sz="2800" dirty="0"/>
              <a:t>worldbibleplans.com/languages/</a:t>
            </a:r>
            <a:r>
              <a:rPr lang="en-US" sz="2800" dirty="0" err="1"/>
              <a:t>slovak</a:t>
            </a:r>
            <a:r>
              <a:rPr lang="en-US" sz="28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Krok</a:t>
            </a:r>
            <a:r>
              <a:rPr lang="en-US" sz="2400" dirty="0"/>
              <a:t> za </a:t>
            </a:r>
            <a:r>
              <a:rPr lang="en-US" sz="2400" dirty="0" err="1"/>
              <a:t>krokom</a:t>
            </a:r>
            <a:r>
              <a:rPr lang="en-US" sz="2400" dirty="0"/>
              <a:t> </a:t>
            </a:r>
            <a:r>
              <a:rPr lang="en-US" sz="2400" dirty="0" err="1"/>
              <a:t>inštrukcie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 err="1"/>
              <a:t>Povedz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, </a:t>
            </a:r>
            <a:r>
              <a:rPr lang="en-US" sz="3200" dirty="0" err="1"/>
              <a:t>kto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Tieto </a:t>
            </a:r>
            <a:r>
              <a:rPr lang="en-US" dirty="0" err="1"/>
              <a:t>odbory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</a:t>
            </a:r>
            <a:r>
              <a:rPr lang="en-US" dirty="0" err="1"/>
              <a:t>povinné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Akékoľvek</a:t>
            </a:r>
            <a:r>
              <a:rPr lang="en-US" dirty="0"/>
              <a:t> </a:t>
            </a:r>
            <a:r>
              <a:rPr lang="en-US" dirty="0" err="1"/>
              <a:t>povinné</a:t>
            </a:r>
            <a:r>
              <a:rPr lang="en-US" dirty="0"/>
              <a:t> pole, </a:t>
            </a:r>
            <a:r>
              <a:rPr lang="en-US" dirty="0" err="1"/>
              <a:t>ktoré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 je </a:t>
            </a:r>
            <a:r>
              <a:rPr lang="en-US" dirty="0" err="1"/>
              <a:t>vyplnené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vybrané</a:t>
            </a:r>
            <a:r>
              <a:rPr lang="en-US" dirty="0"/>
              <a:t>, </a:t>
            </a:r>
            <a:r>
              <a:rPr lang="en-US" dirty="0" err="1"/>
              <a:t>spôsobí</a:t>
            </a:r>
            <a:r>
              <a:rPr lang="en-US" dirty="0"/>
              <a:t> </a:t>
            </a:r>
            <a:r>
              <a:rPr lang="en-US" dirty="0" err="1"/>
              <a:t>chybu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odoslaní</a:t>
            </a:r>
            <a:r>
              <a:rPr lang="en-US" dirty="0"/>
              <a:t> a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musieť</a:t>
            </a:r>
            <a:r>
              <a:rPr lang="en-US" dirty="0"/>
              <a:t> pole </a:t>
            </a:r>
            <a:r>
              <a:rPr lang="en-US" dirty="0" err="1"/>
              <a:t>vyplniť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9D71F4-A462-41E3-97E0-8F212474E6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0" t="43543" r="18058" b="46486"/>
          <a:stretch/>
        </p:blipFill>
        <p:spPr>
          <a:xfrm>
            <a:off x="935658" y="1490525"/>
            <a:ext cx="10800688" cy="886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1C1B41-FCC3-46ED-8154-2AC86426E1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49" t="52895" r="17660" b="31964"/>
          <a:stretch/>
        </p:blipFill>
        <p:spPr>
          <a:xfrm>
            <a:off x="3142032" y="4289897"/>
            <a:ext cx="6149400" cy="150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AC26DF-DBFE-431F-9D93-6DE2A3568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7" t="24542" r="51410" b="31805"/>
          <a:stretch/>
        </p:blipFill>
        <p:spPr>
          <a:xfrm>
            <a:off x="2592925" y="2227836"/>
            <a:ext cx="4727606" cy="3569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07590"/>
            <a:ext cx="8911687" cy="624395"/>
          </a:xfrm>
        </p:spPr>
        <p:txBody>
          <a:bodyPr>
            <a:normAutofit/>
          </a:bodyPr>
          <a:lstStyle/>
          <a:p>
            <a:r>
              <a:rPr lang="pl-PL" sz="2700" dirty="0"/>
              <a:t>Vyberte si krajinu pobytu z rozbaľovacieho zoznamu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pl-PL" dirty="0"/>
              <a:t>Kliknite na krajinu vášho pobytu</a:t>
            </a:r>
            <a:r>
              <a:rPr lang="en-US" dirty="0"/>
              <a:t>.</a:t>
            </a:r>
          </a:p>
          <a:p>
            <a:pPr lvl="2"/>
            <a:r>
              <a:rPr lang="sv-SE" dirty="0"/>
              <a:t>Slovenská republika v tomto príklade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Kliknite na rozbaľovaciu menu a pozrite si zoznam krajiny pobytu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Prejdite</a:t>
            </a:r>
            <a:r>
              <a:rPr lang="en-US" dirty="0"/>
              <a:t> k </a:t>
            </a:r>
            <a:r>
              <a:rPr lang="en-US" dirty="0" err="1"/>
              <a:t>krajine</a:t>
            </a:r>
            <a:r>
              <a:rPr lang="en-US" dirty="0"/>
              <a:t> </a:t>
            </a:r>
            <a:r>
              <a:rPr lang="en-US" dirty="0" err="1"/>
              <a:t>vášho</a:t>
            </a:r>
            <a:r>
              <a:rPr lang="en-US" dirty="0"/>
              <a:t> </a:t>
            </a:r>
            <a:r>
              <a:rPr lang="en-US" dirty="0" err="1"/>
              <a:t>výberu</a:t>
            </a:r>
            <a:r>
              <a:rPr lang="en-US" dirty="0"/>
              <a:t> </a:t>
            </a:r>
            <a:r>
              <a:rPr lang="en-US" dirty="0" err="1"/>
              <a:t>pobytu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
</a:t>
            </a:r>
            <a:r>
              <a:rPr lang="en-US" dirty="0" err="1"/>
              <a:t>Začnite</a:t>
            </a:r>
            <a:r>
              <a:rPr lang="en-US" dirty="0"/>
              <a:t> </a:t>
            </a:r>
            <a:r>
              <a:rPr lang="en-US" dirty="0" err="1"/>
              <a:t>písať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sa </a:t>
            </a:r>
            <a:r>
              <a:rPr lang="en-US" dirty="0" err="1"/>
              <a:t>rýchlejšie</a:t>
            </a:r>
            <a:r>
              <a:rPr lang="en-US" dirty="0"/>
              <a:t> </a:t>
            </a:r>
            <a:r>
              <a:rPr lang="en-US" dirty="0" err="1"/>
              <a:t>dostali</a:t>
            </a:r>
            <a:r>
              <a:rPr lang="en-US" dirty="0"/>
              <a:t> k </a:t>
            </a:r>
            <a:r>
              <a:rPr lang="en-US" dirty="0" err="1"/>
              <a:t>krajine</a:t>
            </a:r>
            <a:r>
              <a:rPr lang="en-US" dirty="0"/>
              <a:t> </a:t>
            </a:r>
            <a:r>
              <a:rPr lang="en-US" dirty="0" err="1"/>
              <a:t>vášho</a:t>
            </a:r>
            <a:r>
              <a:rPr lang="en-US" dirty="0"/>
              <a:t> </a:t>
            </a:r>
            <a:r>
              <a:rPr lang="en-US" dirty="0" err="1"/>
              <a:t>bydliska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495650" y="3941330"/>
            <a:ext cx="3019932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n-US" sz="3200" dirty="0" err="1"/>
              <a:t>Zadajte</a:t>
            </a:r>
            <a:r>
              <a:rPr lang="en-US" sz="3200" dirty="0"/>
              <a:t> </a:t>
            </a:r>
            <a:r>
              <a:rPr lang="en-US" sz="3200" dirty="0" err="1"/>
              <a:t>svoju</a:t>
            </a:r>
            <a:r>
              <a:rPr lang="en-US" sz="3200" dirty="0"/>
              <a:t> e-</a:t>
            </a:r>
            <a:r>
              <a:rPr lang="en-US" sz="3200" dirty="0" err="1"/>
              <a:t>mailovú</a:t>
            </a:r>
            <a:r>
              <a:rPr lang="en-US" sz="3200" dirty="0"/>
              <a:t> </a:t>
            </a:r>
            <a:r>
              <a:rPr lang="en-US" sz="3200" dirty="0" err="1"/>
              <a:t>adresu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 dirty="0" err="1"/>
              <a:t>Potrebujeme</a:t>
            </a:r>
            <a:r>
              <a:rPr lang="en-US" dirty="0"/>
              <a:t> </a:t>
            </a:r>
            <a:r>
              <a:rPr lang="en-US" dirty="0" err="1"/>
              <a:t>vašu</a:t>
            </a:r>
            <a:r>
              <a:rPr lang="en-US" dirty="0"/>
              <a:t> e-</a:t>
            </a:r>
            <a:r>
              <a:rPr lang="en-US" dirty="0" err="1"/>
              <a:t>mailovú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, aby </a:t>
            </a:r>
            <a:r>
              <a:rPr lang="en-US" dirty="0" err="1"/>
              <a:t>sme</a:t>
            </a:r>
            <a:r>
              <a:rPr lang="en-US" dirty="0"/>
              <a:t>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mohli</a:t>
            </a:r>
            <a:r>
              <a:rPr lang="en-US" dirty="0"/>
              <a:t> </a:t>
            </a:r>
            <a:r>
              <a:rPr lang="en-US" dirty="0" err="1"/>
              <a:t>poslať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</a:t>
            </a:r>
            <a:r>
              <a:rPr lang="en-US" dirty="0" err="1"/>
              <a:t>čítania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odkaz</a:t>
            </a:r>
            <a:r>
              <a:rPr lang="en-US" dirty="0"/>
              <a:t> na </a:t>
            </a:r>
            <a:r>
              <a:rPr lang="en-US" dirty="0" err="1"/>
              <a:t>stiahnutie</a:t>
            </a:r>
            <a:r>
              <a:rPr lang="en-US" dirty="0"/>
              <a:t> </a:t>
            </a:r>
            <a:r>
              <a:rPr lang="en-US" dirty="0" err="1"/>
              <a:t>vášho</a:t>
            </a:r>
            <a:r>
              <a:rPr lang="en-US" dirty="0"/>
              <a:t> </a:t>
            </a:r>
            <a:r>
              <a:rPr lang="en-US" dirty="0" err="1"/>
              <a:t>vlastného</a:t>
            </a:r>
            <a:r>
              <a:rPr lang="en-US" dirty="0"/>
              <a:t> </a:t>
            </a:r>
            <a:r>
              <a:rPr lang="en-US" dirty="0" err="1"/>
              <a:t>plánu</a:t>
            </a:r>
            <a:r>
              <a:rPr lang="en-US" dirty="0"/>
              <a:t> </a:t>
            </a:r>
            <a:r>
              <a:rPr lang="en-US" dirty="0" err="1"/>
              <a:t>čítania</a:t>
            </a:r>
            <a:r>
              <a:rPr lang="en-US" dirty="0"/>
              <a:t> </a:t>
            </a:r>
            <a:r>
              <a:rPr lang="en-US" dirty="0" err="1"/>
              <a:t>Biblie</a:t>
            </a:r>
            <a:r>
              <a:rPr lang="en-US" dirty="0"/>
              <a:t>. </a:t>
            </a:r>
            <a:r>
              <a:rPr lang="en-US" dirty="0" err="1"/>
              <a:t>Pokiaľ</a:t>
            </a:r>
            <a:r>
              <a:rPr lang="en-US" dirty="0"/>
              <a:t>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nepožiadate</a:t>
            </a:r>
            <a:r>
              <a:rPr lang="en-US" dirty="0"/>
              <a:t>, aby </a:t>
            </a:r>
            <a:r>
              <a:rPr lang="en-US" dirty="0" err="1"/>
              <a:t>sme</a:t>
            </a:r>
            <a:r>
              <a:rPr lang="en-US" dirty="0"/>
              <a:t> to </a:t>
            </a:r>
            <a:r>
              <a:rPr lang="en-US" dirty="0" err="1"/>
              <a:t>nerobili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podaní</a:t>
            </a:r>
            <a:r>
              <a:rPr lang="en-US" dirty="0"/>
              <a:t> </a:t>
            </a:r>
            <a:r>
              <a:rPr lang="en-US" dirty="0" err="1"/>
              <a:t>žiadosti</a:t>
            </a:r>
            <a:r>
              <a:rPr lang="en-US" dirty="0"/>
              <a:t>, WBP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občas</a:t>
            </a:r>
            <a:r>
              <a:rPr lang="en-US" dirty="0"/>
              <a:t> </a:t>
            </a:r>
            <a:r>
              <a:rPr lang="en-US" dirty="0" err="1"/>
              <a:t>pošle</a:t>
            </a:r>
            <a:r>
              <a:rPr lang="en-US" dirty="0"/>
              <a:t> e-</a:t>
            </a:r>
            <a:r>
              <a:rPr lang="en-US" dirty="0" err="1"/>
              <a:t>maily</a:t>
            </a:r>
            <a:r>
              <a:rPr lang="en-US" dirty="0"/>
              <a:t> s </a:t>
            </a:r>
            <a:r>
              <a:rPr lang="en-US" dirty="0" err="1"/>
              <a:t>aktualizáciami</a:t>
            </a:r>
            <a:r>
              <a:rPr lang="en-US" dirty="0"/>
              <a:t>, </a:t>
            </a:r>
            <a:r>
              <a:rPr lang="en-US" dirty="0" err="1"/>
              <a:t>novými</a:t>
            </a:r>
            <a:r>
              <a:rPr lang="en-US" dirty="0"/>
              <a:t> </a:t>
            </a:r>
            <a:r>
              <a:rPr lang="en-US" dirty="0" err="1"/>
              <a:t>prekladmi</a:t>
            </a:r>
            <a:r>
              <a:rPr lang="en-US" dirty="0"/>
              <a:t> a </a:t>
            </a:r>
            <a:r>
              <a:rPr lang="en-US" dirty="0" err="1"/>
              <a:t>plánmi</a:t>
            </a:r>
            <a:r>
              <a:rPr lang="en-US" dirty="0"/>
              <a:t>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Nikdy</a:t>
            </a:r>
            <a:r>
              <a:rPr lang="en-US" dirty="0"/>
              <a:t> </a:t>
            </a:r>
            <a:r>
              <a:rPr lang="en-US" dirty="0" err="1"/>
              <a:t>nezdieľame</a:t>
            </a:r>
            <a:r>
              <a:rPr lang="en-US" dirty="0"/>
              <a:t> </a:t>
            </a:r>
            <a:r>
              <a:rPr lang="en-US" dirty="0" err="1"/>
              <a:t>vašu</a:t>
            </a:r>
            <a:r>
              <a:rPr lang="en-US" dirty="0"/>
              <a:t> e-</a:t>
            </a:r>
            <a:r>
              <a:rPr lang="en-US" dirty="0" err="1"/>
              <a:t>mailovú</a:t>
            </a:r>
            <a:r>
              <a:rPr lang="en-US" dirty="0"/>
              <a:t> </a:t>
            </a:r>
            <a:r>
              <a:rPr lang="en-US" dirty="0" err="1"/>
              <a:t>adresu</a:t>
            </a:r>
            <a:r>
              <a:rPr lang="en-US" dirty="0"/>
              <a:t> s </a:t>
            </a:r>
            <a:r>
              <a:rPr lang="en-US" dirty="0" err="1"/>
              <a:t>nikým</a:t>
            </a:r>
            <a:r>
              <a:rPr lang="en-US" dirty="0"/>
              <a:t> z </a:t>
            </a:r>
            <a:r>
              <a:rPr lang="en-US" dirty="0" err="1"/>
              <a:t>akéhokoľvek</a:t>
            </a:r>
            <a:r>
              <a:rPr lang="en-US" dirty="0"/>
              <a:t> </a:t>
            </a:r>
            <a:r>
              <a:rPr lang="en-US" dirty="0" err="1"/>
              <a:t>dôvodu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F20224-AC1F-4405-81D2-70813C89F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703" r="18005" b="65430"/>
          <a:stretch/>
        </p:blipFill>
        <p:spPr>
          <a:xfrm>
            <a:off x="2948354" y="2734716"/>
            <a:ext cx="7655544" cy="139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FB420C-61F7-42C9-A549-FD0BF9E56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6" t="25313" r="59616" b="33766"/>
          <a:stretch/>
        </p:blipFill>
        <p:spPr>
          <a:xfrm>
            <a:off x="2874963" y="2258353"/>
            <a:ext cx="3376368" cy="32588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jazyk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Kliknite</a:t>
            </a:r>
            <a:r>
              <a:rPr lang="en-US" dirty="0"/>
              <a:t> na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jazykový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Slovenský</a:t>
            </a:r>
            <a:r>
              <a:rPr lang="en-US" dirty="0"/>
              <a:t> v 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príklade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Jazyk</a:t>
            </a:r>
            <a:r>
              <a:rPr lang="en-US" dirty="0"/>
              <a:t>, </a:t>
            </a:r>
            <a:r>
              <a:rPr lang="en-US" dirty="0" err="1"/>
              <a:t>ktorý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vyberiete</a:t>
            </a:r>
            <a:r>
              <a:rPr lang="en-US" dirty="0"/>
              <a:t>, </a:t>
            </a:r>
            <a:r>
              <a:rPr lang="en-US" dirty="0" err="1"/>
              <a:t>určí</a:t>
            </a:r>
            <a:r>
              <a:rPr lang="en-US" dirty="0"/>
              <a:t> </a:t>
            </a:r>
            <a:r>
              <a:rPr lang="en-US" dirty="0" err="1"/>
              <a:t>zoznam</a:t>
            </a:r>
            <a:r>
              <a:rPr lang="en-US" dirty="0"/>
              <a:t> </a:t>
            </a:r>
            <a:r>
              <a:rPr lang="en-US" dirty="0" err="1"/>
              <a:t>verzií</a:t>
            </a:r>
            <a:r>
              <a:rPr lang="en-US" dirty="0"/>
              <a:t> </a:t>
            </a:r>
            <a:r>
              <a:rPr lang="en-US" dirty="0" err="1"/>
              <a:t>Biblie</a:t>
            </a:r>
            <a:r>
              <a:rPr lang="en-US" dirty="0"/>
              <a:t>, z </a:t>
            </a:r>
            <a:r>
              <a:rPr lang="en-US" dirty="0" err="1"/>
              <a:t>ktorých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vybrať</a:t>
            </a:r>
            <a:r>
              <a:rPr lang="en-US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779956" y="3889454"/>
            <a:ext cx="1616197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Kliknite na rozbaľovaciu menu a pozrite si zoznam jazykov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Prejdite</a:t>
            </a:r>
            <a:r>
              <a:rPr lang="en-US" dirty="0"/>
              <a:t> k </a:t>
            </a:r>
            <a:r>
              <a:rPr lang="en-US" dirty="0" err="1"/>
              <a:t>svojmu</a:t>
            </a:r>
            <a:r>
              <a:rPr lang="en-US" dirty="0"/>
              <a:t> </a:t>
            </a:r>
            <a:r>
              <a:rPr lang="en-US" dirty="0" err="1"/>
              <a:t>jazykovému</a:t>
            </a:r>
            <a:r>
              <a:rPr lang="en-US" dirty="0"/>
              <a:t> </a:t>
            </a:r>
            <a:r>
              <a:rPr lang="en-US" dirty="0" err="1"/>
              <a:t>výberu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
</a:t>
            </a:r>
            <a:r>
              <a:rPr lang="en-US" dirty="0" err="1"/>
              <a:t>Začnite</a:t>
            </a:r>
            <a:r>
              <a:rPr lang="en-US" dirty="0"/>
              <a:t> </a:t>
            </a:r>
            <a:r>
              <a:rPr lang="en-US" dirty="0" err="1"/>
              <a:t>písať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sa </a:t>
            </a:r>
            <a:r>
              <a:rPr lang="en-US" dirty="0" err="1"/>
              <a:t>rýchlejšie</a:t>
            </a:r>
            <a:r>
              <a:rPr lang="en-US" dirty="0"/>
              <a:t> </a:t>
            </a:r>
            <a:r>
              <a:rPr lang="en-US" dirty="0" err="1"/>
              <a:t>dostali</a:t>
            </a:r>
            <a:r>
              <a:rPr lang="en-US" dirty="0"/>
              <a:t> k </a:t>
            </a:r>
            <a:r>
              <a:rPr lang="en-US" dirty="0" err="1"/>
              <a:t>výberu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/>
          <a:lstStyle/>
          <a:p>
            <a:r>
              <a:rPr lang="en-US" dirty="0" err="1"/>
              <a:t>Zoznam</a:t>
            </a:r>
            <a:r>
              <a:rPr lang="en-US" dirty="0"/>
              <a:t> </a:t>
            </a:r>
            <a:r>
              <a:rPr lang="en-US" dirty="0" err="1"/>
              <a:t>verzií</a:t>
            </a:r>
            <a:r>
              <a:rPr lang="en-US" dirty="0"/>
              <a:t> </a:t>
            </a:r>
            <a:r>
              <a:rPr lang="en-US" dirty="0" err="1"/>
              <a:t>priradený</a:t>
            </a:r>
            <a:r>
              <a:rPr lang="en-US" dirty="0"/>
              <a:t> k </a:t>
            </a:r>
            <a:r>
              <a:rPr lang="en-US" dirty="0" err="1"/>
              <a:t>vašej</a:t>
            </a:r>
            <a:r>
              <a:rPr lang="en-US" dirty="0"/>
              <a:t> </a:t>
            </a:r>
            <a:r>
              <a:rPr lang="en-US" dirty="0" err="1"/>
              <a:t>voľbe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sa </a:t>
            </a:r>
            <a:r>
              <a:rPr lang="en-US" dirty="0" err="1"/>
              <a:t>automaticky</a:t>
            </a:r>
            <a:r>
              <a:rPr lang="en-US" dirty="0"/>
              <a:t> </a:t>
            </a:r>
            <a:r>
              <a:rPr lang="en-US" dirty="0" err="1"/>
              <a:t>naplní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 err="1"/>
              <a:t>Zoznam</a:t>
            </a:r>
            <a:r>
              <a:rPr lang="en-US" dirty="0"/>
              <a:t> </a:t>
            </a:r>
            <a:r>
              <a:rPr lang="en-US" dirty="0" err="1"/>
              <a:t>verzií</a:t>
            </a:r>
            <a:r>
              <a:rPr lang="en-US" dirty="0"/>
              <a:t> je </a:t>
            </a:r>
            <a:r>
              <a:rPr lang="en-US" dirty="0" err="1"/>
              <a:t>abecedne</a:t>
            </a:r>
            <a:r>
              <a:rPr lang="en-US" dirty="0"/>
              <a:t> </a:t>
            </a:r>
            <a:r>
              <a:rPr lang="en-US" dirty="0" err="1"/>
              <a:t>zoradený</a:t>
            </a:r>
            <a:r>
              <a:rPr lang="en-US" dirty="0"/>
              <a:t> v </a:t>
            </a:r>
            <a:r>
              <a:rPr lang="en-US" dirty="0" err="1"/>
              <a:t>rámci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ktorý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. </a:t>
            </a:r>
            <a:r>
              <a:rPr lang="en-US" dirty="0" err="1"/>
              <a:t>Popis</a:t>
            </a:r>
            <a:r>
              <a:rPr lang="en-US" dirty="0"/>
              <a:t> </a:t>
            </a:r>
            <a:r>
              <a:rPr lang="en-US" dirty="0" err="1"/>
              <a:t>konkrétneho</a:t>
            </a:r>
            <a:r>
              <a:rPr lang="en-US" dirty="0"/>
              <a:t> </a:t>
            </a:r>
            <a:r>
              <a:rPr lang="en-US" dirty="0" err="1"/>
              <a:t>prekladu</a:t>
            </a:r>
            <a:r>
              <a:rPr lang="en-US" dirty="0"/>
              <a:t> </a:t>
            </a:r>
            <a:r>
              <a:rPr lang="en-US" dirty="0" err="1"/>
              <a:t>vám</a:t>
            </a:r>
            <a:r>
              <a:rPr lang="en-US" dirty="0"/>
              <a:t> </a:t>
            </a:r>
            <a:r>
              <a:rPr lang="en-US" dirty="0" err="1"/>
              <a:t>povie</a:t>
            </a:r>
            <a:r>
              <a:rPr lang="en-US" dirty="0"/>
              <a:t>, </a:t>
            </a:r>
            <a:r>
              <a:rPr lang="en-US" dirty="0" err="1"/>
              <a:t>či</a:t>
            </a:r>
            <a:r>
              <a:rPr lang="en-US" dirty="0"/>
              <a:t> je </a:t>
            </a:r>
            <a:r>
              <a:rPr lang="en-US" dirty="0" err="1"/>
              <a:t>preklad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Kompletná</a:t>
            </a:r>
            <a:r>
              <a:rPr lang="en-US" dirty="0"/>
              <a:t> Biblia – 66 </a:t>
            </a:r>
            <a:r>
              <a:rPr lang="en-US" dirty="0" err="1"/>
              <a:t>kníh</a:t>
            </a:r>
            <a:r>
              <a:rPr lang="en-US" dirty="0"/>
              <a:t> (</a:t>
            </a:r>
            <a:r>
              <a:rPr lang="en-US" dirty="0" err="1"/>
              <a:t>Starý</a:t>
            </a:r>
            <a:r>
              <a:rPr lang="en-US" dirty="0"/>
              <a:t> a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). 
</a:t>
            </a:r>
            <a:r>
              <a:rPr lang="en-US" dirty="0" err="1"/>
              <a:t>Kompletná</a:t>
            </a:r>
            <a:r>
              <a:rPr lang="en-US" dirty="0"/>
              <a:t> Biblia s x </a:t>
            </a:r>
            <a:r>
              <a:rPr lang="en-US" dirty="0" err="1"/>
              <a:t>apokryfickými</a:t>
            </a:r>
            <a:r>
              <a:rPr lang="en-US" dirty="0"/>
              <a:t> </a:t>
            </a:r>
            <a:r>
              <a:rPr lang="en-US" dirty="0" err="1"/>
              <a:t>knihami</a:t>
            </a:r>
            <a:r>
              <a:rPr lang="en-US" dirty="0"/>
              <a:t> (</a:t>
            </a:r>
            <a:r>
              <a:rPr lang="en-US" dirty="0" err="1"/>
              <a:t>Starý</a:t>
            </a:r>
            <a:r>
              <a:rPr lang="en-US" dirty="0"/>
              <a:t> a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s </a:t>
            </a:r>
            <a:r>
              <a:rPr lang="en-US" dirty="0" err="1"/>
              <a:t>niektorými</a:t>
            </a:r>
            <a:r>
              <a:rPr lang="en-US" dirty="0"/>
              <a:t> </a:t>
            </a:r>
            <a:r>
              <a:rPr lang="en-US" dirty="0" err="1"/>
              <a:t>apokryfickými</a:t>
            </a:r>
            <a:r>
              <a:rPr lang="en-US" dirty="0"/>
              <a:t> </a:t>
            </a:r>
            <a:r>
              <a:rPr lang="en-US" dirty="0" err="1"/>
              <a:t>knihami</a:t>
            </a:r>
            <a:r>
              <a:rPr lang="en-US" dirty="0"/>
              <a:t>. X </a:t>
            </a:r>
            <a:r>
              <a:rPr lang="en-US" dirty="0" err="1"/>
              <a:t>predstavuje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kníh</a:t>
            </a:r>
            <a:r>
              <a:rPr lang="en-US" dirty="0"/>
              <a:t>. 
</a:t>
            </a:r>
            <a:r>
              <a:rPr lang="en-US" dirty="0" err="1"/>
              <a:t>Iba</a:t>
            </a:r>
            <a:r>
              <a:rPr lang="en-US" dirty="0"/>
              <a:t>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– 27 </a:t>
            </a:r>
            <a:r>
              <a:rPr lang="en-US" dirty="0" err="1"/>
              <a:t>kníh</a:t>
            </a:r>
            <a:r>
              <a:rPr lang="en-US" dirty="0"/>
              <a:t> </a:t>
            </a:r>
            <a:r>
              <a:rPr lang="en-US" dirty="0" err="1"/>
              <a:t>Nového</a:t>
            </a:r>
            <a:r>
              <a:rPr lang="en-US" dirty="0"/>
              <a:t> </a:t>
            </a:r>
            <a:r>
              <a:rPr lang="en-US" dirty="0" err="1"/>
              <a:t>zákona</a:t>
            </a:r>
            <a:r>
              <a:rPr lang="en-US" dirty="0"/>
              <a:t>. 
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s </a:t>
            </a:r>
            <a:r>
              <a:rPr lang="en-US" dirty="0" err="1"/>
              <a:t>inými</a:t>
            </a:r>
            <a:r>
              <a:rPr lang="en-US" dirty="0"/>
              <a:t> </a:t>
            </a:r>
            <a:r>
              <a:rPr lang="en-US" dirty="0" err="1"/>
              <a:t>knihami</a:t>
            </a:r>
            <a:r>
              <a:rPr lang="en-US" dirty="0"/>
              <a:t> – 27 </a:t>
            </a:r>
            <a:r>
              <a:rPr lang="en-US" dirty="0" err="1"/>
              <a:t>kníh</a:t>
            </a:r>
            <a:r>
              <a:rPr lang="en-US" dirty="0"/>
              <a:t> </a:t>
            </a:r>
            <a:r>
              <a:rPr lang="en-US" dirty="0" err="1"/>
              <a:t>Nového</a:t>
            </a:r>
            <a:r>
              <a:rPr lang="en-US" dirty="0"/>
              <a:t> </a:t>
            </a:r>
            <a:r>
              <a:rPr lang="en-US" dirty="0" err="1"/>
              <a:t>zákona</a:t>
            </a:r>
            <a:r>
              <a:rPr lang="en-US" dirty="0"/>
              <a:t> plus </a:t>
            </a:r>
            <a:r>
              <a:rPr lang="en-US" dirty="0" err="1"/>
              <a:t>niekoľko</a:t>
            </a:r>
            <a:r>
              <a:rPr lang="en-US" dirty="0"/>
              <a:t> </a:t>
            </a:r>
            <a:r>
              <a:rPr lang="en-US" dirty="0" err="1"/>
              <a:t>kníh</a:t>
            </a:r>
            <a:r>
              <a:rPr lang="en-US" dirty="0"/>
              <a:t> </a:t>
            </a:r>
            <a:r>
              <a:rPr lang="en-US" dirty="0" err="1"/>
              <a:t>Starého</a:t>
            </a:r>
            <a:r>
              <a:rPr lang="en-US" dirty="0"/>
              <a:t> </a:t>
            </a:r>
            <a:r>
              <a:rPr lang="en-US" dirty="0" err="1"/>
              <a:t>zákona</a:t>
            </a:r>
            <a:r>
              <a:rPr lang="en-US" dirty="0"/>
              <a:t>. 
</a:t>
            </a:r>
            <a:r>
              <a:rPr lang="en-US" dirty="0" err="1"/>
              <a:t>Iba</a:t>
            </a:r>
            <a:r>
              <a:rPr lang="en-US" dirty="0"/>
              <a:t> </a:t>
            </a:r>
            <a:r>
              <a:rPr lang="en-US" dirty="0" err="1"/>
              <a:t>Starý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– 39 </a:t>
            </a:r>
            <a:r>
              <a:rPr lang="en-US" dirty="0" err="1"/>
              <a:t>kníh</a:t>
            </a:r>
            <a:r>
              <a:rPr lang="en-US" dirty="0"/>
              <a:t> </a:t>
            </a:r>
            <a:r>
              <a:rPr lang="en-US" dirty="0" err="1"/>
              <a:t>Starého</a:t>
            </a:r>
            <a:r>
              <a:rPr lang="en-US" dirty="0"/>
              <a:t> </a:t>
            </a:r>
            <a:r>
              <a:rPr lang="en-US" dirty="0" err="1"/>
              <a:t>zákona</a:t>
            </a:r>
            <a:r>
              <a:rPr lang="en-US" dirty="0"/>
              <a:t>. 
</a:t>
            </a:r>
            <a:r>
              <a:rPr lang="en-US" dirty="0" err="1"/>
              <a:t>Chýbajúce</a:t>
            </a:r>
            <a:r>
              <a:rPr lang="en-US" dirty="0"/>
              <a:t> x </a:t>
            </a:r>
            <a:r>
              <a:rPr lang="en-US" dirty="0" err="1"/>
              <a:t>kníh</a:t>
            </a:r>
            <a:r>
              <a:rPr lang="en-US" dirty="0"/>
              <a:t> – </a:t>
            </a:r>
            <a:r>
              <a:rPr lang="en-US" dirty="0" err="1"/>
              <a:t>Niektoré</a:t>
            </a:r>
            <a:r>
              <a:rPr lang="en-US" dirty="0"/>
              <a:t> </a:t>
            </a:r>
            <a:r>
              <a:rPr lang="en-US" dirty="0" err="1"/>
              <a:t>preklady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</a:t>
            </a:r>
            <a:r>
              <a:rPr lang="en-US" dirty="0" err="1"/>
              <a:t>chýbajúce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. X </a:t>
            </a:r>
            <a:r>
              <a:rPr lang="en-US" dirty="0" err="1"/>
              <a:t>predstavuje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chýbajúcich</a:t>
            </a:r>
            <a:r>
              <a:rPr lang="en-US" dirty="0"/>
              <a:t> </a:t>
            </a:r>
            <a:r>
              <a:rPr lang="en-US" dirty="0" err="1"/>
              <a:t>kníh</a:t>
            </a:r>
            <a:r>
              <a:rPr lang="en-US" dirty="0"/>
              <a:t>. 
x </a:t>
            </a:r>
            <a:r>
              <a:rPr lang="en-US" dirty="0" err="1"/>
              <a:t>Knihy</a:t>
            </a:r>
            <a:r>
              <a:rPr lang="en-US" dirty="0"/>
              <a:t> – </a:t>
            </a:r>
            <a:r>
              <a:rPr lang="en-US" dirty="0" err="1"/>
              <a:t>Niektoré</a:t>
            </a:r>
            <a:r>
              <a:rPr lang="en-US" dirty="0"/>
              <a:t> </a:t>
            </a:r>
            <a:r>
              <a:rPr lang="en-US" dirty="0" err="1"/>
              <a:t>preklady</a:t>
            </a:r>
            <a:r>
              <a:rPr lang="en-US" dirty="0"/>
              <a:t> </a:t>
            </a:r>
            <a:r>
              <a:rPr lang="en-US" dirty="0" err="1"/>
              <a:t>majú</a:t>
            </a:r>
            <a:r>
              <a:rPr lang="en-US" dirty="0"/>
              <a:t> </a:t>
            </a:r>
            <a:r>
              <a:rPr lang="en-US" dirty="0" err="1"/>
              <a:t>obmedzený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kníh</a:t>
            </a:r>
            <a:r>
              <a:rPr lang="en-US" dirty="0"/>
              <a:t>. X </a:t>
            </a:r>
            <a:r>
              <a:rPr lang="en-US" dirty="0" err="1"/>
              <a:t>predstavuje</a:t>
            </a:r>
            <a:r>
              <a:rPr lang="en-US" dirty="0"/>
              <a:t> </a:t>
            </a:r>
            <a:r>
              <a:rPr lang="en-US" dirty="0" err="1"/>
              <a:t>počet</a:t>
            </a:r>
            <a:r>
              <a:rPr lang="en-US" dirty="0"/>
              <a:t> </a:t>
            </a:r>
            <a:r>
              <a:rPr lang="en-US" dirty="0" err="1"/>
              <a:t>kníh</a:t>
            </a:r>
            <a:r>
              <a:rPr lang="en-US" dirty="0"/>
              <a:t> v </a:t>
            </a:r>
            <a:r>
              <a:rPr lang="en-US" dirty="0" err="1"/>
              <a:t>preklade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1FE07B-780E-41D1-BDB2-F33E43B78B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4910" r="29759" b="20983"/>
          <a:stretch/>
        </p:blipFill>
        <p:spPr>
          <a:xfrm>
            <a:off x="2277207" y="1032524"/>
            <a:ext cx="8987661" cy="48846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/>
              <a:t>Toto je </a:t>
            </a:r>
            <a:r>
              <a:rPr lang="en-US" dirty="0" err="1"/>
              <a:t>príklad</a:t>
            </a:r>
            <a:r>
              <a:rPr lang="en-US" dirty="0"/>
              <a:t> toho, </a:t>
            </a:r>
            <a:r>
              <a:rPr lang="en-US" dirty="0" err="1"/>
              <a:t>čo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vidieť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dirty="0"/>
              <a:t>(IC </a:t>
            </a:r>
            <a:r>
              <a:rPr lang="en-US" dirty="0" err="1"/>
              <a:t>xxxx</a:t>
            </a:r>
            <a:r>
              <a:rPr lang="en-US" dirty="0"/>
              <a:t>) je </a:t>
            </a:r>
            <a:r>
              <a:rPr lang="en-US" dirty="0" err="1"/>
              <a:t>interný</a:t>
            </a:r>
            <a:r>
              <a:rPr lang="en-US" dirty="0"/>
              <a:t> </a:t>
            </a:r>
            <a:r>
              <a:rPr lang="en-US" dirty="0" err="1"/>
              <a:t>kód</a:t>
            </a:r>
            <a:r>
              <a:rPr lang="en-US" dirty="0"/>
              <a:t>, </a:t>
            </a:r>
            <a:r>
              <a:rPr lang="en-US" dirty="0" err="1"/>
              <a:t>ktorý</a:t>
            </a:r>
            <a:r>
              <a:rPr lang="en-US" dirty="0"/>
              <a:t> </a:t>
            </a:r>
            <a:r>
              <a:rPr lang="en-US" dirty="0" err="1"/>
              <a:t>používame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spracovaní</a:t>
            </a:r>
            <a:r>
              <a:rPr lang="en-US" dirty="0"/>
              <a:t> </a:t>
            </a:r>
            <a:r>
              <a:rPr lang="en-US" dirty="0" err="1"/>
              <a:t>vašej</a:t>
            </a:r>
            <a:r>
              <a:rPr lang="en-US" dirty="0"/>
              <a:t> </a:t>
            </a:r>
            <a:r>
              <a:rPr lang="en-US" dirty="0" err="1"/>
              <a:t>požiadavky</a:t>
            </a:r>
            <a:r>
              <a:rPr lang="en-US" dirty="0"/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8604914" y="400552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</p:cNvCxnSpPr>
          <p:nvPr/>
        </p:nvCxnSpPr>
        <p:spPr>
          <a:xfrm flipV="1">
            <a:off x="5648846" y="4444909"/>
            <a:ext cx="3048000" cy="15772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32547" y="2063828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30421" y="3431931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Vyhľadajte</a:t>
            </a:r>
            <a:r>
              <a:rPr lang="en-US" dirty="0"/>
              <a:t> v </a:t>
            </a:r>
            <a:r>
              <a:rPr lang="en-US" dirty="0" err="1"/>
              <a:t>zozname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zúžili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87063" y="2809270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A24814-393D-4AE4-ABE5-B4D989EAFA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34839" r="29615" b="29338"/>
          <a:stretch/>
        </p:blipFill>
        <p:spPr>
          <a:xfrm>
            <a:off x="2370571" y="1239717"/>
            <a:ext cx="9263122" cy="3358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Vyhľadávanie</a:t>
            </a:r>
            <a:r>
              <a:rPr lang="en-US" dirty="0"/>
              <a:t> v </a:t>
            </a:r>
            <a:r>
              <a:rPr lang="en-US" dirty="0" err="1"/>
              <a:t>rámci</a:t>
            </a:r>
            <a:r>
              <a:rPr lang="en-US" dirty="0"/>
              <a:t> </a:t>
            </a:r>
            <a:r>
              <a:rPr lang="en-US" dirty="0" err="1"/>
              <a:t>Zoznamu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314963" y="1386823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312837" y="2754926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Vyhľadajte</a:t>
            </a:r>
            <a:r>
              <a:rPr lang="en-US" dirty="0"/>
              <a:t> v </a:t>
            </a:r>
            <a:r>
              <a:rPr lang="en-US" dirty="0" err="1"/>
              <a:t>zozname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zúžili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69479" y="2132265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/>
              <a:t>V </a:t>
            </a:r>
            <a:r>
              <a:rPr lang="en-US" dirty="0" err="1"/>
              <a:t>tomto</a:t>
            </a:r>
            <a:r>
              <a:rPr lang="en-US" dirty="0"/>
              <a:t> </a:t>
            </a:r>
            <a:r>
              <a:rPr lang="en-US" dirty="0" err="1"/>
              <a:t>príklade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v </a:t>
            </a:r>
            <a:r>
              <a:rPr lang="en-US" dirty="0" err="1"/>
              <a:t>zozname</a:t>
            </a:r>
            <a:r>
              <a:rPr lang="en-US" dirty="0"/>
              <a:t> </a:t>
            </a:r>
            <a:r>
              <a:rPr lang="en-US" dirty="0" err="1"/>
              <a:t>vyhľadával</a:t>
            </a:r>
            <a:r>
              <a:rPr lang="en-US" dirty="0"/>
              <a:t>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168418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Autorsky</a:t>
            </a:r>
            <a:r>
              <a:rPr lang="en-US" sz="3200" dirty="0"/>
              <a:t> </a:t>
            </a:r>
            <a:r>
              <a:rPr lang="en-US" sz="3200" dirty="0" err="1"/>
              <a:t>chránené</a:t>
            </a:r>
            <a:r>
              <a:rPr lang="en-US" sz="3200" dirty="0"/>
              <a:t> </a:t>
            </a:r>
            <a:r>
              <a:rPr lang="en-US" sz="3200" dirty="0" err="1"/>
              <a:t>verzie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Niektoré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polia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formulári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budú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uzamknuté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,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ak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vyberiete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autorsky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chránenú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verziu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Biblie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Podľa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zákona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môžeme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poskytnúť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sprievodcu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iba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pre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autorsky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chránené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verzie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Symbol ©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autorských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práv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uvidíte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konci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popisu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verzie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 err="1">
                <a:cs typeface="Times New Roman" panose="02020603050405020304" pitchFamily="18" charset="0"/>
              </a:rPr>
              <a:t>Podľa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zákona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nám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nie</a:t>
            </a:r>
            <a:r>
              <a:rPr lang="en-US" dirty="0">
                <a:cs typeface="Times New Roman" panose="02020603050405020304" pitchFamily="18" charset="0"/>
              </a:rPr>
              <a:t> je </a:t>
            </a:r>
            <a:r>
              <a:rPr lang="en-US" dirty="0" err="1">
                <a:cs typeface="Times New Roman" panose="02020603050405020304" pitchFamily="18" charset="0"/>
              </a:rPr>
              <a:t>dovolené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poskytovať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biblické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texty</a:t>
            </a:r>
            <a:r>
              <a:rPr lang="en-US" dirty="0">
                <a:cs typeface="Times New Roman" panose="02020603050405020304" pitchFamily="18" charset="0"/>
              </a:rPr>
              <a:t> pre </a:t>
            </a:r>
            <a:r>
              <a:rPr lang="en-US" dirty="0" err="1">
                <a:cs typeface="Times New Roman" panose="02020603050405020304" pitchFamily="18" charset="0"/>
              </a:rPr>
              <a:t>biblické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verzie</a:t>
            </a:r>
            <a:r>
              <a:rPr lang="en-US" dirty="0">
                <a:cs typeface="Times New Roman" panose="02020603050405020304" pitchFamily="18" charset="0"/>
              </a:rPr>
              <a:t> pod </a:t>
            </a:r>
            <a:r>
              <a:rPr lang="en-US" dirty="0" err="1">
                <a:cs typeface="Times New Roman" panose="02020603050405020304" pitchFamily="18" charset="0"/>
              </a:rPr>
              <a:t>aktuálnym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autorským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právom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Každá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verzia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ktorá</a:t>
            </a:r>
            <a:r>
              <a:rPr lang="en-US" dirty="0">
                <a:cs typeface="Times New Roman" panose="02020603050405020304" pitchFamily="18" charset="0"/>
              </a:rPr>
              <a:t> je pod </a:t>
            </a:r>
            <a:r>
              <a:rPr lang="en-US" dirty="0" err="1">
                <a:cs typeface="Times New Roman" panose="02020603050405020304" pitchFamily="18" charset="0"/>
              </a:rPr>
              <a:t>aktuálnym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autorským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právom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bude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mať</a:t>
            </a:r>
            <a:r>
              <a:rPr lang="en-US" dirty="0">
                <a:cs typeface="Times New Roman" panose="02020603050405020304" pitchFamily="18" charset="0"/>
              </a:rPr>
              <a:t> symbol © na </a:t>
            </a:r>
            <a:r>
              <a:rPr lang="en-US" dirty="0" err="1">
                <a:cs typeface="Times New Roman" panose="02020603050405020304" pitchFamily="18" charset="0"/>
              </a:rPr>
              <a:t>konci</a:t>
            </a:r>
            <a:r>
              <a:rPr lang="en-US" dirty="0">
                <a:cs typeface="Times New Roman" panose="02020603050405020304" pitchFamily="18" charset="0"/>
              </a:rPr>
              <a:t>. Pre </a:t>
            </a:r>
            <a:r>
              <a:rPr lang="en-US" dirty="0" err="1">
                <a:cs typeface="Times New Roman" panose="02020603050405020304" pitchFamily="18" charset="0"/>
              </a:rPr>
              <a:t>tieto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verzie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môžeme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poskytnúť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len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sprievodcu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480206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496401-C7E9-4DE8-B0FF-2DF6D58E6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0" t="45811" r="29615" b="29338"/>
          <a:stretch/>
        </p:blipFill>
        <p:spPr>
          <a:xfrm>
            <a:off x="2415351" y="1669981"/>
            <a:ext cx="9263122" cy="23299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en-US" dirty="0" err="1"/>
              <a:t>Kliknite</a:t>
            </a:r>
            <a:r>
              <a:rPr lang="en-US" dirty="0"/>
              <a:t> na </a:t>
            </a:r>
            <a:r>
              <a:rPr lang="en-US" dirty="0" err="1"/>
              <a:t>radiálne</a:t>
            </a:r>
            <a:r>
              <a:rPr lang="en-US" dirty="0"/>
              <a:t> </a:t>
            </a:r>
            <a:r>
              <a:rPr lang="en-US" dirty="0" err="1"/>
              <a:t>tlačidlo</a:t>
            </a:r>
            <a:r>
              <a:rPr lang="en-US" dirty="0"/>
              <a:t> na </a:t>
            </a:r>
            <a:r>
              <a:rPr lang="en-US" dirty="0" err="1"/>
              <a:t>začiatku</a:t>
            </a:r>
            <a:r>
              <a:rPr lang="en-US" dirty="0"/>
              <a:t> </a:t>
            </a:r>
            <a:r>
              <a:rPr lang="en-US" dirty="0" err="1"/>
              <a:t>vášho</a:t>
            </a:r>
            <a:r>
              <a:rPr lang="en-US" dirty="0"/>
              <a:t> </a:t>
            </a:r>
            <a:r>
              <a:rPr lang="en-US" dirty="0" err="1"/>
              <a:t>výberu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sv-SE" dirty="0"/>
              <a:t>V tomto príklade som zvolil</a:t>
            </a:r>
            <a:r>
              <a:rPr lang="en-US" dirty="0"/>
              <a:t> </a:t>
            </a:r>
            <a:r>
              <a:rPr lang="en-US" dirty="0" err="1"/>
              <a:t>Rohacek</a:t>
            </a:r>
            <a:r>
              <a:rPr lang="en-US" dirty="0"/>
              <a:t> Slovakian Bible (RSB) (1936) (Complete Bible) </a:t>
            </a:r>
            <a:r>
              <a:rPr lang="en-US" dirty="0" err="1"/>
              <a:t>Sväta</a:t>
            </a:r>
            <a:r>
              <a:rPr lang="en-US" dirty="0"/>
              <a:t> Biblia V </a:t>
            </a:r>
            <a:r>
              <a:rPr lang="en-US" dirty="0" err="1"/>
              <a:t>Preklade</a:t>
            </a:r>
            <a:r>
              <a:rPr lang="en-US" dirty="0"/>
              <a:t> </a:t>
            </a:r>
            <a:r>
              <a:rPr lang="en-US" dirty="0" err="1"/>
              <a:t>Jozefa</a:t>
            </a:r>
            <a:r>
              <a:rPr lang="en-US" dirty="0"/>
              <a:t> </a:t>
            </a:r>
            <a:r>
              <a:rPr lang="en-US" dirty="0" err="1"/>
              <a:t>Rohacka</a:t>
            </a:r>
            <a:r>
              <a:rPr lang="en-US" dirty="0"/>
              <a:t> (IC 2486).</a:t>
            </a:r>
          </a:p>
          <a:p>
            <a:pPr lvl="1"/>
            <a:r>
              <a:rPr lang="en-US" dirty="0" err="1"/>
              <a:t>Poznámka</a:t>
            </a:r>
            <a:r>
              <a:rPr lang="en-US" dirty="0"/>
              <a:t>: Na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žiadosť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zvoliť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možnosť</a:t>
            </a:r>
            <a:r>
              <a:rPr lang="en-US" dirty="0"/>
              <a:t>. Ak </a:t>
            </a:r>
            <a:r>
              <a:rPr lang="en-US" dirty="0" err="1"/>
              <a:t>chcete</a:t>
            </a:r>
            <a:r>
              <a:rPr lang="en-US" dirty="0"/>
              <a:t> </a:t>
            </a:r>
            <a:r>
              <a:rPr lang="en-US" dirty="0" err="1"/>
              <a:t>viacero</a:t>
            </a:r>
            <a:r>
              <a:rPr lang="en-US" dirty="0"/>
              <a:t> </a:t>
            </a:r>
            <a:r>
              <a:rPr lang="en-US" dirty="0" err="1"/>
              <a:t>verzií</a:t>
            </a:r>
            <a:r>
              <a:rPr lang="en-US" dirty="0"/>
              <a:t>, </a:t>
            </a:r>
            <a:r>
              <a:rPr lang="en-US" dirty="0" err="1"/>
              <a:t>musíte</a:t>
            </a:r>
            <a:r>
              <a:rPr lang="en-US" dirty="0"/>
              <a:t> </a:t>
            </a:r>
            <a:r>
              <a:rPr lang="en-US" dirty="0" err="1"/>
              <a:t>podať</a:t>
            </a:r>
            <a:r>
              <a:rPr lang="en-US" dirty="0"/>
              <a:t> </a:t>
            </a:r>
            <a:r>
              <a:rPr lang="en-US" dirty="0" err="1"/>
              <a:t>viacero</a:t>
            </a:r>
            <a:r>
              <a:rPr lang="en-US" dirty="0"/>
              <a:t> </a:t>
            </a:r>
            <a:r>
              <a:rPr lang="en-US" dirty="0" err="1"/>
              <a:t>žiadostí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426680" y="2411890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664072" y="2743202"/>
            <a:ext cx="650628" cy="14858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 dirty="0" err="1"/>
              <a:t>Rozbaľovací</a:t>
            </a:r>
            <a:r>
              <a:rPr lang="en-US" sz="2400" dirty="0"/>
              <a:t> </a:t>
            </a:r>
            <a:r>
              <a:rPr lang="en-US" sz="2400" dirty="0" err="1"/>
              <a:t>zoznam</a:t>
            </a:r>
            <a:r>
              <a:rPr lang="en-US" sz="2400" dirty="0"/>
              <a:t> sa </a:t>
            </a:r>
            <a:r>
              <a:rPr lang="en-US" sz="2400" dirty="0" err="1"/>
              <a:t>zatvorí</a:t>
            </a:r>
            <a:r>
              <a:rPr lang="en-US" sz="2400" dirty="0"/>
              <a:t> a </a:t>
            </a:r>
            <a:r>
              <a:rPr lang="en-US" sz="2400" dirty="0" err="1"/>
              <a:t>formulár</a:t>
            </a:r>
            <a:r>
              <a:rPr lang="en-US" sz="2400" dirty="0"/>
              <a:t> </a:t>
            </a:r>
            <a:r>
              <a:rPr lang="en-US" sz="2400" dirty="0" err="1"/>
              <a:t>ukáže</a:t>
            </a:r>
            <a:r>
              <a:rPr lang="en-US" sz="2400" dirty="0"/>
              <a:t> </a:t>
            </a:r>
            <a:r>
              <a:rPr lang="en-US" sz="2400" dirty="0" err="1"/>
              <a:t>verziu</a:t>
            </a:r>
            <a:r>
              <a:rPr lang="en-US" sz="2400" dirty="0"/>
              <a:t>, </a:t>
            </a:r>
            <a:r>
              <a:rPr lang="en-US" sz="2400" dirty="0" err="1"/>
              <a:t>ktorú</a:t>
            </a:r>
            <a:r>
              <a:rPr lang="en-US" sz="2400" dirty="0"/>
              <a:t> </a:t>
            </a:r>
            <a:r>
              <a:rPr lang="en-US" sz="2400" dirty="0" err="1"/>
              <a:t>ste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vybrali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zmeniť</a:t>
            </a:r>
            <a:r>
              <a:rPr lang="en-US" dirty="0"/>
              <a:t> </a:t>
            </a:r>
            <a:r>
              <a:rPr lang="en-US" dirty="0" err="1"/>
              <a:t>kliknutím</a:t>
            </a:r>
            <a:r>
              <a:rPr lang="en-US" dirty="0"/>
              <a:t> na </a:t>
            </a:r>
            <a:r>
              <a:rPr lang="en-US" dirty="0" err="1"/>
              <a:t>Späť</a:t>
            </a:r>
            <a:r>
              <a:rPr lang="en-US" dirty="0"/>
              <a:t> na </a:t>
            </a:r>
            <a:r>
              <a:rPr lang="en-US" dirty="0" err="1"/>
              <a:t>verzie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Ak to </a:t>
            </a:r>
            <a:r>
              <a:rPr lang="en-US" dirty="0" err="1"/>
              <a:t>urobíte</a:t>
            </a:r>
            <a:r>
              <a:rPr lang="en-US" dirty="0"/>
              <a:t> po </a:t>
            </a:r>
            <a:r>
              <a:rPr lang="en-US" dirty="0" err="1"/>
              <a:t>vyplnení</a:t>
            </a:r>
            <a:r>
              <a:rPr lang="en-US" dirty="0"/>
              <a:t> </a:t>
            </a:r>
            <a:r>
              <a:rPr lang="en-US" dirty="0" err="1"/>
              <a:t>zvyšku</a:t>
            </a:r>
            <a:r>
              <a:rPr lang="en-US" dirty="0"/>
              <a:t> </a:t>
            </a:r>
            <a:r>
              <a:rPr lang="en-US" dirty="0" err="1"/>
              <a:t>formulára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ho </a:t>
            </a:r>
            <a:r>
              <a:rPr lang="en-US" dirty="0" err="1"/>
              <a:t>musieť</a:t>
            </a:r>
            <a:r>
              <a:rPr lang="en-US" dirty="0"/>
              <a:t> </a:t>
            </a:r>
            <a:r>
              <a:rPr lang="en-US" dirty="0" err="1"/>
              <a:t>vyplniť</a:t>
            </a:r>
            <a:r>
              <a:rPr lang="en-US" dirty="0"/>
              <a:t> </a:t>
            </a:r>
            <a:r>
              <a:rPr lang="en-US" dirty="0" err="1"/>
              <a:t>znova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7546F-AF2B-4F12-BBF6-CAD26127D1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34570" r="34014" b="50000"/>
          <a:stretch/>
        </p:blipFill>
        <p:spPr>
          <a:xfrm>
            <a:off x="2133599" y="1406928"/>
            <a:ext cx="8590621" cy="144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79366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kresťan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čítali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niekedy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celú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669577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077656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57906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Bolo to </a:t>
            </a:r>
            <a:r>
              <a:rPr lang="en-US" sz="1200" dirty="0" err="1">
                <a:solidFill>
                  <a:schemeClr val="tx1"/>
                </a:solidFill>
              </a:rPr>
              <a:t>prospešné</a:t>
            </a:r>
            <a:r>
              <a:rPr lang="en-US" sz="1200" dirty="0">
                <a:solidFill>
                  <a:schemeClr val="tx1"/>
                </a:solidFill>
              </a:rPr>
              <a:t> pre </a:t>
            </a:r>
            <a:r>
              <a:rPr lang="en-US" sz="1200" dirty="0" err="1">
                <a:solidFill>
                  <a:schemeClr val="tx1"/>
                </a:solidFill>
              </a:rPr>
              <a:t>váš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život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5790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1994656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05900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Prečo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nie</a:t>
            </a:r>
            <a:r>
              <a:rPr lang="en-US" sz="1200" dirty="0">
                <a:solidFill>
                  <a:schemeClr val="tx1"/>
                </a:solidFill>
              </a:rPr>
              <a:t>?  </a:t>
            </a:r>
            <a:r>
              <a:rPr lang="en-US" sz="1200" dirty="0" err="1">
                <a:solidFill>
                  <a:schemeClr val="tx1"/>
                </a:solidFill>
              </a:rPr>
              <a:t>Pomohol</a:t>
            </a:r>
            <a:r>
              <a:rPr lang="en-US" sz="1200" dirty="0">
                <a:solidFill>
                  <a:schemeClr val="tx1"/>
                </a:solidFill>
              </a:rPr>
              <a:t> by </a:t>
            </a:r>
            <a:r>
              <a:rPr lang="en-US" sz="1200" dirty="0" err="1">
                <a:solidFill>
                  <a:schemeClr val="tx1"/>
                </a:solidFill>
              </a:rPr>
              <a:t>jednoduchý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čitateľský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priniesť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úžitok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279678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267274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272486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Použili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čitateľský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61011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Myslíte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si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že</a:t>
            </a:r>
            <a:r>
              <a:rPr lang="en-US" sz="1200" dirty="0">
                <a:solidFill>
                  <a:schemeClr val="tx1"/>
                </a:solidFill>
              </a:rPr>
              <a:t> je </a:t>
            </a:r>
            <a:r>
              <a:rPr lang="en-US" sz="1200" dirty="0" err="1">
                <a:solidFill>
                  <a:schemeClr val="tx1"/>
                </a:solidFill>
              </a:rPr>
              <a:t>ako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kresťan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dôležité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čítať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celú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Bibliu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32629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21443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Čo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vám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bráni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prečítať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celú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1998413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0346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Trvá</a:t>
            </a:r>
            <a:r>
              <a:rPr lang="en-US" sz="1200" dirty="0">
                <a:solidFill>
                  <a:schemeClr val="tx1"/>
                </a:solidFill>
              </a:rPr>
              <a:t> to </a:t>
            </a:r>
            <a:r>
              <a:rPr lang="en-US" sz="1200" dirty="0" err="1">
                <a:solidFill>
                  <a:schemeClr val="tx1"/>
                </a:solidFill>
              </a:rPr>
              <a:t>príliš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dlho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812431" y="127345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762097" y="1626607"/>
            <a:ext cx="581601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57906"/>
            <a:ext cx="1492710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Prečo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nie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41956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 to </a:t>
            </a:r>
            <a:r>
              <a:rPr lang="en-US" sz="1200" dirty="0" err="1">
                <a:solidFill>
                  <a:schemeClr val="tx1"/>
                </a:solidFill>
              </a:rPr>
              <a:t>príliš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náročné</a:t>
            </a:r>
            <a:r>
              <a:rPr lang="en-US" sz="1200" dirty="0">
                <a:solidFill>
                  <a:schemeClr val="tx1"/>
                </a:solidFill>
              </a:rPr>
              <a:t>?  Je to </a:t>
            </a:r>
            <a:r>
              <a:rPr lang="en-US" sz="1200" dirty="0" err="1">
                <a:solidFill>
                  <a:schemeClr val="tx1"/>
                </a:solidFill>
              </a:rPr>
              <a:t>veľká</a:t>
            </a:r>
            <a:r>
              <a:rPr lang="en-US" sz="1200" dirty="0">
                <a:solidFill>
                  <a:schemeClr val="tx1"/>
                </a:solidFill>
              </a:rPr>
              <a:t> a </a:t>
            </a:r>
            <a:r>
              <a:rPr lang="en-US" sz="1200" dirty="0" err="1">
                <a:solidFill>
                  <a:schemeClr val="tx1"/>
                </a:solidFill>
              </a:rPr>
              <a:t>ťažká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kniha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čítanie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778314"/>
            <a:ext cx="2330172" cy="12677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má</a:t>
            </a:r>
            <a:r>
              <a:rPr lang="en-US" sz="1200" dirty="0">
                <a:solidFill>
                  <a:schemeClr val="tx1"/>
                </a:solidFill>
              </a:rPr>
              <a:t> BEZPLATNÉ </a:t>
            </a:r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čítania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Biblie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ktoré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podporujú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akýkoľvek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časový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záväzok</a:t>
            </a:r>
            <a:r>
              <a:rPr lang="en-US" sz="1200" dirty="0">
                <a:solidFill>
                  <a:schemeClr val="tx1"/>
                </a:solidFill>
              </a:rPr>
              <a:t> od 5 </a:t>
            </a:r>
            <a:r>
              <a:rPr lang="en-US" sz="1200" dirty="0" err="1">
                <a:solidFill>
                  <a:schemeClr val="tx1"/>
                </a:solidFill>
              </a:rPr>
              <a:t>minút</a:t>
            </a:r>
            <a:r>
              <a:rPr lang="en-US" sz="1200" dirty="0">
                <a:solidFill>
                  <a:schemeClr val="tx1"/>
                </a:solidFill>
              </a:rPr>
              <a:t> do 60 </a:t>
            </a:r>
            <a:r>
              <a:rPr lang="en-US" sz="1200" dirty="0" err="1">
                <a:solidFill>
                  <a:schemeClr val="tx1"/>
                </a:solidFill>
              </a:rPr>
              <a:t>minút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denne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alebo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ľubovoľný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počet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dní</a:t>
            </a:r>
            <a:r>
              <a:rPr lang="en-US" sz="1200" dirty="0">
                <a:solidFill>
                  <a:schemeClr val="tx1"/>
                </a:solidFill>
              </a:rPr>
              <a:t> v </a:t>
            </a:r>
            <a:r>
              <a:rPr lang="en-US" sz="1200" dirty="0" err="1">
                <a:solidFill>
                  <a:schemeClr val="tx1"/>
                </a:solidFill>
              </a:rPr>
              <a:t>týždni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749641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775869"/>
            <a:ext cx="2607098" cy="12707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poskytuje</a:t>
            </a:r>
            <a:r>
              <a:rPr lang="en-US" sz="1200" dirty="0">
                <a:solidFill>
                  <a:schemeClr val="tx1"/>
                </a:solidFill>
              </a:rPr>
              <a:t> BEZPLATNÉ </a:t>
            </a:r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v </a:t>
            </a:r>
            <a:r>
              <a:rPr lang="en-US" sz="1200" dirty="0" err="1">
                <a:solidFill>
                  <a:schemeClr val="tx1"/>
                </a:solidFill>
              </a:rPr>
              <a:t>ľahko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čitateľných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prekladoch</a:t>
            </a:r>
            <a:r>
              <a:rPr lang="en-US" sz="1200" dirty="0">
                <a:solidFill>
                  <a:schemeClr val="tx1"/>
                </a:solidFill>
              </a:rPr>
              <a:t>.  </a:t>
            </a:r>
            <a:r>
              <a:rPr lang="en-US" sz="1200" dirty="0" err="1">
                <a:solidFill>
                  <a:schemeClr val="tx1"/>
                </a:solidFill>
              </a:rPr>
              <a:t>Aj</a:t>
            </a:r>
            <a:r>
              <a:rPr lang="en-US" sz="1200" dirty="0">
                <a:solidFill>
                  <a:schemeClr val="tx1"/>
                </a:solidFill>
              </a:rPr>
              <a:t> tie </a:t>
            </a:r>
            <a:r>
              <a:rPr lang="en-US" sz="1200" dirty="0" err="1">
                <a:solidFill>
                  <a:schemeClr val="tx1"/>
                </a:solidFill>
              </a:rPr>
              <a:t>najväčšie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úlohy</a:t>
            </a:r>
            <a:r>
              <a:rPr lang="en-US" sz="1200" dirty="0">
                <a:solidFill>
                  <a:schemeClr val="tx1"/>
                </a:solidFill>
              </a:rPr>
              <a:t> sa </a:t>
            </a:r>
            <a:r>
              <a:rPr lang="en-US" sz="1200" dirty="0" err="1">
                <a:solidFill>
                  <a:schemeClr val="tx1"/>
                </a:solidFill>
              </a:rPr>
              <a:t>dajú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zvládnuť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keď</a:t>
            </a:r>
            <a:r>
              <a:rPr lang="en-US" sz="1200" dirty="0">
                <a:solidFill>
                  <a:schemeClr val="tx1"/>
                </a:solidFill>
              </a:rPr>
              <a:t> ich </a:t>
            </a:r>
            <a:r>
              <a:rPr lang="en-US" sz="1200" dirty="0" err="1">
                <a:solidFill>
                  <a:schemeClr val="tx1"/>
                </a:solidFill>
              </a:rPr>
              <a:t>rozdelíme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malé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ľahko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zvládnuteľné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kroky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10165287" y="1916961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19568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Urobil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čítací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úlohu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zvládnuteľnejšou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12113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Urobil</a:t>
            </a:r>
            <a:r>
              <a:rPr lang="en-US" sz="1200" dirty="0">
                <a:solidFill>
                  <a:schemeClr val="tx1"/>
                </a:solidFill>
              </a:rPr>
              <a:t> by </a:t>
            </a:r>
            <a:r>
              <a:rPr lang="en-US" sz="1200" dirty="0" err="1">
                <a:solidFill>
                  <a:schemeClr val="tx1"/>
                </a:solidFill>
              </a:rPr>
              <a:t>si</a:t>
            </a:r>
            <a:r>
              <a:rPr lang="en-US" sz="1200" dirty="0">
                <a:solidFill>
                  <a:schemeClr val="tx1"/>
                </a:solidFill>
              </a:rPr>
              <a:t> na </a:t>
            </a:r>
            <a:r>
              <a:rPr lang="en-US" sz="1200" dirty="0" err="1">
                <a:solidFill>
                  <a:schemeClr val="tx1"/>
                </a:solidFill>
              </a:rPr>
              <a:t>mieru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vytvorený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čitateľský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túto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úlohu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zvládnuteľnejšou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62293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778314"/>
            <a:ext cx="2039615" cy="1262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V WBP </a:t>
            </a:r>
            <a:r>
              <a:rPr lang="en-US" sz="1200" dirty="0" err="1">
                <a:solidFill>
                  <a:schemeClr val="tx1"/>
                </a:solidFill>
              </a:rPr>
              <a:t>veríme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že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čítanie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Biblie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prináša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obrovský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úžitok</a:t>
            </a:r>
            <a:r>
              <a:rPr lang="en-US" sz="1200" dirty="0">
                <a:solidFill>
                  <a:schemeClr val="tx1"/>
                </a:solidFill>
              </a:rPr>
              <a:t> do </a:t>
            </a:r>
            <a:r>
              <a:rPr lang="en-US" sz="1200" dirty="0" err="1">
                <a:solidFill>
                  <a:schemeClr val="tx1"/>
                </a:solidFill>
              </a:rPr>
              <a:t>našich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životov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551982"/>
            <a:ext cx="1459719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775870"/>
            <a:ext cx="1483801" cy="12620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Aký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použili</a:t>
            </a:r>
            <a:r>
              <a:rPr lang="en-US" sz="1200" dirty="0">
                <a:solidFill>
                  <a:schemeClr val="tx1"/>
                </a:solidFill>
              </a:rPr>
              <a:t>?  WBP </a:t>
            </a:r>
            <a:r>
              <a:rPr lang="en-US" sz="1200" dirty="0" err="1">
                <a:solidFill>
                  <a:schemeClr val="tx1"/>
                </a:solidFill>
              </a:rPr>
              <a:t>má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obrovský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výber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možností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634683"/>
            <a:ext cx="1382297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778975"/>
            <a:ext cx="823913" cy="12582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Vyskúšajte</a:t>
            </a:r>
            <a:r>
              <a:rPr lang="en-US" sz="1200" dirty="0">
                <a:solidFill>
                  <a:schemeClr val="tx1"/>
                </a:solidFill>
              </a:rPr>
              <a:t> BEZPLATNÝ </a:t>
            </a:r>
            <a:r>
              <a:rPr lang="en-US" sz="1200" dirty="0" err="1">
                <a:solidFill>
                  <a:schemeClr val="tx1"/>
                </a:solidFill>
              </a:rPr>
              <a:t>plán</a:t>
            </a:r>
            <a:r>
              <a:rPr lang="en-US" sz="1200" dirty="0">
                <a:solidFill>
                  <a:schemeClr val="tx1"/>
                </a:solidFill>
              </a:rPr>
              <a:t> na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76265" y="36088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3741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379375" y="3761250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Ne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775869"/>
            <a:ext cx="2166425" cy="1265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poskytuje</a:t>
            </a:r>
            <a:r>
              <a:rPr lang="en-US" sz="1200" dirty="0">
                <a:solidFill>
                  <a:schemeClr val="tx1"/>
                </a:solidFill>
              </a:rPr>
              <a:t> BEZPLATNÉ </a:t>
            </a:r>
            <a:r>
              <a:rPr lang="en-US" sz="1200" dirty="0" err="1">
                <a:solidFill>
                  <a:schemeClr val="tx1"/>
                </a:solidFill>
              </a:rPr>
              <a:t>paušály</a:t>
            </a:r>
            <a:r>
              <a:rPr lang="en-US" sz="1200" dirty="0">
                <a:solidFill>
                  <a:schemeClr val="tx1"/>
                </a:solidFill>
              </a:rPr>
              <a:t> s </a:t>
            </a:r>
            <a:r>
              <a:rPr lang="en-US" sz="1200" dirty="0" err="1">
                <a:solidFill>
                  <a:schemeClr val="tx1"/>
                </a:solidFill>
              </a:rPr>
              <a:t>viacerými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témami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ako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sú</a:t>
            </a:r>
            <a:r>
              <a:rPr lang="en-US" sz="1200" dirty="0">
                <a:solidFill>
                  <a:schemeClr val="tx1"/>
                </a:solidFill>
              </a:rPr>
              <a:t> Chronological, M'Cheyne a </a:t>
            </a:r>
            <a:r>
              <a:rPr lang="en-US" sz="1200" dirty="0" err="1">
                <a:solidFill>
                  <a:schemeClr val="tx1"/>
                </a:solidFill>
              </a:rPr>
              <a:t>podobne</a:t>
            </a:r>
            <a:r>
              <a:rPr lang="en-US" sz="1200" dirty="0">
                <a:solidFill>
                  <a:schemeClr val="tx1"/>
                </a:solidFill>
              </a:rPr>
              <a:t>, aby </a:t>
            </a:r>
            <a:r>
              <a:rPr lang="en-US" sz="1200" dirty="0" err="1">
                <a:solidFill>
                  <a:schemeClr val="tx1"/>
                </a:solidFill>
              </a:rPr>
              <a:t>pridali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určitú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rozmanitosť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12577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 to </a:t>
            </a:r>
            <a:r>
              <a:rPr lang="en-US" sz="1200" dirty="0" err="1">
                <a:solidFill>
                  <a:schemeClr val="tx1"/>
                </a:solidFill>
              </a:rPr>
              <a:t>príliš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nudné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44734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2" y="4010493"/>
            <a:ext cx="1290727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5" y="3557259"/>
            <a:ext cx="1691988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Ak </a:t>
            </a:r>
            <a:r>
              <a:rPr lang="en-US" sz="1100" dirty="0" err="1">
                <a:solidFill>
                  <a:schemeClr val="tx1"/>
                </a:solidFill>
              </a:rPr>
              <a:t>ste</a:t>
            </a:r>
            <a:r>
              <a:rPr lang="en-US" sz="1100" dirty="0">
                <a:solidFill>
                  <a:schemeClr val="tx1"/>
                </a:solidFill>
              </a:rPr>
              <a:t> sa </a:t>
            </a:r>
            <a:r>
              <a:rPr lang="en-US" sz="1100" dirty="0" err="1">
                <a:solidFill>
                  <a:schemeClr val="tx1"/>
                </a:solidFill>
              </a:rPr>
              <a:t>pokúsili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čítať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Bibliu</a:t>
            </a:r>
            <a:r>
              <a:rPr lang="en-US" sz="1100" dirty="0">
                <a:solidFill>
                  <a:schemeClr val="tx1"/>
                </a:solidFill>
              </a:rPr>
              <a:t> a </a:t>
            </a:r>
            <a:r>
              <a:rPr lang="en-US" sz="1100" dirty="0" err="1">
                <a:solidFill>
                  <a:schemeClr val="tx1"/>
                </a:solidFill>
              </a:rPr>
              <a:t>neuspeli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ste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navštívte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nás</a:t>
            </a:r>
            <a:r>
              <a:rPr lang="en-US" sz="1100" dirty="0">
                <a:solidFill>
                  <a:schemeClr val="tx1"/>
                </a:solidFill>
              </a:rPr>
              <a:t> na https://worldbibleplans.com/</a:t>
            </a:r>
            <a:r>
              <a:rPr lang="en-US" sz="1100">
                <a:solidFill>
                  <a:schemeClr val="tx1"/>
                </a:solidFill>
              </a:rPr>
              <a:t>languages/slovak</a:t>
            </a:r>
            <a:r>
              <a:rPr lang="en-US" sz="1100" dirty="0">
                <a:solidFill>
                  <a:schemeClr val="tx1"/>
                </a:solidFill>
              </a:rPr>
              <a:t>/index.html a </a:t>
            </a:r>
            <a:r>
              <a:rPr lang="en-US" sz="1100" dirty="0" err="1">
                <a:solidFill>
                  <a:schemeClr val="tx1"/>
                </a:solidFill>
              </a:rPr>
              <a:t>vytvorte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si</a:t>
            </a:r>
            <a:r>
              <a:rPr lang="en-US" sz="1100" dirty="0">
                <a:solidFill>
                  <a:schemeClr val="tx1"/>
                </a:solidFill>
              </a:rPr>
              <a:t> BEZPLATNÝ </a:t>
            </a:r>
            <a:r>
              <a:rPr lang="en-US" sz="1100" dirty="0" err="1">
                <a:solidFill>
                  <a:schemeClr val="tx1"/>
                </a:solidFill>
              </a:rPr>
              <a:t>vlastný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plán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čítania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Biblie</a:t>
            </a:r>
            <a:r>
              <a:rPr lang="en-US" sz="1100" dirty="0">
                <a:solidFill>
                  <a:schemeClr val="tx1"/>
                </a:solidFill>
              </a:rPr>
              <a:t>.  </a:t>
            </a:r>
            <a:r>
              <a:rPr lang="en-US" sz="1100" dirty="0" err="1">
                <a:solidFill>
                  <a:schemeClr val="tx1"/>
                </a:solidFill>
              </a:rPr>
              <a:t>Vyberte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si</a:t>
            </a:r>
            <a:r>
              <a:rPr lang="en-US" sz="1100" dirty="0">
                <a:solidFill>
                  <a:schemeClr val="tx1"/>
                </a:solidFill>
              </a:rPr>
              <a:t> z </a:t>
            </a:r>
            <a:r>
              <a:rPr lang="en-US" sz="1100" dirty="0" err="1">
                <a:solidFill>
                  <a:schemeClr val="tx1"/>
                </a:solidFill>
              </a:rPr>
              <a:t>rôznych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jazykov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prekladov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časových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záväzkov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tém</a:t>
            </a:r>
            <a:r>
              <a:rPr lang="en-US" sz="1100" dirty="0">
                <a:solidFill>
                  <a:schemeClr val="tx1"/>
                </a:solidFill>
              </a:rPr>
              <a:t> a </a:t>
            </a:r>
            <a:r>
              <a:rPr lang="en-US" sz="1100" dirty="0" err="1">
                <a:solidFill>
                  <a:schemeClr val="tx1"/>
                </a:solidFill>
              </a:rPr>
              <a:t>formátov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elektronických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kníh</a:t>
            </a:r>
            <a:r>
              <a:rPr lang="en-US" sz="1100" dirty="0">
                <a:solidFill>
                  <a:schemeClr val="tx1"/>
                </a:solidFill>
              </a:rPr>
              <a:t>.  Je to </a:t>
            </a:r>
            <a:r>
              <a:rPr lang="en-US" sz="1100" dirty="0" err="1">
                <a:solidFill>
                  <a:schemeClr val="tx1"/>
                </a:solidFill>
              </a:rPr>
              <a:t>také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jednoduché</a:t>
            </a:r>
            <a:r>
              <a:rPr lang="en-US" sz="1100" dirty="0">
                <a:solidFill>
                  <a:schemeClr val="tx1"/>
                </a:solidFill>
              </a:rPr>
              <a:t>.  </a:t>
            </a:r>
            <a:r>
              <a:rPr lang="en-US" sz="1100" dirty="0" err="1">
                <a:solidFill>
                  <a:schemeClr val="tx1"/>
                </a:solidFill>
              </a:rPr>
              <a:t>Vytvorte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plán</a:t>
            </a:r>
            <a:r>
              <a:rPr lang="en-US" sz="1100" dirty="0">
                <a:solidFill>
                  <a:schemeClr val="tx1"/>
                </a:solidFill>
              </a:rPr>
              <a:t>, WBP ho </a:t>
            </a:r>
            <a:r>
              <a:rPr lang="en-US" sz="1100" dirty="0" err="1">
                <a:solidFill>
                  <a:schemeClr val="tx1"/>
                </a:solidFill>
              </a:rPr>
              <a:t>vytvorí</a:t>
            </a:r>
            <a:r>
              <a:rPr lang="en-US" sz="1100" dirty="0">
                <a:solidFill>
                  <a:schemeClr val="tx1"/>
                </a:solidFill>
              </a:rPr>
              <a:t> a za </a:t>
            </a:r>
            <a:r>
              <a:rPr lang="en-US" sz="1100" dirty="0" err="1">
                <a:solidFill>
                  <a:schemeClr val="tx1"/>
                </a:solidFill>
              </a:rPr>
              <a:t>menej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ako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jeden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deň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dostanete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odkaz</a:t>
            </a:r>
            <a:r>
              <a:rPr lang="en-US" sz="1100" dirty="0">
                <a:solidFill>
                  <a:schemeClr val="tx1"/>
                </a:solidFill>
              </a:rPr>
              <a:t> na </a:t>
            </a:r>
            <a:r>
              <a:rPr lang="en-US" sz="1100" dirty="0" err="1">
                <a:solidFill>
                  <a:schemeClr val="tx1"/>
                </a:solidFill>
              </a:rPr>
              <a:t>stiahnutie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svojho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vlastného</a:t>
            </a:r>
            <a:r>
              <a:rPr lang="en-US" sz="1100" dirty="0">
                <a:solidFill>
                  <a:schemeClr val="tx1"/>
                </a:solidFill>
              </a:rPr>
              <a:t> ZDARMA </a:t>
            </a:r>
            <a:r>
              <a:rPr lang="en-US" sz="1100" dirty="0" err="1">
                <a:solidFill>
                  <a:schemeClr val="tx1"/>
                </a:solidFill>
              </a:rPr>
              <a:t>vytvoreného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biblického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čítacieho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plánu</a:t>
            </a:r>
            <a:r>
              <a:rPr lang="en-US" sz="1100" dirty="0">
                <a:solidFill>
                  <a:schemeClr val="tx1"/>
                </a:solidFill>
              </a:rPr>
              <a:t> s </a:t>
            </a:r>
            <a:r>
              <a:rPr lang="en-US" sz="1100" dirty="0" err="1">
                <a:solidFill>
                  <a:schemeClr val="tx1"/>
                </a:solidFill>
              </a:rPr>
              <a:t>alebo</a:t>
            </a:r>
            <a:r>
              <a:rPr lang="en-US" sz="1100" dirty="0">
                <a:solidFill>
                  <a:schemeClr val="tx1"/>
                </a:solidFill>
              </a:rPr>
              <a:t> bez </a:t>
            </a:r>
            <a:r>
              <a:rPr lang="en-US" sz="1100" dirty="0" err="1">
                <a:solidFill>
                  <a:schemeClr val="tx1"/>
                </a:solidFill>
              </a:rPr>
              <a:t>písma</a:t>
            </a:r>
            <a:r>
              <a:rPr lang="en-US" sz="1100" dirty="0">
                <a:solidFill>
                  <a:schemeClr val="tx1"/>
                </a:solidFill>
              </a:rPr>
              <a:t>.  </a:t>
            </a:r>
            <a:r>
              <a:rPr lang="en-US" sz="1100" dirty="0" err="1">
                <a:solidFill>
                  <a:schemeClr val="tx1"/>
                </a:solidFill>
              </a:rPr>
              <a:t>Spomenuli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sme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že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všetko</a:t>
            </a:r>
            <a:r>
              <a:rPr lang="en-US" sz="1100" dirty="0">
                <a:solidFill>
                  <a:schemeClr val="tx1"/>
                </a:solidFill>
              </a:rPr>
              <a:t> je ZADARMO!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26606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897240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00367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3768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312121" y="4240862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486275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37093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04332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281896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187535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307916" y="203821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No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30845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Da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07810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Plány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obsahujúce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písma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sú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príliš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drahé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078571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49433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28789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74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Témy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 err="1"/>
              <a:t>Témy</a:t>
            </a:r>
            <a:r>
              <a:rPr lang="en-US" sz="2400" dirty="0"/>
              <a:t> </a:t>
            </a:r>
            <a:r>
              <a:rPr lang="en-US" sz="2400" dirty="0" err="1"/>
              <a:t>poskytujú</a:t>
            </a:r>
            <a:r>
              <a:rPr lang="en-US" sz="2400" dirty="0"/>
              <a:t> </a:t>
            </a:r>
            <a:r>
              <a:rPr lang="en-US" sz="2400" dirty="0" err="1"/>
              <a:t>rôzne</a:t>
            </a:r>
            <a:r>
              <a:rPr lang="en-US" sz="2400" dirty="0"/>
              <a:t> </a:t>
            </a:r>
            <a:r>
              <a:rPr lang="en-US" sz="2400" dirty="0" err="1"/>
              <a:t>spôsoby</a:t>
            </a:r>
            <a:r>
              <a:rPr lang="en-US" sz="2400" dirty="0"/>
              <a:t> </a:t>
            </a:r>
            <a:r>
              <a:rPr lang="en-US" sz="2400" dirty="0" err="1"/>
              <a:t>čítania</a:t>
            </a:r>
            <a:r>
              <a:rPr lang="en-US" sz="2400" dirty="0"/>
              <a:t> </a:t>
            </a:r>
            <a:r>
              <a:rPr lang="en-US" sz="2400" dirty="0" err="1"/>
              <a:t>Písma</a:t>
            </a:r>
            <a:r>
              <a:rPr lang="en-US" sz="2400" dirty="0"/>
              <a:t>.</a:t>
            </a:r>
          </a:p>
          <a:p>
            <a:pPr lvl="1"/>
            <a:r>
              <a:rPr lang="en-US" sz="2200" dirty="0" err="1"/>
              <a:t>Niektoré</a:t>
            </a:r>
            <a:r>
              <a:rPr lang="en-US" sz="2200" dirty="0"/>
              <a:t> </a:t>
            </a:r>
            <a:r>
              <a:rPr lang="en-US" sz="2200" dirty="0" err="1"/>
              <a:t>témy</a:t>
            </a:r>
            <a:r>
              <a:rPr lang="en-US" sz="2200" dirty="0"/>
              <a:t> </a:t>
            </a:r>
            <a:r>
              <a:rPr lang="en-US" sz="2200" dirty="0" err="1"/>
              <a:t>poskytujú</a:t>
            </a:r>
            <a:r>
              <a:rPr lang="en-US" sz="2200" dirty="0"/>
              <a:t> </a:t>
            </a:r>
            <a:r>
              <a:rPr lang="en-US" sz="2200" dirty="0" err="1"/>
              <a:t>poradie</a:t>
            </a:r>
            <a:r>
              <a:rPr lang="en-US" sz="2200" dirty="0"/>
              <a:t> </a:t>
            </a:r>
            <a:r>
              <a:rPr lang="en-US" sz="2200" dirty="0" err="1"/>
              <a:t>čítania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Príklady</a:t>
            </a:r>
            <a:r>
              <a:rPr lang="en-US" sz="2000" dirty="0"/>
              <a:t>:</a:t>
            </a:r>
          </a:p>
          <a:p>
            <a:pPr lvl="3"/>
            <a:r>
              <a:rPr lang="it-IT" sz="1800" dirty="0"/>
              <a:t>Priamy (od Genesis po Revelation)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Chronologické</a:t>
            </a:r>
            <a:r>
              <a:rPr lang="en-US" sz="1800" dirty="0"/>
              <a:t> </a:t>
            </a:r>
            <a:r>
              <a:rPr lang="en-US" sz="1800" dirty="0" err="1"/>
              <a:t>poradie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en-US" sz="2200" dirty="0" err="1"/>
              <a:t>Iné</a:t>
            </a:r>
            <a:r>
              <a:rPr lang="en-US" sz="2200" dirty="0"/>
              <a:t> </a:t>
            </a:r>
            <a:r>
              <a:rPr lang="en-US" sz="2200" dirty="0" err="1"/>
              <a:t>témy</a:t>
            </a:r>
            <a:r>
              <a:rPr lang="en-US" sz="2200" dirty="0"/>
              <a:t> </a:t>
            </a:r>
            <a:r>
              <a:rPr lang="en-US" sz="2200" dirty="0" err="1"/>
              <a:t>vás</a:t>
            </a:r>
            <a:r>
              <a:rPr lang="en-US" sz="2200" dirty="0"/>
              <a:t> </a:t>
            </a:r>
            <a:r>
              <a:rPr lang="en-US" sz="2200" dirty="0" err="1"/>
              <a:t>udržiavajú</a:t>
            </a:r>
            <a:r>
              <a:rPr lang="en-US" sz="2200" dirty="0"/>
              <a:t> </a:t>
            </a:r>
            <a:r>
              <a:rPr lang="en-US" sz="2200" dirty="0" err="1"/>
              <a:t>sústredeného</a:t>
            </a:r>
            <a:r>
              <a:rPr lang="en-US" sz="2200" dirty="0"/>
              <a:t> na </a:t>
            </a:r>
            <a:r>
              <a:rPr lang="en-US" sz="2200" dirty="0" err="1"/>
              <a:t>jednu</a:t>
            </a:r>
            <a:r>
              <a:rPr lang="en-US" sz="2200" dirty="0"/>
              <a:t> </a:t>
            </a:r>
            <a:r>
              <a:rPr lang="en-US" sz="2200" dirty="0" err="1"/>
              <a:t>myšlienku</a:t>
            </a:r>
            <a:r>
              <a:rPr lang="en-US" sz="2200" dirty="0"/>
              <a:t> </a:t>
            </a:r>
            <a:r>
              <a:rPr lang="en-US" sz="2200" dirty="0" err="1"/>
              <a:t>alebo</a:t>
            </a:r>
            <a:r>
              <a:rPr lang="en-US" sz="2200" dirty="0"/>
              <a:t> </a:t>
            </a:r>
            <a:r>
              <a:rPr lang="en-US" sz="2200" dirty="0" err="1"/>
              <a:t>prezentujú</a:t>
            </a:r>
            <a:r>
              <a:rPr lang="en-US" sz="2200" dirty="0"/>
              <a:t> </a:t>
            </a:r>
            <a:r>
              <a:rPr lang="en-US" sz="2200" dirty="0" err="1"/>
              <a:t>Písmo</a:t>
            </a:r>
            <a:r>
              <a:rPr lang="en-US" sz="2200" dirty="0"/>
              <a:t> </a:t>
            </a:r>
            <a:r>
              <a:rPr lang="en-US" sz="2200" dirty="0" err="1"/>
              <a:t>zmysluplným</a:t>
            </a:r>
            <a:r>
              <a:rPr lang="en-US" sz="2200" dirty="0"/>
              <a:t> </a:t>
            </a:r>
            <a:r>
              <a:rPr lang="en-US" sz="2200" dirty="0" err="1"/>
              <a:t>spôsobom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Príklady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Založené</a:t>
            </a:r>
            <a:r>
              <a:rPr lang="en-US" sz="1800" dirty="0"/>
              <a:t> na </a:t>
            </a:r>
            <a:r>
              <a:rPr lang="en-US" sz="1800" dirty="0" err="1"/>
              <a:t>žánri</a:t>
            </a:r>
            <a:r>
              <a:rPr lang="en-US" sz="1800" dirty="0"/>
              <a:t>.</a:t>
            </a:r>
          </a:p>
          <a:p>
            <a:pPr lvl="3"/>
            <a:r>
              <a:rPr lang="en-US" sz="1800" dirty="0"/>
              <a:t>M'Cheyne.</a:t>
            </a:r>
          </a:p>
          <a:p>
            <a:pPr lvl="1"/>
            <a:r>
              <a:rPr lang="en-US" sz="2200" dirty="0" err="1"/>
              <a:t>Niektoré</a:t>
            </a:r>
            <a:r>
              <a:rPr lang="en-US" sz="2200" dirty="0"/>
              <a:t> </a:t>
            </a:r>
            <a:r>
              <a:rPr lang="en-US" sz="2200" dirty="0" err="1"/>
              <a:t>témy</a:t>
            </a:r>
            <a:r>
              <a:rPr lang="en-US" sz="2200" dirty="0"/>
              <a:t> </a:t>
            </a:r>
            <a:r>
              <a:rPr lang="en-US" sz="2200" dirty="0" err="1"/>
              <a:t>vás</a:t>
            </a:r>
            <a:r>
              <a:rPr lang="en-US" sz="2200" dirty="0"/>
              <a:t> </a:t>
            </a:r>
            <a:r>
              <a:rPr lang="en-US" sz="2200" dirty="0" err="1"/>
              <a:t>nútia</a:t>
            </a:r>
            <a:r>
              <a:rPr lang="en-US" sz="2200" dirty="0"/>
              <a:t> </a:t>
            </a:r>
            <a:r>
              <a:rPr lang="en-US" sz="2200" dirty="0" err="1"/>
              <a:t>sústrediť</a:t>
            </a:r>
            <a:r>
              <a:rPr lang="en-US" sz="2200" dirty="0"/>
              <a:t> sa na </a:t>
            </a:r>
            <a:r>
              <a:rPr lang="en-US" sz="2200" dirty="0" err="1"/>
              <a:t>jednu</a:t>
            </a:r>
            <a:r>
              <a:rPr lang="en-US" sz="2200" dirty="0"/>
              <a:t> </a:t>
            </a:r>
            <a:r>
              <a:rPr lang="en-US" sz="2200" dirty="0" err="1"/>
              <a:t>knihu</a:t>
            </a:r>
            <a:r>
              <a:rPr lang="en-US" sz="2200" dirty="0"/>
              <a:t> </a:t>
            </a:r>
            <a:r>
              <a:rPr lang="en-US" sz="2200" dirty="0" err="1"/>
              <a:t>alebo</a:t>
            </a:r>
            <a:r>
              <a:rPr lang="en-US" sz="2200" dirty="0"/>
              <a:t> </a:t>
            </a:r>
            <a:r>
              <a:rPr lang="en-US" sz="2200" dirty="0" err="1"/>
              <a:t>výber</a:t>
            </a:r>
            <a:r>
              <a:rPr lang="en-US" sz="2200" dirty="0"/>
              <a:t> </a:t>
            </a:r>
            <a:r>
              <a:rPr lang="en-US" sz="2200" dirty="0" err="1"/>
              <a:t>kníh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Príklady</a:t>
            </a:r>
            <a:r>
              <a:rPr lang="en-US" sz="2000" dirty="0"/>
              <a:t>:</a:t>
            </a:r>
          </a:p>
          <a:p>
            <a:pPr lvl="3"/>
            <a:r>
              <a:rPr lang="pl-PL" sz="1800" dirty="0"/>
              <a:t>1 Hlboký ponor do knihy</a:t>
            </a:r>
            <a:r>
              <a:rPr lang="en-US" sz="1800" dirty="0"/>
              <a:t>.</a:t>
            </a:r>
          </a:p>
          <a:p>
            <a:pPr lvl="3"/>
            <a:r>
              <a:rPr lang="en-US" sz="1800" dirty="0" err="1"/>
              <a:t>Apoštoli</a:t>
            </a:r>
            <a:r>
              <a:rPr lang="en-US" sz="1800" dirty="0"/>
              <a:t> a </a:t>
            </a:r>
            <a:r>
              <a:rPr lang="en-US" sz="1800" dirty="0" err="1"/>
              <a:t>Pavol</a:t>
            </a:r>
            <a:r>
              <a:rPr lang="en-US" sz="1800" dirty="0"/>
              <a:t>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Všetky</a:t>
            </a:r>
            <a:r>
              <a:rPr lang="en-US" sz="2400" dirty="0"/>
              <a:t> </a:t>
            </a:r>
            <a:r>
              <a:rPr lang="en-US" sz="2400" dirty="0" err="1"/>
              <a:t>témy</a:t>
            </a:r>
            <a:r>
              <a:rPr lang="en-US" sz="2400" dirty="0"/>
              <a:t> </a:t>
            </a:r>
            <a:r>
              <a:rPr lang="en-US" sz="2400" dirty="0" err="1"/>
              <a:t>sú</a:t>
            </a:r>
            <a:r>
              <a:rPr lang="en-US" sz="2400" dirty="0"/>
              <a:t> </a:t>
            </a:r>
            <a:r>
              <a:rPr lang="en-US" sz="2400" dirty="0" err="1"/>
              <a:t>podrobne</a:t>
            </a:r>
            <a:r>
              <a:rPr lang="en-US" sz="2400" dirty="0"/>
              <a:t> </a:t>
            </a:r>
            <a:r>
              <a:rPr lang="en-US" sz="2400" dirty="0" err="1"/>
              <a:t>vysvetlené</a:t>
            </a:r>
            <a:r>
              <a:rPr lang="en-US" sz="2400" dirty="0"/>
              <a:t> na </a:t>
            </a:r>
            <a:r>
              <a:rPr lang="en-US" sz="2400" dirty="0" err="1"/>
              <a:t>stránke</a:t>
            </a:r>
            <a:r>
              <a:rPr lang="en-US" sz="2400" dirty="0"/>
              <a:t> </a:t>
            </a:r>
            <a:r>
              <a:rPr lang="en-US" sz="2400" dirty="0" err="1"/>
              <a:t>Plány</a:t>
            </a:r>
            <a:r>
              <a:rPr lang="en-US" sz="2400" dirty="0"/>
              <a:t> </a:t>
            </a:r>
            <a:r>
              <a:rPr lang="en-US" sz="2400" dirty="0" err="1"/>
              <a:t>čítania</a:t>
            </a:r>
            <a:r>
              <a:rPr lang="en-US" sz="2400" dirty="0"/>
              <a:t>, </a:t>
            </a:r>
            <a:r>
              <a:rPr lang="en-US" sz="2400" dirty="0" err="1"/>
              <a:t>ktorá</a:t>
            </a:r>
            <a:r>
              <a:rPr lang="en-US" sz="2400" dirty="0"/>
              <a:t> je </a:t>
            </a:r>
            <a:r>
              <a:rPr lang="en-US" sz="2400" dirty="0" err="1"/>
              <a:t>prístupná</a:t>
            </a:r>
            <a:r>
              <a:rPr lang="en-US" sz="2400" dirty="0"/>
              <a:t> </a:t>
            </a:r>
            <a:r>
              <a:rPr lang="en-US" sz="2400" dirty="0" err="1"/>
              <a:t>cez</a:t>
            </a:r>
            <a:r>
              <a:rPr lang="en-US" sz="2400" dirty="0"/>
              <a:t> menu.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Objavte</a:t>
            </a:r>
            <a:r>
              <a:rPr lang="en-US" sz="2400" dirty="0"/>
              <a:t> </a:t>
            </a:r>
            <a:r>
              <a:rPr lang="en-US" sz="2400" dirty="0" err="1"/>
              <a:t>tému</a:t>
            </a:r>
            <a:r>
              <a:rPr lang="en-US" sz="2400" dirty="0"/>
              <a:t>, </a:t>
            </a:r>
            <a:r>
              <a:rPr lang="en-US" sz="2400" dirty="0" err="1"/>
              <a:t>ktorá</a:t>
            </a:r>
            <a:r>
              <a:rPr lang="en-US" sz="2400" dirty="0"/>
              <a:t> </a:t>
            </a:r>
            <a:r>
              <a:rPr lang="en-US" sz="2400" dirty="0" err="1"/>
              <a:t>vám</a:t>
            </a:r>
            <a:r>
              <a:rPr lang="en-US" sz="2400" dirty="0"/>
              <a:t> </a:t>
            </a:r>
            <a:r>
              <a:rPr lang="en-US" sz="2400" dirty="0" err="1"/>
              <a:t>najviac</a:t>
            </a:r>
            <a:r>
              <a:rPr lang="en-US" sz="2400" dirty="0"/>
              <a:t> </a:t>
            </a:r>
            <a:r>
              <a:rPr lang="en-US" sz="2400" dirty="0" err="1"/>
              <a:t>vyhovuje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Témy</a:t>
            </a:r>
            <a:r>
              <a:rPr lang="en-US" dirty="0"/>
              <a:t> </a:t>
            </a:r>
            <a:r>
              <a:rPr lang="en-US" dirty="0" err="1"/>
              <a:t>pokračovali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Témy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</a:t>
            </a:r>
            <a:r>
              <a:rPr lang="en-US" dirty="0" err="1"/>
              <a:t>rozdelené</a:t>
            </a:r>
            <a:r>
              <a:rPr lang="en-US" dirty="0"/>
              <a:t> do </a:t>
            </a:r>
            <a:r>
              <a:rPr lang="en-US" dirty="0" err="1"/>
              <a:t>štyroch</a:t>
            </a:r>
            <a:r>
              <a:rPr lang="en-US" dirty="0"/>
              <a:t> </a:t>
            </a:r>
            <a:r>
              <a:rPr lang="en-US" dirty="0" err="1"/>
              <a:t>skupín</a:t>
            </a:r>
            <a:r>
              <a:rPr lang="en-US" dirty="0"/>
              <a:t> </a:t>
            </a:r>
            <a:r>
              <a:rPr lang="en-US" dirty="0" err="1"/>
              <a:t>podľa</a:t>
            </a:r>
            <a:r>
              <a:rPr lang="en-US" dirty="0"/>
              <a:t> flexibility </a:t>
            </a:r>
            <a:r>
              <a:rPr lang="en-US" dirty="0" err="1"/>
              <a:t>trvania</a:t>
            </a:r>
            <a:r>
              <a:rPr lang="en-US" dirty="0"/>
              <a:t> (</a:t>
            </a:r>
            <a:r>
              <a:rPr lang="en-US" dirty="0" err="1"/>
              <a:t>dĺžka</a:t>
            </a:r>
            <a:r>
              <a:rPr lang="en-US" dirty="0"/>
              <a:t> </a:t>
            </a:r>
            <a:r>
              <a:rPr lang="en-US" dirty="0" err="1"/>
              <a:t>čítania</a:t>
            </a:r>
            <a:r>
              <a:rPr lang="en-US" dirty="0"/>
              <a:t>) a </a:t>
            </a:r>
            <a:r>
              <a:rPr lang="en-US" dirty="0" err="1"/>
              <a:t>frekvencie</a:t>
            </a:r>
            <a:r>
              <a:rPr lang="en-US" dirty="0"/>
              <a:t> (</a:t>
            </a:r>
            <a:r>
              <a:rPr lang="en-US" dirty="0" err="1"/>
              <a:t>koľko</a:t>
            </a:r>
            <a:r>
              <a:rPr lang="en-US" dirty="0"/>
              <a:t> </a:t>
            </a:r>
            <a:r>
              <a:rPr lang="en-US" dirty="0" err="1"/>
              <a:t>dní</a:t>
            </a:r>
            <a:r>
              <a:rPr lang="en-US" dirty="0"/>
              <a:t> v </a:t>
            </a:r>
            <a:r>
              <a:rPr lang="en-US" dirty="0" err="1"/>
              <a:t>týždni</a:t>
            </a:r>
            <a:r>
              <a:rPr lang="en-US" dirty="0"/>
              <a:t> </a:t>
            </a:r>
            <a:r>
              <a:rPr lang="en-US" dirty="0" err="1"/>
              <a:t>čítate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Skupina</a:t>
            </a:r>
            <a:r>
              <a:rPr lang="en-US" dirty="0"/>
              <a:t> 1 - Pre </a:t>
            </a:r>
            <a:r>
              <a:rPr lang="en-US" dirty="0" err="1"/>
              <a:t>prvú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zvoliť</a:t>
            </a:r>
            <a:r>
              <a:rPr lang="en-US" dirty="0"/>
              <a:t> </a:t>
            </a:r>
            <a:r>
              <a:rPr lang="en-US" dirty="0" err="1"/>
              <a:t>čas</a:t>
            </a:r>
            <a:r>
              <a:rPr lang="en-US" dirty="0"/>
              <a:t> (30 </a:t>
            </a:r>
            <a:r>
              <a:rPr lang="en-US" dirty="0" err="1"/>
              <a:t>dní</a:t>
            </a:r>
            <a:r>
              <a:rPr lang="en-US" dirty="0"/>
              <a:t>, 12 </a:t>
            </a:r>
            <a:r>
              <a:rPr lang="en-US" dirty="0" err="1"/>
              <a:t>mesiacov</a:t>
            </a:r>
            <a:r>
              <a:rPr lang="en-US" dirty="0"/>
              <a:t> </a:t>
            </a:r>
            <a:r>
              <a:rPr lang="en-US" dirty="0" err="1"/>
              <a:t>atď</a:t>
            </a:r>
            <a:r>
              <a:rPr lang="en-US" dirty="0"/>
              <a:t>.)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dĺžku</a:t>
            </a:r>
            <a:r>
              <a:rPr lang="en-US" dirty="0"/>
              <a:t> </a:t>
            </a:r>
            <a:r>
              <a:rPr lang="en-US" dirty="0" err="1"/>
              <a:t>čítacieho</a:t>
            </a:r>
            <a:r>
              <a:rPr lang="en-US" dirty="0"/>
              <a:t> </a:t>
            </a:r>
            <a:r>
              <a:rPr lang="en-US" dirty="0" err="1"/>
              <a:t>dňa</a:t>
            </a:r>
            <a:r>
              <a:rPr lang="en-US" dirty="0"/>
              <a:t> 1-6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denne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Komentáre</a:t>
            </a:r>
            <a:r>
              <a:rPr lang="en-US" b="1" dirty="0"/>
              <a:t> </a:t>
            </a:r>
            <a:r>
              <a:rPr lang="en-US" b="1" dirty="0" err="1"/>
              <a:t>sú</a:t>
            </a:r>
            <a:r>
              <a:rPr lang="en-US" b="1" dirty="0"/>
              <a:t> </a:t>
            </a:r>
            <a:r>
              <a:rPr lang="en-US" b="1" dirty="0" err="1"/>
              <a:t>dostupné</a:t>
            </a:r>
            <a:r>
              <a:rPr lang="en-US" b="1" dirty="0"/>
              <a:t> </a:t>
            </a:r>
            <a:r>
              <a:rPr lang="en-US" b="1" dirty="0" err="1"/>
              <a:t>len</a:t>
            </a:r>
            <a:r>
              <a:rPr lang="en-US" b="1" dirty="0"/>
              <a:t> s </a:t>
            </a:r>
            <a:r>
              <a:rPr lang="en-US" b="1" dirty="0" err="1"/>
              <a:t>touto</a:t>
            </a:r>
            <a:r>
              <a:rPr lang="en-US" b="1" dirty="0"/>
              <a:t> </a:t>
            </a:r>
            <a:r>
              <a:rPr lang="en-US" b="1" dirty="0" err="1"/>
              <a:t>skupinou</a:t>
            </a:r>
            <a:r>
              <a:rPr lang="en-US" b="1" dirty="0"/>
              <a:t> </a:t>
            </a:r>
            <a:r>
              <a:rPr lang="en-US" b="1" dirty="0" err="1"/>
              <a:t>tém</a:t>
            </a:r>
            <a:r>
              <a:rPr lang="en-US" b="1" dirty="0"/>
              <a:t> a </a:t>
            </a:r>
            <a:r>
              <a:rPr lang="en-US" b="1" dirty="0" err="1"/>
              <a:t>len</a:t>
            </a:r>
            <a:r>
              <a:rPr lang="en-US" b="1" dirty="0"/>
              <a:t> </a:t>
            </a:r>
            <a:r>
              <a:rPr lang="en-US" b="1" dirty="0" err="1"/>
              <a:t>ak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zvolíte</a:t>
            </a:r>
            <a:r>
              <a:rPr lang="en-US" b="1" dirty="0"/>
              <a:t> </a:t>
            </a:r>
            <a:r>
              <a:rPr lang="en-US" b="1" dirty="0" err="1"/>
              <a:t>dĺžku</a:t>
            </a:r>
            <a:r>
              <a:rPr lang="en-US" b="1" dirty="0"/>
              <a:t> </a:t>
            </a:r>
            <a:r>
              <a:rPr lang="en-US" b="1" dirty="0" err="1"/>
              <a:t>kapitoly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19EAAB-15DD-47CF-9A18-0712A87FAD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0" t="39132" r="55577" b="6664"/>
          <a:stretch/>
        </p:blipFill>
        <p:spPr>
          <a:xfrm>
            <a:off x="2798883" y="2502876"/>
            <a:ext cx="3389609" cy="365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Témy</a:t>
            </a:r>
            <a:r>
              <a:rPr lang="en-US" dirty="0"/>
              <a:t> </a:t>
            </a:r>
            <a:r>
              <a:rPr lang="en-US" dirty="0" err="1"/>
              <a:t>pokračovali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23192"/>
            <a:ext cx="10034953" cy="1116623"/>
          </a:xfrm>
        </p:spPr>
        <p:txBody>
          <a:bodyPr>
            <a:normAutofit/>
          </a:bodyPr>
          <a:lstStyle/>
          <a:p>
            <a:r>
              <a:rPr lang="en-US" dirty="0" err="1"/>
              <a:t>Skupina</a:t>
            </a:r>
            <a:r>
              <a:rPr lang="en-US" dirty="0"/>
              <a:t> 2 - Pre </a:t>
            </a:r>
            <a:r>
              <a:rPr lang="en-US" dirty="0" err="1"/>
              <a:t>druhú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</a:t>
            </a:r>
            <a:r>
              <a:rPr lang="en-US" dirty="0" err="1"/>
              <a:t>povolené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časové</a:t>
            </a:r>
            <a:r>
              <a:rPr lang="en-US" dirty="0"/>
              <a:t> </a:t>
            </a:r>
            <a:r>
              <a:rPr lang="en-US" dirty="0" err="1"/>
              <a:t>trvania</a:t>
            </a:r>
            <a:r>
              <a:rPr lang="en-US" dirty="0"/>
              <a:t> (30 </a:t>
            </a:r>
            <a:r>
              <a:rPr lang="en-US" dirty="0" err="1"/>
              <a:t>dní</a:t>
            </a:r>
            <a:r>
              <a:rPr lang="en-US" dirty="0"/>
              <a:t>, 12 </a:t>
            </a:r>
            <a:r>
              <a:rPr lang="en-US" dirty="0" err="1"/>
              <a:t>mesiacov</a:t>
            </a:r>
            <a:r>
              <a:rPr lang="en-US" dirty="0"/>
              <a:t> </a:t>
            </a:r>
            <a:r>
              <a:rPr lang="en-US" dirty="0" err="1"/>
              <a:t>atď</a:t>
            </a:r>
            <a:r>
              <a:rPr lang="en-US" dirty="0"/>
              <a:t>.).</a:t>
            </a:r>
          </a:p>
          <a:p>
            <a:pPr lvl="1"/>
            <a:r>
              <a:rPr lang="en-US" dirty="0" err="1"/>
              <a:t>Dĺžky</a:t>
            </a:r>
            <a:r>
              <a:rPr lang="en-US" dirty="0"/>
              <a:t>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budú</a:t>
            </a:r>
            <a:r>
              <a:rPr lang="en-US" dirty="0"/>
              <a:t> </a:t>
            </a:r>
            <a:r>
              <a:rPr lang="en-US" dirty="0" err="1"/>
              <a:t>sivé</a:t>
            </a:r>
            <a:r>
              <a:rPr lang="en-US" dirty="0"/>
              <a:t> a </a:t>
            </a:r>
            <a:r>
              <a:rPr lang="en-US" dirty="0" err="1"/>
              <a:t>nevyberateľné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Komentáre nie sú dostupné v tejto skupine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855330-6536-43BA-87D5-AE19665319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99" r="32999" b="20308"/>
          <a:stretch/>
        </p:blipFill>
        <p:spPr>
          <a:xfrm>
            <a:off x="2386084" y="2102613"/>
            <a:ext cx="5175116" cy="398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Témy</a:t>
            </a:r>
            <a:r>
              <a:rPr lang="en-US" dirty="0"/>
              <a:t> </a:t>
            </a:r>
            <a:r>
              <a:rPr lang="en-US" dirty="0" err="1"/>
              <a:t>pokračovali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 err="1"/>
              <a:t>Skupina</a:t>
            </a:r>
            <a:r>
              <a:rPr lang="en-US" dirty="0"/>
              <a:t> 3 - Pre </a:t>
            </a:r>
            <a:r>
              <a:rPr lang="en-US" dirty="0" err="1"/>
              <a:t>tretiu</a:t>
            </a:r>
            <a:r>
              <a:rPr lang="en-US" dirty="0"/>
              <a:t> </a:t>
            </a:r>
            <a:r>
              <a:rPr lang="en-US" dirty="0" err="1"/>
              <a:t>skupinu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k </a:t>
            </a:r>
            <a:r>
              <a:rPr lang="en-US" dirty="0" err="1"/>
              <a:t>dispozícii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trvania</a:t>
            </a:r>
            <a:r>
              <a:rPr lang="en-US" dirty="0"/>
              <a:t> 1-6 </a:t>
            </a:r>
            <a:r>
              <a:rPr lang="en-US" dirty="0" err="1"/>
              <a:t>kapitol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Dĺžky</a:t>
            </a:r>
            <a:r>
              <a:rPr lang="en-US" dirty="0"/>
              <a:t> </a:t>
            </a:r>
            <a:r>
              <a:rPr lang="en-US" dirty="0" err="1"/>
              <a:t>času</a:t>
            </a:r>
            <a:r>
              <a:rPr lang="en-US" dirty="0"/>
              <a:t> </a:t>
            </a:r>
            <a:r>
              <a:rPr lang="en-US" dirty="0" err="1"/>
              <a:t>budú</a:t>
            </a:r>
            <a:r>
              <a:rPr lang="en-US" dirty="0"/>
              <a:t> </a:t>
            </a:r>
            <a:r>
              <a:rPr lang="en-US" dirty="0" err="1"/>
              <a:t>sivé</a:t>
            </a:r>
            <a:r>
              <a:rPr lang="en-US" dirty="0"/>
              <a:t> a </a:t>
            </a:r>
            <a:r>
              <a:rPr lang="en-US" dirty="0" err="1"/>
              <a:t>nevyberateľné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/>
              <a:t>Komentáre nie sú dostupné v tejto skupine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62C62D-041D-4A82-93B0-4FE588DD4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95" r="2089" b="52649"/>
          <a:stretch/>
        </p:blipFill>
        <p:spPr>
          <a:xfrm>
            <a:off x="1364007" y="2121877"/>
            <a:ext cx="8870239" cy="157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Témy</a:t>
            </a:r>
            <a:r>
              <a:rPr lang="en-US" dirty="0"/>
              <a:t> </a:t>
            </a:r>
            <a:r>
              <a:rPr lang="en-US" dirty="0" err="1"/>
              <a:t>pokračovali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Skupina</a:t>
            </a:r>
            <a:r>
              <a:rPr lang="en-US" dirty="0"/>
              <a:t> 4 - </a:t>
            </a:r>
            <a:r>
              <a:rPr lang="en-US" dirty="0" err="1"/>
              <a:t>Štvrtá</a:t>
            </a:r>
            <a:r>
              <a:rPr lang="en-US" dirty="0"/>
              <a:t> a </a:t>
            </a:r>
            <a:r>
              <a:rPr lang="en-US" dirty="0" err="1"/>
              <a:t>posledná</a:t>
            </a:r>
            <a:r>
              <a:rPr lang="en-US" dirty="0"/>
              <a:t> </a:t>
            </a:r>
            <a:r>
              <a:rPr lang="en-US" dirty="0" err="1"/>
              <a:t>skupina</a:t>
            </a:r>
            <a:r>
              <a:rPr lang="en-US" dirty="0"/>
              <a:t> </a:t>
            </a:r>
            <a:r>
              <a:rPr lang="en-US" dirty="0" err="1"/>
              <a:t>majú</a:t>
            </a:r>
            <a:r>
              <a:rPr lang="en-US" dirty="0"/>
              <a:t> </a:t>
            </a:r>
            <a:r>
              <a:rPr lang="en-US" dirty="0" err="1"/>
              <a:t>vopred</a:t>
            </a:r>
            <a:r>
              <a:rPr lang="en-US" dirty="0"/>
              <a:t> </a:t>
            </a:r>
            <a:r>
              <a:rPr lang="en-US" dirty="0" err="1"/>
              <a:t>stanovené</a:t>
            </a:r>
            <a:r>
              <a:rPr lang="en-US" dirty="0"/>
              <a:t> </a:t>
            </a:r>
            <a:r>
              <a:rPr lang="en-US" dirty="0" err="1"/>
              <a:t>trvanie</a:t>
            </a:r>
            <a:r>
              <a:rPr lang="en-US" dirty="0"/>
              <a:t> a </a:t>
            </a:r>
            <a:r>
              <a:rPr lang="en-US" dirty="0" err="1"/>
              <a:t>frekvencie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Tieto </a:t>
            </a:r>
            <a:r>
              <a:rPr lang="en-US" dirty="0" err="1"/>
              <a:t>témy</a:t>
            </a:r>
            <a:r>
              <a:rPr lang="en-US" dirty="0"/>
              <a:t> </a:t>
            </a:r>
            <a:r>
              <a:rPr lang="en-US" dirty="0" err="1"/>
              <a:t>majú</a:t>
            </a:r>
            <a:r>
              <a:rPr lang="en-US" dirty="0"/>
              <a:t> </a:t>
            </a:r>
            <a:r>
              <a:rPr lang="en-US" dirty="0" err="1"/>
              <a:t>každodennú</a:t>
            </a:r>
            <a:r>
              <a:rPr lang="en-US" dirty="0"/>
              <a:t> </a:t>
            </a:r>
            <a:r>
              <a:rPr lang="en-US" dirty="0" err="1"/>
              <a:t>frekvenciu</a:t>
            </a:r>
            <a:r>
              <a:rPr lang="en-US" dirty="0"/>
              <a:t>, </a:t>
            </a:r>
            <a:r>
              <a:rPr lang="en-US" dirty="0" err="1"/>
              <a:t>pokiaľ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 je </a:t>
            </a:r>
            <a:r>
              <a:rPr lang="en-US" dirty="0" err="1"/>
              <a:t>uvedené</a:t>
            </a:r>
            <a:r>
              <a:rPr lang="en-US" dirty="0"/>
              <a:t> </a:t>
            </a:r>
            <a:r>
              <a:rPr lang="en-US" dirty="0" err="1"/>
              <a:t>inak</a:t>
            </a:r>
            <a:r>
              <a:rPr lang="en-US" dirty="0"/>
              <a:t>. 
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týchto</a:t>
            </a:r>
            <a:r>
              <a:rPr lang="en-US" dirty="0"/>
              <a:t> </a:t>
            </a:r>
            <a:r>
              <a:rPr lang="en-US" dirty="0" err="1"/>
              <a:t>témach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dĺžka</a:t>
            </a:r>
            <a:r>
              <a:rPr lang="en-US" dirty="0"/>
              <a:t> a </a:t>
            </a:r>
            <a:r>
              <a:rPr lang="en-US" dirty="0" err="1"/>
              <a:t>výber</a:t>
            </a:r>
            <a:r>
              <a:rPr lang="en-US" dirty="0"/>
              <a:t> </a:t>
            </a:r>
            <a:r>
              <a:rPr lang="en-US" dirty="0" err="1"/>
              <a:t>frekvencie</a:t>
            </a:r>
            <a:r>
              <a:rPr lang="en-US" dirty="0"/>
              <a:t> </a:t>
            </a:r>
            <a:r>
              <a:rPr lang="en-US" dirty="0" err="1"/>
              <a:t>šedivý</a:t>
            </a:r>
            <a:r>
              <a:rPr lang="en-US" dirty="0"/>
              <a:t> a </a:t>
            </a:r>
            <a:r>
              <a:rPr lang="en-US" dirty="0" err="1"/>
              <a:t>nevyberateľný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pl-PL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Komentáre nie sú dostupné v tejto skupine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Toto je len čiastočný zoznam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246C3-B439-4890-8A64-495C369549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89" r="41395" b="13472"/>
          <a:stretch/>
        </p:blipFill>
        <p:spPr>
          <a:xfrm>
            <a:off x="3508890" y="2247903"/>
            <a:ext cx="3990947" cy="387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/>
              <a:t>Ak </a:t>
            </a:r>
            <a:r>
              <a:rPr lang="en-US" sz="2200" dirty="0" err="1"/>
              <a:t>ste</a:t>
            </a:r>
            <a:r>
              <a:rPr lang="en-US" sz="2200" dirty="0"/>
              <a:t> </a:t>
            </a:r>
            <a:r>
              <a:rPr lang="en-US" sz="2200" dirty="0" err="1"/>
              <a:t>si</a:t>
            </a:r>
            <a:r>
              <a:rPr lang="en-US" sz="2200" dirty="0"/>
              <a:t> </a:t>
            </a:r>
            <a:r>
              <a:rPr lang="en-US" sz="2200" dirty="0" err="1"/>
              <a:t>vybrali</a:t>
            </a:r>
            <a:r>
              <a:rPr lang="en-US" sz="2200" dirty="0"/>
              <a:t> </a:t>
            </a:r>
            <a:r>
              <a:rPr lang="en-US" sz="2200" dirty="0" err="1"/>
              <a:t>tému</a:t>
            </a:r>
            <a:r>
              <a:rPr lang="en-US" sz="2200" dirty="0"/>
              <a:t> 1 Book Deep Dive, </a:t>
            </a:r>
            <a:r>
              <a:rPr lang="en-US" sz="2200" dirty="0" err="1"/>
              <a:t>vyberte</a:t>
            </a:r>
            <a:r>
              <a:rPr lang="en-US" sz="2200" dirty="0"/>
              <a:t> </a:t>
            </a:r>
            <a:r>
              <a:rPr lang="en-US" sz="2200" dirty="0" err="1"/>
              <a:t>knihu</a:t>
            </a:r>
            <a:r>
              <a:rPr lang="en-US" sz="2200" dirty="0"/>
              <a:t>. </a:t>
            </a:r>
            <a:r>
              <a:rPr lang="en-US" sz="2200" dirty="0" err="1"/>
              <a:t>Inak</a:t>
            </a:r>
            <a:r>
              <a:rPr lang="en-US" sz="2200" dirty="0"/>
              <a:t> </a:t>
            </a:r>
            <a:r>
              <a:rPr lang="en-US" sz="2200" dirty="0" err="1"/>
              <a:t>bude</a:t>
            </a:r>
            <a:r>
              <a:rPr lang="en-US" sz="2200" dirty="0"/>
              <a:t> </a:t>
            </a:r>
            <a:r>
              <a:rPr lang="en-US" sz="2200" dirty="0" err="1"/>
              <a:t>táto</a:t>
            </a:r>
            <a:r>
              <a:rPr lang="en-US" sz="2200" dirty="0"/>
              <a:t> </a:t>
            </a:r>
            <a:r>
              <a:rPr lang="en-US" sz="2200" dirty="0" err="1"/>
              <a:t>možnosť</a:t>
            </a:r>
            <a:r>
              <a:rPr lang="en-US" sz="2200" dirty="0"/>
              <a:t> </a:t>
            </a:r>
            <a:r>
              <a:rPr lang="en-US" sz="2200" dirty="0" err="1"/>
              <a:t>zamknutá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Vybrať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možno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knihu</a:t>
            </a:r>
            <a:r>
              <a:rPr lang="en-US" dirty="0"/>
              <a:t>. 
</a:t>
            </a:r>
            <a:r>
              <a:rPr lang="en-US" dirty="0" err="1"/>
              <a:t>Dostupné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závisia</a:t>
            </a:r>
            <a:r>
              <a:rPr lang="en-US" dirty="0"/>
              <a:t> od </a:t>
            </a:r>
            <a:r>
              <a:rPr lang="en-US" dirty="0" err="1"/>
              <a:t>vašej</a:t>
            </a:r>
            <a:r>
              <a:rPr lang="en-US" dirty="0"/>
              <a:t> </a:t>
            </a:r>
            <a:r>
              <a:rPr lang="en-US" dirty="0" err="1"/>
              <a:t>verzie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Obrazovka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 je </a:t>
            </a:r>
            <a:r>
              <a:rPr lang="en-US" dirty="0" err="1"/>
              <a:t>dosť</a:t>
            </a:r>
            <a:r>
              <a:rPr lang="en-US" dirty="0"/>
              <a:t> </a:t>
            </a:r>
            <a:r>
              <a:rPr lang="en-US" dirty="0" err="1"/>
              <a:t>inteligentná</a:t>
            </a:r>
            <a:r>
              <a:rPr lang="en-US" dirty="0"/>
              <a:t> na to, aby </a:t>
            </a:r>
            <a:r>
              <a:rPr lang="en-US" dirty="0" err="1"/>
              <a:t>vedela</a:t>
            </a:r>
            <a:r>
              <a:rPr lang="en-US" dirty="0"/>
              <a:t> o </a:t>
            </a:r>
            <a:r>
              <a:rPr lang="en-US" dirty="0" err="1"/>
              <a:t>knihách</a:t>
            </a:r>
            <a:r>
              <a:rPr lang="en-US" dirty="0"/>
              <a:t> </a:t>
            </a:r>
            <a:r>
              <a:rPr lang="en-US" dirty="0" err="1"/>
              <a:t>dostupných</a:t>
            </a:r>
            <a:r>
              <a:rPr lang="en-US" dirty="0"/>
              <a:t> v </a:t>
            </a:r>
            <a:r>
              <a:rPr lang="en-US" dirty="0" err="1"/>
              <a:t>každej</a:t>
            </a:r>
            <a:r>
              <a:rPr lang="en-US" dirty="0"/>
              <a:t> </a:t>
            </a:r>
            <a:r>
              <a:rPr lang="en-US" dirty="0" err="1"/>
              <a:t>verzii</a:t>
            </a:r>
            <a:r>
              <a:rPr lang="en-US" dirty="0"/>
              <a:t>.   
Je na </a:t>
            </a:r>
            <a:r>
              <a:rPr lang="en-US" dirty="0" err="1"/>
              <a:t>vás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 </a:t>
            </a:r>
            <a:r>
              <a:rPr lang="en-US" dirty="0" err="1"/>
              <a:t>knihu</a:t>
            </a:r>
            <a:r>
              <a:rPr lang="en-US" dirty="0"/>
              <a:t>, </a:t>
            </a:r>
            <a:r>
              <a:rPr lang="en-US" dirty="0" err="1"/>
              <a:t>ktorá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dostupná</a:t>
            </a:r>
            <a:r>
              <a:rPr lang="en-US" dirty="0"/>
              <a:t>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verzii</a:t>
            </a:r>
            <a:r>
              <a:rPr lang="en-US" dirty="0"/>
              <a:t>, </a:t>
            </a:r>
            <a:r>
              <a:rPr lang="en-US" dirty="0" err="1"/>
              <a:t>ktorú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zvolíte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Takže</a:t>
            </a:r>
            <a:r>
              <a:rPr lang="en-US" dirty="0"/>
              <a:t> </a:t>
            </a:r>
            <a:r>
              <a:rPr lang="en-US" dirty="0" err="1"/>
              <a:t>napríklad</a:t>
            </a:r>
            <a:r>
              <a:rPr lang="en-US" dirty="0"/>
              <a:t>, 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 </a:t>
            </a:r>
            <a:r>
              <a:rPr lang="en-US" dirty="0" err="1"/>
              <a:t>verziu</a:t>
            </a:r>
            <a:r>
              <a:rPr lang="en-US" dirty="0"/>
              <a:t>, </a:t>
            </a:r>
            <a:r>
              <a:rPr lang="en-US" dirty="0" err="1"/>
              <a:t>ktorá</a:t>
            </a:r>
            <a:r>
              <a:rPr lang="en-US" dirty="0"/>
              <a:t> je </a:t>
            </a:r>
            <a:r>
              <a:rPr lang="en-US" dirty="0" err="1"/>
              <a:t>len</a:t>
            </a:r>
            <a:r>
              <a:rPr lang="en-US" dirty="0"/>
              <a:t> pre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, </a:t>
            </a:r>
            <a:r>
              <a:rPr lang="en-US" dirty="0" err="1"/>
              <a:t>nevyberajte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Genesis.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 err="1"/>
              <a:t>Apokryfné</a:t>
            </a:r>
            <a:r>
              <a:rPr lang="en-US" dirty="0"/>
              <a:t> 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v </a:t>
            </a:r>
            <a:r>
              <a:rPr lang="en-US" dirty="0" err="1"/>
              <a:t>zozname</a:t>
            </a:r>
            <a:r>
              <a:rPr lang="en-US" dirty="0"/>
              <a:t> </a:t>
            </a:r>
            <a:r>
              <a:rPr lang="en-US" dirty="0" err="1"/>
              <a:t>zahrnuté</a:t>
            </a:r>
            <a:r>
              <a:rPr lang="en-US" dirty="0"/>
              <a:t>. </a:t>
            </a:r>
            <a:r>
              <a:rPr lang="en-US" dirty="0" err="1"/>
              <a:t>Iba</a:t>
            </a:r>
            <a:r>
              <a:rPr lang="en-US" dirty="0"/>
              <a:t> Genesis </a:t>
            </a:r>
            <a:r>
              <a:rPr lang="en-US" dirty="0" err="1"/>
              <a:t>až</a:t>
            </a:r>
            <a:r>
              <a:rPr lang="en-US" dirty="0"/>
              <a:t> po </a:t>
            </a:r>
            <a:r>
              <a:rPr lang="en-US" dirty="0" err="1"/>
              <a:t>Zjavenie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C41DBD-ED1F-44E6-A703-FEC42FEC0A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7594" r="18438" b="25313"/>
          <a:stretch/>
        </p:blipFill>
        <p:spPr>
          <a:xfrm>
            <a:off x="2589882" y="1084218"/>
            <a:ext cx="4634006" cy="371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Zahrňte</a:t>
            </a:r>
            <a:r>
              <a:rPr lang="en-US" sz="3200" dirty="0"/>
              <a:t> </a:t>
            </a:r>
            <a:r>
              <a:rPr lang="en-US" sz="3200" dirty="0" err="1"/>
              <a:t>Písmo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 je </a:t>
            </a:r>
            <a:r>
              <a:rPr lang="en-US" dirty="0" err="1"/>
              <a:t>dostupný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pre </a:t>
            </a:r>
            <a:r>
              <a:rPr lang="en-US" dirty="0" err="1"/>
              <a:t>verzie</a:t>
            </a:r>
            <a:r>
              <a:rPr lang="en-US" dirty="0"/>
              <a:t> bez </a:t>
            </a:r>
            <a:r>
              <a:rPr lang="en-US" dirty="0" err="1"/>
              <a:t>autorských</a:t>
            </a:r>
            <a:r>
              <a:rPr lang="en-US" dirty="0"/>
              <a:t> </a:t>
            </a:r>
            <a:r>
              <a:rPr lang="en-US" dirty="0" err="1"/>
              <a:t>práv</a:t>
            </a:r>
            <a:r>
              <a:rPr lang="en-US" dirty="0"/>
              <a:t>. 
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medzi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Áno</a:t>
            </a:r>
            <a:r>
              <a:rPr lang="en-US" dirty="0"/>
              <a:t>. </a:t>
            </a:r>
            <a:r>
              <a:rPr lang="en-US" dirty="0" err="1"/>
              <a:t>Poskytnite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– </a:t>
            </a:r>
            <a:r>
              <a:rPr lang="en-US" dirty="0" err="1"/>
              <a:t>Zahrňte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do </a:t>
            </a:r>
            <a:r>
              <a:rPr lang="en-US" dirty="0" err="1"/>
              <a:t>svojho</a:t>
            </a:r>
            <a:r>
              <a:rPr lang="en-US" dirty="0"/>
              <a:t> </a:t>
            </a:r>
            <a:r>
              <a:rPr lang="en-US" dirty="0" err="1"/>
              <a:t>čitateľského</a:t>
            </a:r>
            <a:r>
              <a:rPr lang="en-US" dirty="0"/>
              <a:t> </a:t>
            </a:r>
            <a:r>
              <a:rPr lang="en-US" dirty="0" err="1"/>
              <a:t>plánu</a:t>
            </a:r>
            <a:r>
              <a:rPr lang="en-US" dirty="0"/>
              <a:t>. 
</a:t>
            </a:r>
            <a:r>
              <a:rPr lang="en-US" dirty="0" err="1"/>
              <a:t>Nie</a:t>
            </a:r>
            <a:r>
              <a:rPr lang="en-US" dirty="0"/>
              <a:t>. </a:t>
            </a:r>
            <a:r>
              <a:rPr lang="en-US" dirty="0" err="1"/>
              <a:t>Poskytujte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sprievodcu</a:t>
            </a:r>
            <a:r>
              <a:rPr lang="en-US" dirty="0"/>
              <a:t> – </a:t>
            </a:r>
            <a:r>
              <a:rPr lang="en-US" dirty="0" err="1"/>
              <a:t>Nezahrňujte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Táto</a:t>
            </a:r>
            <a:r>
              <a:rPr lang="en-US" dirty="0"/>
              <a:t> </a:t>
            </a:r>
            <a:r>
              <a:rPr lang="en-US" dirty="0" err="1"/>
              <a:t>možnosť</a:t>
            </a:r>
            <a:r>
              <a:rPr lang="en-US" dirty="0"/>
              <a:t> </a:t>
            </a:r>
            <a:r>
              <a:rPr lang="en-US" dirty="0" err="1"/>
              <a:t>zahŕňa</a:t>
            </a:r>
            <a:r>
              <a:rPr lang="en-US" dirty="0"/>
              <a:t> </a:t>
            </a:r>
            <a:r>
              <a:rPr lang="en-US" dirty="0" err="1"/>
              <a:t>iba</a:t>
            </a:r>
            <a:r>
              <a:rPr lang="en-US" dirty="0"/>
              <a:t> </a:t>
            </a:r>
            <a:r>
              <a:rPr lang="en-US" dirty="0" err="1"/>
              <a:t>denné</a:t>
            </a:r>
            <a:r>
              <a:rPr lang="en-US" dirty="0"/>
              <a:t> </a:t>
            </a:r>
            <a:r>
              <a:rPr lang="en-US" dirty="0" err="1"/>
              <a:t>nadpisy</a:t>
            </a:r>
            <a:r>
              <a:rPr lang="en-US" dirty="0"/>
              <a:t> (</a:t>
            </a:r>
            <a:r>
              <a:rPr lang="en-US" dirty="0" err="1"/>
              <a:t>dostupné</a:t>
            </a:r>
            <a:r>
              <a:rPr lang="en-US" dirty="0"/>
              <a:t>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formáte</a:t>
            </a:r>
            <a:r>
              <a:rPr lang="en-US" dirty="0"/>
              <a:t> pdf </a:t>
            </a:r>
            <a:r>
              <a:rPr lang="en-US" dirty="0" err="1"/>
              <a:t>grafov</a:t>
            </a:r>
            <a:r>
              <a:rPr lang="en-US" dirty="0"/>
              <a:t>). 
</a:t>
            </a:r>
            <a:r>
              <a:rPr lang="en-US" dirty="0" err="1"/>
              <a:t>Táto</a:t>
            </a:r>
            <a:r>
              <a:rPr lang="en-US" dirty="0"/>
              <a:t> </a:t>
            </a:r>
            <a:r>
              <a:rPr lang="en-US" dirty="0" err="1"/>
              <a:t>možnosť</a:t>
            </a:r>
            <a:r>
              <a:rPr lang="en-US" dirty="0"/>
              <a:t> je </a:t>
            </a:r>
            <a:r>
              <a:rPr lang="en-US" dirty="0" err="1"/>
              <a:t>určená</a:t>
            </a:r>
            <a:r>
              <a:rPr lang="en-US" dirty="0"/>
              <a:t> pre </a:t>
            </a:r>
            <a:r>
              <a:rPr lang="en-US" dirty="0" err="1"/>
              <a:t>tých</a:t>
            </a:r>
            <a:r>
              <a:rPr lang="en-US" dirty="0"/>
              <a:t>, </a:t>
            </a:r>
            <a:r>
              <a:rPr lang="en-US" dirty="0" err="1"/>
              <a:t>ktorí</a:t>
            </a:r>
            <a:r>
              <a:rPr lang="en-US" dirty="0"/>
              <a:t> </a:t>
            </a:r>
            <a:r>
              <a:rPr lang="en-US" dirty="0" err="1"/>
              <a:t>chcú</a:t>
            </a:r>
            <a:r>
              <a:rPr lang="en-US" dirty="0"/>
              <a:t> </a:t>
            </a:r>
            <a:r>
              <a:rPr lang="en-US" dirty="0" err="1"/>
              <a:t>použiť</a:t>
            </a:r>
            <a:r>
              <a:rPr lang="en-US" dirty="0"/>
              <a:t> </a:t>
            </a:r>
            <a:r>
              <a:rPr lang="en-US" dirty="0" err="1"/>
              <a:t>vlastnú</a:t>
            </a:r>
            <a:r>
              <a:rPr lang="en-US" dirty="0"/>
              <a:t> </a:t>
            </a:r>
            <a:r>
              <a:rPr lang="en-US" dirty="0" err="1"/>
              <a:t>tlačenú</a:t>
            </a:r>
            <a:r>
              <a:rPr lang="en-US" dirty="0"/>
              <a:t> </a:t>
            </a:r>
            <a:r>
              <a:rPr lang="en-US" dirty="0" err="1"/>
              <a:t>Bibliu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pre </a:t>
            </a:r>
            <a:r>
              <a:rPr lang="en-US" dirty="0" err="1"/>
              <a:t>biblické</a:t>
            </a:r>
            <a:r>
              <a:rPr lang="en-US" dirty="0"/>
              <a:t> </a:t>
            </a:r>
            <a:r>
              <a:rPr lang="en-US" dirty="0" err="1"/>
              <a:t>verzie</a:t>
            </a:r>
            <a:r>
              <a:rPr lang="en-US" dirty="0"/>
              <a:t> pod </a:t>
            </a:r>
            <a:r>
              <a:rPr lang="en-US" dirty="0" err="1"/>
              <a:t>platnými</a:t>
            </a:r>
            <a:r>
              <a:rPr lang="en-US" dirty="0"/>
              <a:t> </a:t>
            </a:r>
            <a:r>
              <a:rPr lang="en-US" dirty="0" err="1"/>
              <a:t>autorskými</a:t>
            </a:r>
            <a:r>
              <a:rPr lang="en-US" dirty="0"/>
              <a:t> </a:t>
            </a:r>
            <a:r>
              <a:rPr lang="en-US" dirty="0" err="1"/>
              <a:t>právami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79F6AE-8C25-4B48-BA0F-E769EACB73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1" t="37657" r="59471" b="44097"/>
          <a:stretch/>
        </p:blipFill>
        <p:spPr>
          <a:xfrm>
            <a:off x="2734408" y="940777"/>
            <a:ext cx="4923432" cy="211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Voliteľne</a:t>
            </a:r>
            <a:r>
              <a:rPr lang="en-US" sz="2000" dirty="0"/>
              <a:t> </a:t>
            </a:r>
            <a:r>
              <a:rPr lang="en-US" sz="2000" dirty="0" err="1"/>
              <a:t>vyberte</a:t>
            </a:r>
            <a:r>
              <a:rPr lang="en-US" sz="2000" dirty="0"/>
              <a:t> </a:t>
            </a:r>
            <a:r>
              <a:rPr lang="en-US" sz="2000" dirty="0" err="1"/>
              <a:t>zahrnutie</a:t>
            </a:r>
            <a:r>
              <a:rPr lang="en-US" sz="2000" dirty="0"/>
              <a:t> </a:t>
            </a:r>
            <a:r>
              <a:rPr lang="en-US" sz="2000" dirty="0" err="1"/>
              <a:t>krížových</a:t>
            </a:r>
            <a:r>
              <a:rPr lang="en-US" sz="2000" dirty="0"/>
              <a:t> </a:t>
            </a:r>
            <a:r>
              <a:rPr lang="en-US" sz="2000" dirty="0" err="1"/>
              <a:t>odkazov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Vyberte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medzi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skratkami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biblickými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krížovými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odkazmi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celý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veršovaný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text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ponúka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Nový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zo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Starého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naopak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Pre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skratky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ponúka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všetky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krížové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alebo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Nový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zo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Starého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zákona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naopak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Krížové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nie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sú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dostupné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pre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autorsky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chránené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verzie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Zahrnúť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Písmo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musí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byť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áno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Ak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zvolíte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krížové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odkazy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výber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odsekov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veršov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bude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uzamknutý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pt-BR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Funguje len s veršovým formátom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– </a:t>
            </a:r>
            <a:r>
              <a:rPr lang="en-US" sz="1100" dirty="0" err="1"/>
              <a:t>Biblický</a:t>
            </a:r>
            <a:r>
              <a:rPr lang="en-US" sz="1100" dirty="0"/>
              <a:t> </a:t>
            </a:r>
            <a:r>
              <a:rPr lang="en-US" sz="1100" dirty="0" err="1"/>
              <a:t>krížový</a:t>
            </a:r>
            <a:r>
              <a:rPr lang="en-US" sz="1100" dirty="0"/>
              <a:t> </a:t>
            </a:r>
            <a:r>
              <a:rPr lang="en-US" sz="1100" dirty="0" err="1"/>
              <a:t>odkaz</a:t>
            </a:r>
            <a:r>
              <a:rPr lang="en-US" sz="1100" dirty="0"/>
              <a:t> je </a:t>
            </a:r>
            <a:r>
              <a:rPr lang="en-US" sz="1100" dirty="0" err="1"/>
              <a:t>poznámka</a:t>
            </a:r>
            <a:r>
              <a:rPr lang="en-US" sz="1100" dirty="0"/>
              <a:t>, </a:t>
            </a:r>
            <a:r>
              <a:rPr lang="en-US" sz="1100" dirty="0" err="1"/>
              <a:t>ktorá</a:t>
            </a:r>
            <a:r>
              <a:rPr lang="en-US" sz="1100" dirty="0"/>
              <a:t> </a:t>
            </a:r>
            <a:r>
              <a:rPr lang="en-US" sz="1100" dirty="0" err="1"/>
              <a:t>čitateľa</a:t>
            </a:r>
            <a:r>
              <a:rPr lang="en-US" sz="1100" dirty="0"/>
              <a:t> </a:t>
            </a:r>
            <a:r>
              <a:rPr lang="en-US" sz="1100" dirty="0" err="1"/>
              <a:t>nasmeruje</a:t>
            </a:r>
            <a:r>
              <a:rPr lang="en-US" sz="1100" dirty="0"/>
              <a:t> na </a:t>
            </a:r>
            <a:r>
              <a:rPr lang="en-US" sz="1100" dirty="0" err="1"/>
              <a:t>iný</a:t>
            </a:r>
            <a:r>
              <a:rPr lang="en-US" sz="1100" dirty="0"/>
              <a:t> </a:t>
            </a:r>
            <a:r>
              <a:rPr lang="en-US" sz="1100" dirty="0" err="1"/>
              <a:t>verš</a:t>
            </a:r>
            <a:r>
              <a:rPr lang="en-US" sz="1100" dirty="0"/>
              <a:t> </a:t>
            </a:r>
            <a:r>
              <a:rPr lang="en-US" sz="1100" dirty="0" err="1"/>
              <a:t>alebo</a:t>
            </a:r>
            <a:r>
              <a:rPr lang="en-US" sz="1100" dirty="0"/>
              <a:t> </a:t>
            </a:r>
            <a:r>
              <a:rPr lang="en-US" sz="1100" dirty="0" err="1"/>
              <a:t>pasáž</a:t>
            </a:r>
            <a:r>
              <a:rPr lang="en-US" sz="1100" dirty="0"/>
              <a:t> v </a:t>
            </a:r>
            <a:r>
              <a:rPr lang="en-US" sz="1100" dirty="0" err="1"/>
              <a:t>Biblii</a:t>
            </a:r>
            <a:r>
              <a:rPr lang="en-US" sz="1100" dirty="0"/>
              <a:t> s </a:t>
            </a:r>
            <a:r>
              <a:rPr lang="en-US" sz="1100" dirty="0" err="1"/>
              <a:t>príbuznou</a:t>
            </a:r>
            <a:r>
              <a:rPr lang="en-US" sz="1100" dirty="0"/>
              <a:t> </a:t>
            </a:r>
            <a:r>
              <a:rPr lang="en-US" sz="1100" dirty="0" err="1"/>
              <a:t>témou</a:t>
            </a:r>
            <a:r>
              <a:rPr lang="en-US" sz="1100" dirty="0"/>
              <a:t>, </a:t>
            </a:r>
            <a:r>
              <a:rPr lang="en-US" sz="1100" dirty="0" err="1"/>
              <a:t>slovom</a:t>
            </a:r>
            <a:r>
              <a:rPr lang="en-US" sz="1100" dirty="0"/>
              <a:t> </a:t>
            </a:r>
            <a:r>
              <a:rPr lang="en-US" sz="1100" dirty="0" err="1"/>
              <a:t>alebo</a:t>
            </a:r>
            <a:r>
              <a:rPr lang="en-US" sz="1100" dirty="0"/>
              <a:t> </a:t>
            </a:r>
            <a:r>
              <a:rPr lang="en-US" sz="1100" dirty="0" err="1"/>
              <a:t>myšlienkou</a:t>
            </a:r>
            <a:r>
              <a:rPr lang="en-US" sz="1100" dirty="0"/>
              <a:t>, </a:t>
            </a:r>
            <a:r>
              <a:rPr lang="en-US" sz="1100" dirty="0" err="1"/>
              <a:t>čím</a:t>
            </a:r>
            <a:r>
              <a:rPr lang="en-US" sz="1100" dirty="0"/>
              <a:t> </a:t>
            </a:r>
            <a:r>
              <a:rPr lang="en-US" sz="1100" dirty="0" err="1"/>
              <a:t>pomáha</a:t>
            </a:r>
            <a:r>
              <a:rPr lang="en-US" sz="1100" dirty="0"/>
              <a:t> </a:t>
            </a:r>
            <a:r>
              <a:rPr lang="en-US" sz="1100" dirty="0" err="1"/>
              <a:t>prepojiť</a:t>
            </a:r>
            <a:r>
              <a:rPr lang="en-US" sz="1100" dirty="0"/>
              <a:t> </a:t>
            </a:r>
            <a:r>
              <a:rPr lang="en-US" sz="1100" dirty="0" err="1"/>
              <a:t>rôzne</a:t>
            </a:r>
            <a:r>
              <a:rPr lang="en-US" sz="1100" dirty="0"/>
              <a:t> </a:t>
            </a:r>
            <a:r>
              <a:rPr lang="en-US" sz="1100" dirty="0" err="1"/>
              <a:t>časti</a:t>
            </a:r>
            <a:r>
              <a:rPr lang="en-US" sz="1100" dirty="0"/>
              <a:t> </a:t>
            </a:r>
            <a:r>
              <a:rPr lang="en-US" sz="1100" dirty="0" err="1"/>
              <a:t>Písma</a:t>
            </a:r>
            <a:r>
              <a:rPr lang="en-US" sz="1100" dirty="0"/>
              <a:t> a </a:t>
            </a:r>
            <a:r>
              <a:rPr lang="en-US" sz="1100" dirty="0" err="1"/>
              <a:t>zlepšiť</a:t>
            </a:r>
            <a:r>
              <a:rPr lang="en-US" sz="1100" dirty="0"/>
              <a:t> </a:t>
            </a:r>
            <a:r>
              <a:rPr lang="en-US" sz="1100" dirty="0" err="1"/>
              <a:t>porozumenie</a:t>
            </a:r>
            <a:r>
              <a:rPr lang="en-US" sz="1100" dirty="0"/>
              <a:t>. Tieto </a:t>
            </a:r>
            <a:r>
              <a:rPr lang="en-US" sz="1100" dirty="0" err="1"/>
              <a:t>odkazy</a:t>
            </a:r>
            <a:r>
              <a:rPr lang="en-US" sz="1100" dirty="0"/>
              <a:t> </a:t>
            </a:r>
            <a:r>
              <a:rPr lang="en-US" sz="1100" dirty="0" err="1"/>
              <a:t>spájajú</a:t>
            </a:r>
            <a:r>
              <a:rPr lang="en-US" sz="1100" dirty="0"/>
              <a:t> </a:t>
            </a:r>
            <a:r>
              <a:rPr lang="en-US" sz="1100" dirty="0" err="1"/>
              <a:t>súvisiace</a:t>
            </a:r>
            <a:r>
              <a:rPr lang="en-US" sz="1100" dirty="0"/>
              <a:t> </a:t>
            </a:r>
            <a:r>
              <a:rPr lang="en-US" sz="1100" dirty="0" err="1"/>
              <a:t>koncepty</a:t>
            </a:r>
            <a:r>
              <a:rPr lang="en-US" sz="1100" dirty="0"/>
              <a:t>, </a:t>
            </a:r>
            <a:r>
              <a:rPr lang="en-US" sz="1100" dirty="0" err="1"/>
              <a:t>proroctvá</a:t>
            </a:r>
            <a:r>
              <a:rPr lang="en-US" sz="1100" dirty="0"/>
              <a:t> a </a:t>
            </a:r>
            <a:r>
              <a:rPr lang="en-US" sz="1100" dirty="0" err="1"/>
              <a:t>udalosti</a:t>
            </a:r>
            <a:r>
              <a:rPr lang="en-US" sz="1100" dirty="0"/>
              <a:t>, </a:t>
            </a:r>
            <a:r>
              <a:rPr lang="en-US" sz="1100" dirty="0" err="1"/>
              <a:t>čo</a:t>
            </a:r>
            <a:r>
              <a:rPr lang="en-US" sz="1100" dirty="0"/>
              <a:t> </a:t>
            </a:r>
            <a:r>
              <a:rPr lang="en-US" sz="1100" dirty="0" err="1"/>
              <a:t>umožňuje</a:t>
            </a:r>
            <a:r>
              <a:rPr lang="en-US" sz="1100" dirty="0"/>
              <a:t> </a:t>
            </a:r>
            <a:r>
              <a:rPr lang="en-US" sz="1100" dirty="0" err="1"/>
              <a:t>jednej</a:t>
            </a:r>
            <a:r>
              <a:rPr lang="en-US" sz="1100" dirty="0"/>
              <a:t> </a:t>
            </a:r>
            <a:r>
              <a:rPr lang="en-US" sz="1100" dirty="0" err="1"/>
              <a:t>pasáži</a:t>
            </a:r>
            <a:r>
              <a:rPr lang="en-US" sz="1100" dirty="0"/>
              <a:t> </a:t>
            </a:r>
            <a:r>
              <a:rPr lang="en-US" sz="1100" dirty="0" err="1"/>
              <a:t>osvetliť</a:t>
            </a:r>
            <a:r>
              <a:rPr lang="en-US" sz="1100" dirty="0"/>
              <a:t> </a:t>
            </a:r>
            <a:r>
              <a:rPr lang="en-US" sz="1100" dirty="0" err="1"/>
              <a:t>inú</a:t>
            </a:r>
            <a:r>
              <a:rPr lang="en-US" sz="1100" dirty="0"/>
              <a:t>.  </a:t>
            </a:r>
          </a:p>
          <a:p>
            <a:endParaRPr lang="en-US" sz="11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Pozrite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nasledujúce</a:t>
            </a:r>
            <a:r>
              <a:rPr lang="en-US" dirty="0"/>
              <a:t> </a:t>
            </a:r>
            <a:r>
              <a:rPr lang="en-US" dirty="0" err="1"/>
              <a:t>stránky</a:t>
            </a:r>
            <a:r>
              <a:rPr lang="en-US" dirty="0"/>
              <a:t> pre </a:t>
            </a:r>
            <a:r>
              <a:rPr lang="en-US" dirty="0" err="1"/>
              <a:t>príklady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567E8D-2455-4A40-8093-45159CA345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91" t="37100" r="40505" b="19007"/>
          <a:stretch/>
        </p:blipFill>
        <p:spPr>
          <a:xfrm>
            <a:off x="3059722" y="636776"/>
            <a:ext cx="2497016" cy="295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Zahrňte</a:t>
            </a:r>
            <a:r>
              <a:rPr lang="en-US" sz="2000" dirty="0"/>
              <a:t> </a:t>
            </a:r>
            <a:r>
              <a:rPr lang="en-US" sz="2000" dirty="0" err="1"/>
              <a:t>príklady</a:t>
            </a:r>
            <a:r>
              <a:rPr lang="en-US" sz="2000" dirty="0"/>
              <a:t> </a:t>
            </a:r>
            <a:r>
              <a:rPr lang="en-US" sz="2000" dirty="0" err="1"/>
              <a:t>krížových</a:t>
            </a:r>
            <a:r>
              <a:rPr lang="en-US" sz="2000" dirty="0"/>
              <a:t> </a:t>
            </a:r>
            <a:r>
              <a:rPr lang="en-US" sz="2000" dirty="0" err="1"/>
              <a:t>odkazov</a:t>
            </a:r>
            <a:r>
              <a:rPr lang="en-US" sz="2000" dirty="0"/>
              <a:t> – </a:t>
            </a:r>
            <a:r>
              <a:rPr lang="en-US" sz="2000" dirty="0" err="1"/>
              <a:t>skratiek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Príklad</a:t>
            </a:r>
            <a:r>
              <a:rPr lang="en-US" sz="1200" dirty="0"/>
              <a:t> 2 – </a:t>
            </a:r>
            <a:r>
              <a:rPr lang="en-US" sz="1200" dirty="0" err="1"/>
              <a:t>Skratka</a:t>
            </a:r>
            <a:r>
              <a:rPr lang="en-US" sz="1200" dirty="0"/>
              <a:t> </a:t>
            </a:r>
            <a:r>
              <a:rPr lang="en-US" sz="1200" dirty="0" err="1"/>
              <a:t>len</a:t>
            </a:r>
            <a:r>
              <a:rPr lang="en-US" sz="1200" dirty="0"/>
              <a:t> pre </a:t>
            </a:r>
            <a:r>
              <a:rPr lang="en-US" sz="1200" dirty="0" err="1"/>
              <a:t>opačný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príklade</a:t>
            </a:r>
            <a:r>
              <a:rPr lang="en-US" sz="1200" dirty="0"/>
              <a:t> </a:t>
            </a:r>
            <a:r>
              <a:rPr lang="en-US" sz="1200" dirty="0" err="1"/>
              <a:t>sú</a:t>
            </a:r>
            <a:r>
              <a:rPr lang="en-US" sz="1200" dirty="0"/>
              <a:t> </a:t>
            </a:r>
            <a:r>
              <a:rPr lang="en-US" sz="1200" dirty="0" err="1"/>
              <a:t>len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Príklad</a:t>
            </a:r>
            <a:r>
              <a:rPr lang="en-US" sz="1200" dirty="0"/>
              <a:t> 1 – </a:t>
            </a:r>
            <a:r>
              <a:rPr lang="en-US" sz="1200" dirty="0" err="1"/>
              <a:t>Všetky</a:t>
            </a:r>
            <a:r>
              <a:rPr lang="en-US" sz="1200" dirty="0"/>
              <a:t> </a:t>
            </a:r>
            <a:r>
              <a:rPr lang="en-US" sz="1200" dirty="0" err="1"/>
              <a:t>skratky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príklade</a:t>
            </a:r>
            <a:r>
              <a:rPr lang="en-US" sz="1200" dirty="0"/>
              <a:t> </a:t>
            </a:r>
            <a:r>
              <a:rPr lang="en-US" sz="1200" dirty="0" err="1"/>
              <a:t>sú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a </a:t>
            </a:r>
            <a:r>
              <a:rPr lang="en-US" sz="1200" dirty="0" err="1"/>
              <a:t>Nový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r>
              <a:rPr lang="en-US" sz="1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7" y="214805"/>
            <a:ext cx="6471138" cy="577675"/>
          </a:xfrm>
        </p:spPr>
        <p:txBody>
          <a:bodyPr>
            <a:normAutofit/>
          </a:bodyPr>
          <a:lstStyle/>
          <a:p>
            <a:r>
              <a:rPr lang="en-US" sz="2000" dirty="0" err="1"/>
              <a:t>Zahrňte</a:t>
            </a:r>
            <a:r>
              <a:rPr lang="en-US" sz="2000" dirty="0"/>
              <a:t> </a:t>
            </a:r>
            <a:r>
              <a:rPr lang="en-US" sz="2000" dirty="0" err="1"/>
              <a:t>príklady</a:t>
            </a:r>
            <a:r>
              <a:rPr lang="en-US" sz="2000" dirty="0"/>
              <a:t> </a:t>
            </a:r>
            <a:r>
              <a:rPr lang="en-US" sz="2000" dirty="0" err="1"/>
              <a:t>krížových</a:t>
            </a:r>
            <a:r>
              <a:rPr lang="en-US" sz="2000" dirty="0"/>
              <a:t> </a:t>
            </a:r>
            <a:r>
              <a:rPr lang="en-US" sz="2000" dirty="0" err="1"/>
              <a:t>odkazov</a:t>
            </a:r>
            <a:r>
              <a:rPr lang="en-US" sz="2000" dirty="0"/>
              <a:t> – </a:t>
            </a:r>
            <a:r>
              <a:rPr lang="en-US" sz="2000" dirty="0" err="1"/>
              <a:t>plné</a:t>
            </a:r>
            <a:r>
              <a:rPr lang="en-US" sz="2000" dirty="0"/>
              <a:t> </a:t>
            </a:r>
            <a:r>
              <a:rPr lang="en-US" sz="2000" dirty="0" err="1"/>
              <a:t>texty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Príklad</a:t>
            </a:r>
            <a:r>
              <a:rPr lang="en-US" sz="1200" dirty="0"/>
              <a:t> 4 – </a:t>
            </a:r>
            <a:r>
              <a:rPr lang="en-US" sz="1200" dirty="0" err="1"/>
              <a:t>Krížové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celý</a:t>
            </a:r>
            <a:r>
              <a:rPr lang="en-US" sz="1200" dirty="0"/>
              <a:t> </a:t>
            </a:r>
            <a:r>
              <a:rPr lang="en-US" sz="1200" dirty="0" err="1"/>
              <a:t>verš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príklade</a:t>
            </a:r>
            <a:r>
              <a:rPr lang="en-US" sz="1200" dirty="0"/>
              <a:t> </a:t>
            </a:r>
            <a:r>
              <a:rPr lang="en-US" sz="1200" dirty="0" err="1"/>
              <a:t>sú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r>
              <a:rPr lang="en-US" sz="1200" dirty="0"/>
              <a:t> </a:t>
            </a:r>
            <a:r>
              <a:rPr lang="en-US" sz="1200" dirty="0" err="1"/>
              <a:t>len</a:t>
            </a:r>
            <a:r>
              <a:rPr lang="en-US" sz="1200" dirty="0"/>
              <a:t> </a:t>
            </a:r>
            <a:r>
              <a:rPr lang="en-US" sz="1200" dirty="0" err="1"/>
              <a:t>vo</a:t>
            </a:r>
            <a:r>
              <a:rPr lang="en-US" sz="1200" dirty="0"/>
              <a:t> </a:t>
            </a:r>
            <a:r>
              <a:rPr lang="en-US" sz="1200" dirty="0" err="1"/>
              <a:t>veršovanej</a:t>
            </a:r>
            <a:r>
              <a:rPr lang="en-US" sz="1200" dirty="0"/>
              <a:t> </a:t>
            </a:r>
            <a:r>
              <a:rPr lang="en-US" sz="1200" dirty="0" err="1"/>
              <a:t>forme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Príklad</a:t>
            </a:r>
            <a:r>
              <a:rPr lang="en-US" sz="1200" dirty="0"/>
              <a:t> 3 – </a:t>
            </a:r>
            <a:r>
              <a:rPr lang="en-US" sz="1200" dirty="0" err="1"/>
              <a:t>Krížové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celý</a:t>
            </a:r>
            <a:r>
              <a:rPr lang="en-US" sz="1200" dirty="0"/>
              <a:t> </a:t>
            </a:r>
            <a:r>
              <a:rPr lang="en-US" sz="1200" dirty="0" err="1"/>
              <a:t>verš</a:t>
            </a:r>
            <a:r>
              <a:rPr lang="en-US" sz="1200" dirty="0"/>
              <a:t>. V </a:t>
            </a:r>
            <a:r>
              <a:rPr lang="en-US" sz="1200" dirty="0" err="1"/>
              <a:t>tomto</a:t>
            </a:r>
            <a:r>
              <a:rPr lang="en-US" sz="1200" dirty="0"/>
              <a:t> </a:t>
            </a:r>
            <a:r>
              <a:rPr lang="en-US" sz="1200" dirty="0" err="1"/>
              <a:t>príklade</a:t>
            </a:r>
            <a:r>
              <a:rPr lang="en-US" sz="1200" dirty="0"/>
              <a:t> </a:t>
            </a:r>
            <a:r>
              <a:rPr lang="en-US" sz="1200" dirty="0" err="1"/>
              <a:t>sú</a:t>
            </a:r>
            <a:r>
              <a:rPr lang="en-US" sz="1200" dirty="0"/>
              <a:t> </a:t>
            </a:r>
            <a:r>
              <a:rPr lang="en-US" sz="1200" dirty="0" err="1"/>
              <a:t>odkazy</a:t>
            </a:r>
            <a:r>
              <a:rPr lang="en-US" sz="1200" dirty="0"/>
              <a:t> na </a:t>
            </a:r>
            <a:r>
              <a:rPr lang="en-US" sz="1200" dirty="0" err="1"/>
              <a:t>Starý</a:t>
            </a:r>
            <a:r>
              <a:rPr lang="en-US" sz="1200" dirty="0"/>
              <a:t> </a:t>
            </a:r>
            <a:r>
              <a:rPr lang="en-US" sz="1200" dirty="0" err="1"/>
              <a:t>zákon</a:t>
            </a:r>
            <a:r>
              <a:rPr lang="en-US" sz="1200" dirty="0"/>
              <a:t> </a:t>
            </a:r>
            <a:r>
              <a:rPr lang="en-US" sz="1200" dirty="0" err="1"/>
              <a:t>len</a:t>
            </a:r>
            <a:r>
              <a:rPr lang="en-US" sz="1200" dirty="0"/>
              <a:t> v </a:t>
            </a:r>
            <a:r>
              <a:rPr lang="en-US" sz="1200" dirty="0" err="1"/>
              <a:t>odstavci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Vitajte</a:t>
            </a:r>
            <a:r>
              <a:rPr lang="en-US" dirty="0"/>
              <a:t>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Svetové</a:t>
            </a:r>
            <a:r>
              <a:rPr lang="en-US" dirty="0"/>
              <a:t> </a:t>
            </a:r>
            <a:r>
              <a:rPr lang="en-US" dirty="0" err="1"/>
              <a:t>Biblické</a:t>
            </a:r>
            <a:r>
              <a:rPr lang="en-US" dirty="0"/>
              <a:t> </a:t>
            </a:r>
            <a:r>
              <a:rPr lang="en-US" dirty="0" err="1"/>
              <a:t>Plány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Jednoduché</a:t>
            </a:r>
            <a:r>
              <a:rPr lang="en-US" dirty="0"/>
              <a:t> </a:t>
            </a:r>
            <a:r>
              <a:rPr lang="en-US" dirty="0" err="1"/>
              <a:t>podrobné</a:t>
            </a:r>
            <a:r>
              <a:rPr lang="en-US" dirty="0"/>
              <a:t> </a:t>
            </a:r>
            <a:r>
              <a:rPr lang="en-US" dirty="0" err="1"/>
              <a:t>pokyny</a:t>
            </a:r>
            <a:r>
              <a:rPr lang="en-US" dirty="0"/>
              <a:t> </a:t>
            </a:r>
            <a:r>
              <a:rPr lang="en-US" dirty="0" err="1"/>
              <a:t>krok</a:t>
            </a:r>
            <a:r>
              <a:rPr lang="en-US" dirty="0"/>
              <a:t> za </a:t>
            </a:r>
            <a:r>
              <a:rPr lang="en-US" dirty="0" err="1"/>
              <a:t>krokom</a:t>
            </a:r>
            <a:r>
              <a:rPr lang="en-US" dirty="0"/>
              <a:t>,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snímok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vytvorili</a:t>
            </a:r>
            <a:r>
              <a:rPr lang="en-US" dirty="0"/>
              <a:t> </a:t>
            </a:r>
            <a:r>
              <a:rPr lang="en-US" dirty="0" err="1"/>
              <a:t>vlastný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</a:t>
            </a:r>
            <a:r>
              <a:rPr lang="en-US" dirty="0" err="1"/>
              <a:t>čítania</a:t>
            </a:r>
            <a:r>
              <a:rPr lang="en-US" dirty="0"/>
              <a:t> </a:t>
            </a:r>
            <a:r>
              <a:rPr lang="en-US" dirty="0" err="1"/>
              <a:t>Biblie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FAB468-9915-4C34-92DE-DA76C7D03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16" t="27594" r="18798" b="952"/>
          <a:stretch/>
        </p:blipFill>
        <p:spPr>
          <a:xfrm>
            <a:off x="8216504" y="792480"/>
            <a:ext cx="2834093" cy="55291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 err="1"/>
              <a:t>Dĺžka</a:t>
            </a:r>
            <a:r>
              <a:rPr lang="en-US" sz="3200" dirty="0"/>
              <a:t> </a:t>
            </a:r>
            <a:r>
              <a:rPr lang="en-US" sz="3200" dirty="0" err="1"/>
              <a:t>čítania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/>
          </a:bodyPr>
          <a:lstStyle/>
          <a:p>
            <a:r>
              <a:rPr lang="it-IT" dirty="0"/>
              <a:t>Vyberte si medzi časom a dĺžkou kapitol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od 30 </a:t>
            </a:r>
            <a:r>
              <a:rPr lang="en-US" dirty="0" err="1"/>
              <a:t>dní</a:t>
            </a:r>
            <a:r>
              <a:rPr lang="en-US" dirty="0"/>
              <a:t> </a:t>
            </a:r>
            <a:r>
              <a:rPr lang="en-US" dirty="0" err="1"/>
              <a:t>až</a:t>
            </a:r>
            <a:r>
              <a:rPr lang="en-US" dirty="0"/>
              <a:t> po 3 </a:t>
            </a:r>
            <a:r>
              <a:rPr lang="en-US" dirty="0" err="1"/>
              <a:t>roky</a:t>
            </a:r>
            <a:r>
              <a:rPr lang="en-US" dirty="0"/>
              <a:t>. 
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vyberte</a:t>
            </a:r>
            <a:r>
              <a:rPr lang="en-US" dirty="0"/>
              <a:t> z 1-6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denne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Dĺžka</a:t>
            </a:r>
            <a:r>
              <a:rPr lang="en-US" dirty="0"/>
              <a:t> </a:t>
            </a:r>
            <a:r>
              <a:rPr lang="en-US" dirty="0" err="1"/>
              <a:t>kapitol</a:t>
            </a:r>
            <a:r>
              <a:rPr lang="en-US" dirty="0"/>
              <a:t> </a:t>
            </a:r>
            <a:r>
              <a:rPr lang="en-US" dirty="0" err="1"/>
              <a:t>závisí</a:t>
            </a:r>
            <a:r>
              <a:rPr lang="en-US" dirty="0"/>
              <a:t> od </a:t>
            </a:r>
            <a:r>
              <a:rPr lang="en-US" dirty="0" err="1"/>
              <a:t>prekladu</a:t>
            </a:r>
            <a:r>
              <a:rPr lang="en-US" dirty="0"/>
              <a:t>, </a:t>
            </a:r>
            <a:r>
              <a:rPr lang="en-US" dirty="0" err="1"/>
              <a:t>ktorý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vyberiete</a:t>
            </a:r>
            <a:r>
              <a:rPr lang="en-US" dirty="0"/>
              <a:t>. V </a:t>
            </a:r>
            <a:r>
              <a:rPr lang="en-US" dirty="0" err="1"/>
              <a:t>priemernej</a:t>
            </a:r>
            <a:r>
              <a:rPr lang="en-US" dirty="0"/>
              <a:t> 66-knihovej </a:t>
            </a:r>
            <a:r>
              <a:rPr lang="en-US" dirty="0" err="1"/>
              <a:t>Biblii</a:t>
            </a:r>
            <a:r>
              <a:rPr lang="en-US" dirty="0"/>
              <a:t> je 1189 </a:t>
            </a:r>
            <a:r>
              <a:rPr lang="en-US" dirty="0" err="1"/>
              <a:t>kapitol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1 </a:t>
            </a:r>
            <a:r>
              <a:rPr lang="en-US" dirty="0" err="1"/>
              <a:t>kapitola</a:t>
            </a:r>
            <a:r>
              <a:rPr lang="en-US" dirty="0"/>
              <a:t> za </a:t>
            </a:r>
            <a:r>
              <a:rPr lang="en-US" dirty="0" err="1"/>
              <a:t>deň</a:t>
            </a:r>
            <a:r>
              <a:rPr lang="en-US" dirty="0"/>
              <a:t> = 1189 </a:t>
            </a:r>
            <a:r>
              <a:rPr lang="en-US" dirty="0" err="1"/>
              <a:t>dní</a:t>
            </a:r>
            <a:r>
              <a:rPr lang="en-US" dirty="0"/>
              <a:t> = 3,27 </a:t>
            </a:r>
            <a:r>
              <a:rPr lang="en-US" dirty="0" err="1"/>
              <a:t>roka</a:t>
            </a:r>
            <a:r>
              <a:rPr lang="en-US" dirty="0"/>
              <a:t> (3 </a:t>
            </a:r>
            <a:r>
              <a:rPr lang="en-US" dirty="0" err="1"/>
              <a:t>roky</a:t>
            </a:r>
            <a:r>
              <a:rPr lang="en-US" dirty="0"/>
              <a:t>, 3 </a:t>
            </a:r>
            <a:r>
              <a:rPr lang="en-US" dirty="0" err="1"/>
              <a:t>mesiace</a:t>
            </a:r>
            <a:r>
              <a:rPr lang="en-US" dirty="0"/>
              <a:t>). 
2 </a:t>
            </a:r>
            <a:r>
              <a:rPr lang="en-US" dirty="0" err="1"/>
              <a:t>kapitoly</a:t>
            </a:r>
            <a:r>
              <a:rPr lang="en-US" dirty="0"/>
              <a:t> za </a:t>
            </a:r>
            <a:r>
              <a:rPr lang="en-US" dirty="0" err="1"/>
              <a:t>deň</a:t>
            </a:r>
            <a:r>
              <a:rPr lang="en-US" dirty="0"/>
              <a:t> = 595 </a:t>
            </a:r>
            <a:r>
              <a:rPr lang="en-US" dirty="0" err="1"/>
              <a:t>dní</a:t>
            </a:r>
            <a:r>
              <a:rPr lang="en-US" dirty="0"/>
              <a:t> = 1,63 </a:t>
            </a:r>
            <a:r>
              <a:rPr lang="en-US" dirty="0" err="1"/>
              <a:t>roka</a:t>
            </a:r>
            <a:r>
              <a:rPr lang="en-US" dirty="0"/>
              <a:t> (1 </a:t>
            </a:r>
            <a:r>
              <a:rPr lang="en-US" dirty="0" err="1"/>
              <a:t>rok</a:t>
            </a:r>
            <a:r>
              <a:rPr lang="en-US" dirty="0"/>
              <a:t>, 7 a pol </a:t>
            </a:r>
            <a:r>
              <a:rPr lang="en-US" dirty="0" err="1"/>
              <a:t>mesiaca</a:t>
            </a:r>
            <a:r>
              <a:rPr lang="en-US" dirty="0"/>
              <a:t>). 
3 </a:t>
            </a:r>
            <a:r>
              <a:rPr lang="en-US" dirty="0" err="1"/>
              <a:t>kapitoly</a:t>
            </a:r>
            <a:r>
              <a:rPr lang="en-US" dirty="0"/>
              <a:t> za </a:t>
            </a:r>
            <a:r>
              <a:rPr lang="en-US" dirty="0" err="1"/>
              <a:t>deň</a:t>
            </a:r>
            <a:r>
              <a:rPr lang="en-US" dirty="0"/>
              <a:t> = 396 </a:t>
            </a:r>
            <a:r>
              <a:rPr lang="en-US" dirty="0" err="1"/>
              <a:t>dní</a:t>
            </a:r>
            <a:r>
              <a:rPr lang="en-US" dirty="0"/>
              <a:t> = 1,1 </a:t>
            </a:r>
            <a:r>
              <a:rPr lang="en-US" dirty="0" err="1"/>
              <a:t>roka</a:t>
            </a:r>
            <a:r>
              <a:rPr lang="en-US" dirty="0"/>
              <a:t> (1 </a:t>
            </a:r>
            <a:r>
              <a:rPr lang="en-US" dirty="0" err="1"/>
              <a:t>rok</a:t>
            </a:r>
            <a:r>
              <a:rPr lang="en-US" dirty="0"/>
              <a:t>, 1 </a:t>
            </a:r>
            <a:r>
              <a:rPr lang="en-US" dirty="0" err="1"/>
              <a:t>mesiac</a:t>
            </a:r>
            <a:r>
              <a:rPr lang="en-US" dirty="0"/>
              <a:t>). 
4 </a:t>
            </a:r>
            <a:r>
              <a:rPr lang="en-US" dirty="0" err="1"/>
              <a:t>kapitoly</a:t>
            </a:r>
            <a:r>
              <a:rPr lang="en-US" dirty="0"/>
              <a:t> za </a:t>
            </a:r>
            <a:r>
              <a:rPr lang="en-US" dirty="0" err="1"/>
              <a:t>deň</a:t>
            </a:r>
            <a:r>
              <a:rPr lang="en-US" dirty="0"/>
              <a:t> = 297 </a:t>
            </a:r>
            <a:r>
              <a:rPr lang="en-US" dirty="0" err="1"/>
              <a:t>dní</a:t>
            </a:r>
            <a:r>
              <a:rPr lang="en-US" dirty="0"/>
              <a:t> = 0,81 </a:t>
            </a:r>
            <a:r>
              <a:rPr lang="en-US" dirty="0" err="1"/>
              <a:t>roka</a:t>
            </a:r>
            <a:r>
              <a:rPr lang="en-US" dirty="0"/>
              <a:t> (10 </a:t>
            </a:r>
            <a:r>
              <a:rPr lang="en-US" dirty="0" err="1"/>
              <a:t>mesiacov</a:t>
            </a:r>
            <a:r>
              <a:rPr lang="en-US" dirty="0"/>
              <a:t>). 
5 </a:t>
            </a:r>
            <a:r>
              <a:rPr lang="en-US" dirty="0" err="1"/>
              <a:t>kapitol</a:t>
            </a:r>
            <a:r>
              <a:rPr lang="en-US" dirty="0"/>
              <a:t> za </a:t>
            </a:r>
            <a:r>
              <a:rPr lang="en-US" dirty="0" err="1"/>
              <a:t>deň</a:t>
            </a:r>
            <a:r>
              <a:rPr lang="en-US" dirty="0"/>
              <a:t> = 237 </a:t>
            </a:r>
            <a:r>
              <a:rPr lang="en-US" dirty="0" err="1"/>
              <a:t>dní</a:t>
            </a:r>
            <a:r>
              <a:rPr lang="en-US" dirty="0"/>
              <a:t> = 0,65 </a:t>
            </a:r>
            <a:r>
              <a:rPr lang="en-US" dirty="0" err="1"/>
              <a:t>roka</a:t>
            </a:r>
            <a:r>
              <a:rPr lang="en-US" dirty="0"/>
              <a:t> (8 </a:t>
            </a:r>
            <a:r>
              <a:rPr lang="en-US" dirty="0" err="1"/>
              <a:t>mesiacov</a:t>
            </a:r>
            <a:r>
              <a:rPr lang="en-US" dirty="0"/>
              <a:t>). 
6 </a:t>
            </a:r>
            <a:r>
              <a:rPr lang="en-US" dirty="0" err="1"/>
              <a:t>kapitol</a:t>
            </a:r>
            <a:r>
              <a:rPr lang="en-US" dirty="0"/>
              <a:t> za </a:t>
            </a:r>
            <a:r>
              <a:rPr lang="en-US" dirty="0" err="1"/>
              <a:t>deň</a:t>
            </a:r>
            <a:r>
              <a:rPr lang="en-US" dirty="0"/>
              <a:t> = 198 </a:t>
            </a:r>
            <a:r>
              <a:rPr lang="en-US" dirty="0" err="1"/>
              <a:t>dní</a:t>
            </a:r>
            <a:r>
              <a:rPr lang="en-US" dirty="0"/>
              <a:t> = 0,54 </a:t>
            </a:r>
            <a:r>
              <a:rPr lang="en-US" dirty="0" err="1"/>
              <a:t>roka</a:t>
            </a:r>
            <a:r>
              <a:rPr lang="en-US" dirty="0"/>
              <a:t> (6 a pol </a:t>
            </a:r>
            <a:r>
              <a:rPr lang="en-US" dirty="0" err="1"/>
              <a:t>mesiaca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Vlastné</a:t>
            </a:r>
            <a:r>
              <a:rPr lang="en-US" dirty="0"/>
              <a:t>, 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chcete</a:t>
            </a:r>
            <a:r>
              <a:rPr lang="en-US" dirty="0"/>
              <a:t> </a:t>
            </a:r>
            <a:r>
              <a:rPr lang="en-US" dirty="0" err="1"/>
              <a:t>vybrať</a:t>
            </a:r>
            <a:r>
              <a:rPr lang="en-US" dirty="0"/>
              <a:t> </a:t>
            </a:r>
            <a:r>
              <a:rPr lang="en-US" dirty="0" err="1"/>
              <a:t>vlastný</a:t>
            </a:r>
            <a:r>
              <a:rPr lang="en-US" dirty="0"/>
              <a:t> </a:t>
            </a:r>
            <a:r>
              <a:rPr lang="en-US" dirty="0" err="1"/>
              <a:t>dátum</a:t>
            </a:r>
            <a:r>
              <a:rPr lang="en-US" dirty="0"/>
              <a:t> </a:t>
            </a:r>
            <a:r>
              <a:rPr lang="en-US" dirty="0" err="1"/>
              <a:t>začiatku</a:t>
            </a:r>
            <a:r>
              <a:rPr lang="en-US" dirty="0"/>
              <a:t> a </a:t>
            </a:r>
            <a:r>
              <a:rPr lang="en-US" dirty="0" err="1"/>
              <a:t>ukončenia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Komentáre</a:t>
            </a:r>
            <a:r>
              <a:rPr lang="en-US" b="1" dirty="0"/>
              <a:t> </a:t>
            </a:r>
            <a:r>
              <a:rPr lang="en-US" b="1" dirty="0" err="1"/>
              <a:t>sú</a:t>
            </a:r>
            <a:r>
              <a:rPr lang="en-US" b="1" dirty="0"/>
              <a:t> </a:t>
            </a:r>
            <a:r>
              <a:rPr lang="en-US" b="1" dirty="0" err="1"/>
              <a:t>dostupné</a:t>
            </a:r>
            <a:r>
              <a:rPr lang="en-US" b="1" dirty="0"/>
              <a:t> </a:t>
            </a:r>
            <a:r>
              <a:rPr lang="en-US" b="1" dirty="0" err="1"/>
              <a:t>len</a:t>
            </a:r>
            <a:r>
              <a:rPr lang="en-US" b="1" dirty="0"/>
              <a:t> s </a:t>
            </a:r>
            <a:r>
              <a:rPr lang="en-US" b="1" dirty="0" err="1"/>
              <a:t>dĺžkou</a:t>
            </a:r>
            <a:r>
              <a:rPr lang="en-US" b="1" dirty="0"/>
              <a:t> </a:t>
            </a:r>
            <a:r>
              <a:rPr lang="en-US" b="1" dirty="0" err="1"/>
              <a:t>kapitol</a:t>
            </a:r>
            <a:r>
              <a:rPr lang="en-US" b="1" dirty="0"/>
              <a:t>. 
</a:t>
            </a:r>
            <a:r>
              <a:rPr lang="en-US" b="1" dirty="0" err="1"/>
              <a:t>Možné</a:t>
            </a:r>
            <a:r>
              <a:rPr lang="en-US" b="1" dirty="0"/>
              <a:t> </a:t>
            </a:r>
            <a:r>
              <a:rPr lang="en-US" b="1" dirty="0" err="1"/>
              <a:t>výbery</a:t>
            </a:r>
            <a:r>
              <a:rPr lang="en-US" b="1" dirty="0"/>
              <a:t> </a:t>
            </a:r>
            <a:r>
              <a:rPr lang="en-US" b="1" dirty="0" err="1"/>
              <a:t>trvania</a:t>
            </a:r>
            <a:r>
              <a:rPr lang="en-US" b="1" dirty="0"/>
              <a:t> </a:t>
            </a:r>
            <a:r>
              <a:rPr lang="en-US" b="1" dirty="0" err="1"/>
              <a:t>závisia</a:t>
            </a:r>
            <a:r>
              <a:rPr lang="en-US" b="1" dirty="0"/>
              <a:t> od </a:t>
            </a:r>
            <a:r>
              <a:rPr lang="en-US" b="1" dirty="0" err="1"/>
              <a:t>témy</a:t>
            </a:r>
            <a:r>
              <a:rPr lang="en-US" b="1" dirty="0"/>
              <a:t>, </a:t>
            </a:r>
            <a:r>
              <a:rPr lang="en-US" b="1" dirty="0" err="1"/>
              <a:t>ktorú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vyberiete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500026" y="4220308"/>
            <a:ext cx="1221943" cy="6824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čítaciu</a:t>
            </a:r>
            <a:r>
              <a:rPr lang="en-US" dirty="0"/>
              <a:t> </a:t>
            </a:r>
            <a:r>
              <a:rPr lang="en-US" dirty="0" err="1"/>
              <a:t>frekvenciu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z:</a:t>
            </a:r>
          </a:p>
          <a:p>
            <a:pPr lvl="1"/>
            <a:r>
              <a:rPr lang="en-US" dirty="0" err="1"/>
              <a:t>Každý</a:t>
            </a:r>
            <a:r>
              <a:rPr lang="en-US" dirty="0"/>
              <a:t> </a:t>
            </a:r>
            <a:r>
              <a:rPr lang="en-US" dirty="0" err="1"/>
              <a:t>deň</a:t>
            </a:r>
            <a:r>
              <a:rPr lang="en-US" dirty="0"/>
              <a:t>. 
</a:t>
            </a:r>
            <a:r>
              <a:rPr lang="en-US" dirty="0" err="1"/>
              <a:t>Každý</a:t>
            </a:r>
            <a:r>
              <a:rPr lang="en-US" dirty="0"/>
              <a:t> </a:t>
            </a:r>
            <a:r>
              <a:rPr lang="en-US" dirty="0" err="1"/>
              <a:t>druhý</a:t>
            </a:r>
            <a:r>
              <a:rPr lang="en-US" dirty="0"/>
              <a:t> </a:t>
            </a:r>
            <a:r>
              <a:rPr lang="en-US" dirty="0" err="1"/>
              <a:t>deň</a:t>
            </a:r>
            <a:r>
              <a:rPr lang="en-US" dirty="0"/>
              <a:t>. 
1-6 </a:t>
            </a:r>
            <a:r>
              <a:rPr lang="en-US" dirty="0" err="1"/>
              <a:t>dní</a:t>
            </a:r>
            <a:r>
              <a:rPr lang="en-US" dirty="0"/>
              <a:t> v </a:t>
            </a:r>
            <a:r>
              <a:rPr lang="en-US" dirty="0" err="1"/>
              <a:t>týždni</a:t>
            </a:r>
            <a:r>
              <a:rPr lang="en-US" dirty="0"/>
              <a:t>.</a:t>
            </a:r>
          </a:p>
          <a:p>
            <a:pPr lvl="2"/>
            <a:r>
              <a:rPr lang="pl-PL" dirty="0"/>
              <a:t>Budú to po sebe nasledujúce dni</a:t>
            </a:r>
            <a:r>
              <a:rPr lang="en-US" dirty="0"/>
              <a:t>.</a:t>
            </a:r>
          </a:p>
          <a:p>
            <a:pPr lvl="3"/>
            <a:r>
              <a:rPr lang="it-IT" dirty="0"/>
              <a:t>Ak si vyberiete 3 dni v týždni, budete čítať tri dni po sebe a budete mať 4 dni voľna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37D93E-7AFD-476C-85A9-58A5C27489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24" t="27996" r="51322" b="33766"/>
          <a:stretch/>
        </p:blipFill>
        <p:spPr>
          <a:xfrm>
            <a:off x="2725615" y="1148862"/>
            <a:ext cx="4509066" cy="297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Vybrané</a:t>
            </a:r>
            <a:r>
              <a:rPr lang="en-US" dirty="0"/>
              <a:t> </a:t>
            </a:r>
            <a:r>
              <a:rPr lang="en-US" dirty="0" err="1"/>
              <a:t>denné</a:t>
            </a:r>
            <a:r>
              <a:rPr lang="en-US" dirty="0"/>
              <a:t> </a:t>
            </a:r>
            <a:r>
              <a:rPr lang="en-US" dirty="0" err="1"/>
              <a:t>čítania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z:</a:t>
            </a:r>
          </a:p>
          <a:p>
            <a:pPr lvl="1"/>
            <a:r>
              <a:rPr lang="en-US" dirty="0"/>
              <a:t>Raz </a:t>
            </a:r>
            <a:r>
              <a:rPr lang="en-US" dirty="0" err="1"/>
              <a:t>denne</a:t>
            </a:r>
            <a:r>
              <a:rPr lang="en-US" dirty="0"/>
              <a:t> (</a:t>
            </a:r>
            <a:r>
              <a:rPr lang="en-US" dirty="0" err="1"/>
              <a:t>ráno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popoludní</a:t>
            </a:r>
            <a:r>
              <a:rPr lang="en-US" dirty="0"/>
              <a:t>). 
</a:t>
            </a:r>
            <a:r>
              <a:rPr lang="en-US" dirty="0" err="1"/>
              <a:t>Dvakrát</a:t>
            </a:r>
            <a:r>
              <a:rPr lang="en-US" dirty="0"/>
              <a:t> </a:t>
            </a:r>
            <a:r>
              <a:rPr lang="en-US" dirty="0" err="1"/>
              <a:t>denne</a:t>
            </a:r>
            <a:r>
              <a:rPr lang="en-US" dirty="0"/>
              <a:t> (</a:t>
            </a:r>
            <a:r>
              <a:rPr lang="en-US" dirty="0" err="1"/>
              <a:t>ráno</a:t>
            </a:r>
            <a:r>
              <a:rPr lang="en-US" dirty="0"/>
              <a:t> a </a:t>
            </a:r>
            <a:r>
              <a:rPr lang="en-US" dirty="0" err="1"/>
              <a:t>večer</a:t>
            </a:r>
            <a:r>
              <a:rPr lang="en-US" dirty="0"/>
              <a:t>).</a:t>
            </a:r>
          </a:p>
          <a:p>
            <a:pPr lvl="2"/>
            <a:r>
              <a:rPr lang="en-US" dirty="0" err="1"/>
              <a:t>Denné</a:t>
            </a:r>
            <a:r>
              <a:rPr lang="en-US" dirty="0"/>
              <a:t> </a:t>
            </a:r>
            <a:r>
              <a:rPr lang="en-US" dirty="0" err="1"/>
              <a:t>čítania</a:t>
            </a:r>
            <a:r>
              <a:rPr lang="en-US" dirty="0"/>
              <a:t> </a:t>
            </a:r>
            <a:r>
              <a:rPr lang="en-US" dirty="0" err="1"/>
              <a:t>budú</a:t>
            </a:r>
            <a:r>
              <a:rPr lang="en-US" dirty="0"/>
              <a:t> </a:t>
            </a:r>
            <a:r>
              <a:rPr lang="en-US" dirty="0" err="1"/>
              <a:t>rovnomerne</a:t>
            </a:r>
            <a:r>
              <a:rPr lang="en-US" dirty="0"/>
              <a:t> </a:t>
            </a:r>
            <a:r>
              <a:rPr lang="en-US" dirty="0" err="1"/>
              <a:t>rozdelené</a:t>
            </a:r>
            <a:r>
              <a:rPr lang="en-US" dirty="0"/>
              <a:t> </a:t>
            </a:r>
            <a:r>
              <a:rPr lang="en-US" dirty="0" err="1"/>
              <a:t>medzi</a:t>
            </a:r>
            <a:r>
              <a:rPr lang="en-US" dirty="0"/>
              <a:t> </a:t>
            </a:r>
            <a:r>
              <a:rPr lang="en-US" dirty="0" err="1"/>
              <a:t>ráno</a:t>
            </a:r>
            <a:r>
              <a:rPr lang="en-US" dirty="0"/>
              <a:t> a </a:t>
            </a:r>
            <a:r>
              <a:rPr lang="en-US" dirty="0" err="1"/>
              <a:t>večer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7E739A-44C9-461C-94E3-B055A7910A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8533" r="18726" b="51879"/>
          <a:stretch/>
        </p:blipFill>
        <p:spPr>
          <a:xfrm>
            <a:off x="2702169" y="1547445"/>
            <a:ext cx="6320060" cy="212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n-US" sz="3000" dirty="0" err="1"/>
              <a:t>Vyberte</a:t>
            </a:r>
            <a:r>
              <a:rPr lang="en-US" sz="3000" dirty="0"/>
              <a:t> </a:t>
            </a:r>
            <a:r>
              <a:rPr lang="en-US" sz="3000" dirty="0" err="1"/>
              <a:t>formát</a:t>
            </a:r>
            <a:r>
              <a:rPr lang="en-US" sz="3000" dirty="0"/>
              <a:t> </a:t>
            </a:r>
            <a:r>
              <a:rPr lang="en-US" sz="3000" dirty="0" err="1"/>
              <a:t>odseku</a:t>
            </a:r>
            <a:r>
              <a:rPr lang="en-US" sz="3000" dirty="0"/>
              <a:t> </a:t>
            </a:r>
            <a:r>
              <a:rPr lang="en-US" sz="3000" dirty="0" err="1"/>
              <a:t>alebo</a:t>
            </a:r>
            <a:r>
              <a:rPr lang="en-US" sz="3000" dirty="0"/>
              <a:t> </a:t>
            </a:r>
            <a:r>
              <a:rPr lang="en-US" sz="3000" dirty="0" err="1"/>
              <a:t>verša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Príklad</a:t>
            </a:r>
            <a:r>
              <a:rPr lang="en-US" dirty="0"/>
              <a:t> </a:t>
            </a:r>
            <a:r>
              <a:rPr lang="en-US" dirty="0" err="1"/>
              <a:t>odseku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Príklad</a:t>
            </a:r>
            <a:r>
              <a:rPr lang="en-US" dirty="0"/>
              <a:t>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verši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Ak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zvolíte</a:t>
            </a:r>
            <a:r>
              <a:rPr lang="en-US" dirty="0"/>
              <a:t> </a:t>
            </a:r>
            <a:r>
              <a:rPr lang="en-US" dirty="0" err="1"/>
              <a:t>krížové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, </a:t>
            </a:r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verša</a:t>
            </a:r>
            <a:r>
              <a:rPr lang="en-US" dirty="0"/>
              <a:t> sa </a:t>
            </a:r>
            <a:r>
              <a:rPr lang="en-US" dirty="0" err="1"/>
              <a:t>automaticky</a:t>
            </a:r>
            <a:r>
              <a:rPr lang="en-US" dirty="0"/>
              <a:t> </a:t>
            </a:r>
            <a:r>
              <a:rPr lang="en-US" dirty="0" err="1"/>
              <a:t>vyberie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28883-9E3A-444D-A753-1B109069B2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08" t="27326" r="50889" b="53120"/>
          <a:stretch/>
        </p:blipFill>
        <p:spPr>
          <a:xfrm>
            <a:off x="3069059" y="893010"/>
            <a:ext cx="5255717" cy="17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Zahrňte</a:t>
            </a:r>
            <a:r>
              <a:rPr lang="en-US" sz="2400" dirty="0"/>
              <a:t> </a:t>
            </a:r>
            <a:r>
              <a:rPr lang="en-US" sz="2400" dirty="0" err="1"/>
              <a:t>komentár</a:t>
            </a:r>
            <a:r>
              <a:rPr lang="en-US" sz="2400" dirty="0"/>
              <a:t> – </a:t>
            </a:r>
            <a:r>
              <a:rPr lang="en-US" sz="2400" dirty="0" err="1"/>
              <a:t>Vyberte</a:t>
            </a:r>
            <a:r>
              <a:rPr lang="en-US" sz="2400" dirty="0"/>
              <a:t> </a:t>
            </a:r>
            <a:r>
              <a:rPr lang="en-US" sz="2400" dirty="0" err="1"/>
              <a:t>komentár</a:t>
            </a:r>
            <a:r>
              <a:rPr lang="en-US" sz="2400" dirty="0"/>
              <a:t> </a:t>
            </a:r>
            <a:r>
              <a:rPr lang="en-US" sz="2400" dirty="0" err="1"/>
              <a:t>kapitola</a:t>
            </a:r>
            <a:r>
              <a:rPr lang="en-US" sz="2400" dirty="0"/>
              <a:t> po </a:t>
            </a:r>
            <a:r>
              <a:rPr lang="en-US" sz="2400" dirty="0" err="1"/>
              <a:t>kapitole</a:t>
            </a:r>
            <a:r>
              <a:rPr lang="en-US" sz="2400" dirty="0"/>
              <a:t>, </a:t>
            </a:r>
            <a:r>
              <a:rPr lang="en-US" sz="2400" dirty="0" err="1"/>
              <a:t>ktorý</a:t>
            </a:r>
            <a:r>
              <a:rPr lang="en-US" sz="2400" dirty="0"/>
              <a:t>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zahrnutý</a:t>
            </a:r>
            <a:r>
              <a:rPr lang="en-US" sz="2400" dirty="0"/>
              <a:t> do </a:t>
            </a:r>
            <a:r>
              <a:rPr lang="en-US" sz="2400" dirty="0" err="1"/>
              <a:t>vášho</a:t>
            </a:r>
            <a:r>
              <a:rPr lang="en-US" sz="2400" dirty="0"/>
              <a:t> </a:t>
            </a:r>
            <a:r>
              <a:rPr lang="en-US" sz="2400" dirty="0" err="1"/>
              <a:t>plánu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/>
              <a:t>Komentáre</a:t>
            </a:r>
            <a:r>
              <a:rPr lang="en-US" sz="1200" dirty="0"/>
              <a:t> </a:t>
            </a:r>
            <a:r>
              <a:rPr lang="en-US" sz="1200" dirty="0" err="1"/>
              <a:t>kapitola</a:t>
            </a:r>
            <a:r>
              <a:rPr lang="en-US" sz="1200" dirty="0"/>
              <a:t> po </a:t>
            </a:r>
            <a:r>
              <a:rPr lang="en-US" sz="1200" dirty="0" err="1"/>
              <a:t>kapitole</a:t>
            </a:r>
            <a:r>
              <a:rPr lang="en-US" sz="1200" dirty="0"/>
              <a:t> </a:t>
            </a:r>
            <a:r>
              <a:rPr lang="en-US" sz="1200" dirty="0" err="1"/>
              <a:t>sú</a:t>
            </a:r>
            <a:r>
              <a:rPr lang="en-US" sz="1200" dirty="0"/>
              <a:t> </a:t>
            </a:r>
            <a:r>
              <a:rPr lang="en-US" sz="1200" dirty="0" err="1"/>
              <a:t>dostupné</a:t>
            </a:r>
            <a:r>
              <a:rPr lang="en-US" sz="1200" dirty="0"/>
              <a:t> </a:t>
            </a:r>
            <a:r>
              <a:rPr lang="en-US" sz="1200" dirty="0" err="1"/>
              <a:t>len</a:t>
            </a:r>
            <a:r>
              <a:rPr lang="en-US" sz="1200" dirty="0"/>
              <a:t> s </a:t>
            </a:r>
            <a:r>
              <a:rPr lang="en-US" sz="1200" dirty="0" err="1"/>
              <a:t>prvou</a:t>
            </a:r>
            <a:r>
              <a:rPr lang="en-US" sz="1200" dirty="0"/>
              <a:t> </a:t>
            </a:r>
            <a:r>
              <a:rPr lang="en-US" sz="1200" dirty="0" err="1"/>
              <a:t>skupinou</a:t>
            </a:r>
            <a:r>
              <a:rPr lang="en-US" sz="1200" dirty="0"/>
              <a:t> </a:t>
            </a:r>
            <a:r>
              <a:rPr lang="en-US" sz="1200" dirty="0" err="1"/>
              <a:t>tém</a:t>
            </a:r>
            <a:r>
              <a:rPr lang="en-US" sz="1200" dirty="0"/>
              <a:t> a </a:t>
            </a:r>
            <a:r>
              <a:rPr lang="en-US" sz="1200" dirty="0" err="1"/>
              <a:t>len</a:t>
            </a:r>
            <a:r>
              <a:rPr lang="en-US" sz="1200" dirty="0"/>
              <a:t> </a:t>
            </a:r>
            <a:r>
              <a:rPr lang="en-US" sz="1200" dirty="0" err="1"/>
              <a:t>ak</a:t>
            </a:r>
            <a:r>
              <a:rPr lang="en-US" sz="1200" dirty="0"/>
              <a:t> </a:t>
            </a:r>
            <a:r>
              <a:rPr lang="en-US" sz="1200" dirty="0" err="1"/>
              <a:t>si</a:t>
            </a:r>
            <a:r>
              <a:rPr lang="en-US" sz="1200" dirty="0"/>
              <a:t> </a:t>
            </a:r>
            <a:r>
              <a:rPr lang="en-US" sz="1200" dirty="0" err="1"/>
              <a:t>vyberiete</a:t>
            </a:r>
            <a:r>
              <a:rPr lang="en-US" sz="1200" dirty="0"/>
              <a:t> </a:t>
            </a:r>
            <a:r>
              <a:rPr lang="en-US" sz="1200" dirty="0" err="1"/>
              <a:t>dĺžku</a:t>
            </a:r>
            <a:r>
              <a:rPr lang="en-US" sz="1200" dirty="0"/>
              <a:t> </a:t>
            </a:r>
            <a:r>
              <a:rPr lang="en-US" sz="1200" dirty="0" err="1"/>
              <a:t>kapitoly</a:t>
            </a:r>
            <a:r>
              <a:rPr lang="en-US" sz="12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 err="1"/>
              <a:t>Komentáre</a:t>
            </a:r>
            <a:r>
              <a:rPr lang="en-US" dirty="0"/>
              <a:t> </a:t>
            </a:r>
            <a:r>
              <a:rPr lang="en-US" dirty="0" err="1"/>
              <a:t>sú</a:t>
            </a:r>
            <a:r>
              <a:rPr lang="en-US" dirty="0"/>
              <a:t> </a:t>
            </a:r>
            <a:r>
              <a:rPr lang="en-US" dirty="0" err="1"/>
              <a:t>zoradené</a:t>
            </a:r>
            <a:r>
              <a:rPr lang="en-US" dirty="0"/>
              <a:t> </a:t>
            </a:r>
            <a:r>
              <a:rPr lang="en-US" dirty="0" err="1"/>
              <a:t>abecedne</a:t>
            </a:r>
            <a:r>
              <a:rPr lang="en-US" dirty="0"/>
              <a:t> </a:t>
            </a:r>
            <a:r>
              <a:rPr lang="en-US" dirty="0" err="1"/>
              <a:t>podľa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. 
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z 155 </a:t>
            </a:r>
            <a:r>
              <a:rPr lang="en-US" dirty="0" err="1"/>
              <a:t>komentárov</a:t>
            </a:r>
            <a:r>
              <a:rPr lang="en-US" dirty="0"/>
              <a:t> v 15 </a:t>
            </a:r>
            <a:r>
              <a:rPr lang="en-US" dirty="0" err="1"/>
              <a:t>jazykoch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Toto je </a:t>
            </a:r>
            <a:r>
              <a:rPr lang="en-US" dirty="0" err="1"/>
              <a:t>voliteľné</a:t>
            </a:r>
            <a:r>
              <a:rPr lang="en-US" dirty="0"/>
              <a:t>. Ak </a:t>
            </a:r>
            <a:r>
              <a:rPr lang="en-US" dirty="0" err="1"/>
              <a:t>nechcete</a:t>
            </a:r>
            <a:r>
              <a:rPr lang="en-US" dirty="0"/>
              <a:t> </a:t>
            </a:r>
            <a:r>
              <a:rPr lang="en-US" dirty="0" err="1"/>
              <a:t>komentár</a:t>
            </a:r>
            <a:r>
              <a:rPr lang="en-US" dirty="0"/>
              <a:t>, </a:t>
            </a:r>
            <a:r>
              <a:rPr lang="en-US" dirty="0" err="1"/>
              <a:t>nechajte</a:t>
            </a:r>
            <a:r>
              <a:rPr lang="en-US" dirty="0"/>
              <a:t> ho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Žiadny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podľa</a:t>
            </a:r>
            <a:r>
              <a:rPr lang="en-US" dirty="0"/>
              <a:t> </a:t>
            </a:r>
            <a:r>
              <a:rPr lang="en-US" dirty="0" err="1"/>
              <a:t>dňa</a:t>
            </a:r>
            <a:r>
              <a:rPr lang="en-US" dirty="0"/>
              <a:t>, </a:t>
            </a:r>
            <a:r>
              <a:rPr lang="en-US" dirty="0" err="1"/>
              <a:t>dátumu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oboch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 err="1"/>
              <a:t>Podľa</a:t>
            </a:r>
            <a:r>
              <a:rPr lang="en-US" dirty="0"/>
              <a:t> </a:t>
            </a:r>
            <a:r>
              <a:rPr lang="en-US" dirty="0" err="1"/>
              <a:t>dňa</a:t>
            </a:r>
            <a:r>
              <a:rPr lang="en-US" dirty="0"/>
              <a:t> – </a:t>
            </a:r>
            <a:r>
              <a:rPr lang="en-US" dirty="0" err="1"/>
              <a:t>Príklad</a:t>
            </a:r>
            <a:r>
              <a:rPr lang="en-US" dirty="0"/>
              <a:t> – </a:t>
            </a:r>
            <a:r>
              <a:rPr lang="en-US" dirty="0" err="1"/>
              <a:t>Deň</a:t>
            </a:r>
            <a:r>
              <a:rPr lang="en-US" dirty="0"/>
              <a:t> 1, </a:t>
            </a:r>
            <a:r>
              <a:rPr lang="en-US" dirty="0" err="1"/>
              <a:t>Deň</a:t>
            </a:r>
            <a:r>
              <a:rPr lang="en-US" dirty="0"/>
              <a:t> 2, </a:t>
            </a:r>
            <a:r>
              <a:rPr lang="en-US" dirty="0" err="1"/>
              <a:t>atď</a:t>
            </a:r>
            <a:r>
              <a:rPr lang="en-US" dirty="0"/>
              <a:t>. 
</a:t>
            </a:r>
            <a:r>
              <a:rPr lang="en-US" dirty="0" err="1"/>
              <a:t>Podľa</a:t>
            </a:r>
            <a:r>
              <a:rPr lang="en-US" dirty="0"/>
              <a:t> </a:t>
            </a:r>
            <a:r>
              <a:rPr lang="en-US" dirty="0" err="1"/>
              <a:t>dátumu</a:t>
            </a:r>
            <a:r>
              <a:rPr lang="en-US" dirty="0"/>
              <a:t> – </a:t>
            </a:r>
            <a:r>
              <a:rPr lang="en-US" dirty="0" err="1"/>
              <a:t>príklad</a:t>
            </a:r>
            <a:r>
              <a:rPr lang="en-US" dirty="0"/>
              <a:t> – 1. </a:t>
            </a:r>
            <a:r>
              <a:rPr lang="en-US" dirty="0" err="1"/>
              <a:t>januára</a:t>
            </a:r>
            <a:r>
              <a:rPr lang="en-US" dirty="0"/>
              <a:t>, 2. </a:t>
            </a:r>
            <a:r>
              <a:rPr lang="en-US" dirty="0" err="1"/>
              <a:t>januára</a:t>
            </a:r>
            <a:r>
              <a:rPr lang="en-US" dirty="0"/>
              <a:t> a pod. 
</a:t>
            </a:r>
            <a:r>
              <a:rPr lang="en-US" dirty="0" err="1"/>
              <a:t>Podľa</a:t>
            </a:r>
            <a:r>
              <a:rPr lang="en-US" dirty="0"/>
              <a:t> </a:t>
            </a:r>
            <a:r>
              <a:rPr lang="en-US" dirty="0" err="1"/>
              <a:t>dňa</a:t>
            </a:r>
            <a:r>
              <a:rPr lang="en-US" dirty="0"/>
              <a:t> a </a:t>
            </a:r>
            <a:r>
              <a:rPr lang="en-US" dirty="0" err="1"/>
              <a:t>dátumu</a:t>
            </a:r>
            <a:r>
              <a:rPr lang="en-US" dirty="0"/>
              <a:t> – </a:t>
            </a:r>
            <a:r>
              <a:rPr lang="en-US" dirty="0" err="1"/>
              <a:t>Hlavička</a:t>
            </a:r>
            <a:r>
              <a:rPr lang="en-US" dirty="0"/>
              <a:t> </a:t>
            </a:r>
            <a:r>
              <a:rPr lang="en-US" dirty="0" err="1"/>
              <a:t>zobrazí</a:t>
            </a:r>
            <a:r>
              <a:rPr lang="en-US" dirty="0"/>
              <a:t> </a:t>
            </a:r>
            <a:r>
              <a:rPr lang="en-US" dirty="0" err="1"/>
              <a:t>obe</a:t>
            </a:r>
            <a:r>
              <a:rPr lang="en-US" dirty="0"/>
              <a:t> s </a:t>
            </a:r>
            <a:r>
              <a:rPr lang="en-US" dirty="0" err="1"/>
              <a:t>dňom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prvým</a:t>
            </a:r>
            <a:r>
              <a:rPr lang="en-US" dirty="0"/>
              <a:t>. 
</a:t>
            </a:r>
            <a:r>
              <a:rPr lang="en-US" dirty="0" err="1"/>
              <a:t>Podľa</a:t>
            </a:r>
            <a:r>
              <a:rPr lang="en-US" dirty="0"/>
              <a:t> </a:t>
            </a:r>
            <a:r>
              <a:rPr lang="en-US" dirty="0" err="1"/>
              <a:t>dátumu</a:t>
            </a:r>
            <a:r>
              <a:rPr lang="en-US" dirty="0"/>
              <a:t> a </a:t>
            </a:r>
            <a:r>
              <a:rPr lang="en-US" dirty="0" err="1"/>
              <a:t>dňa</a:t>
            </a:r>
            <a:r>
              <a:rPr lang="en-US" dirty="0"/>
              <a:t> - </a:t>
            </a:r>
            <a:r>
              <a:rPr lang="en-US" dirty="0" err="1"/>
              <a:t>Hlavička</a:t>
            </a:r>
            <a:r>
              <a:rPr lang="en-US" dirty="0"/>
              <a:t> </a:t>
            </a:r>
            <a:r>
              <a:rPr lang="en-US" dirty="0" err="1"/>
              <a:t>zobrazí</a:t>
            </a:r>
            <a:r>
              <a:rPr lang="en-US" dirty="0"/>
              <a:t> </a:t>
            </a:r>
            <a:r>
              <a:rPr lang="en-US" dirty="0" err="1"/>
              <a:t>oba</a:t>
            </a:r>
            <a:r>
              <a:rPr lang="en-US" dirty="0"/>
              <a:t> s </a:t>
            </a:r>
            <a:r>
              <a:rPr lang="en-US" dirty="0" err="1"/>
              <a:t>dátumom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prvým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BD706B-D832-4B44-9439-3663EF7DCF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13" t="29338" r="58173" b="46109"/>
          <a:stretch/>
        </p:blipFill>
        <p:spPr>
          <a:xfrm>
            <a:off x="3367454" y="1318845"/>
            <a:ext cx="4607746" cy="253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Kliknite</a:t>
            </a:r>
            <a:r>
              <a:rPr lang="en-US" sz="2000" dirty="0"/>
              <a:t> na </a:t>
            </a:r>
            <a:r>
              <a:rPr lang="en-US" sz="2000" dirty="0" err="1"/>
              <a:t>kalendár</a:t>
            </a:r>
            <a:r>
              <a:rPr lang="en-US" sz="2000" dirty="0"/>
              <a:t>, aby </a:t>
            </a:r>
            <a:r>
              <a:rPr lang="en-US" sz="2000" dirty="0" err="1"/>
              <a:t>ste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vybrali</a:t>
            </a:r>
            <a:r>
              <a:rPr lang="en-US" sz="2000" dirty="0"/>
              <a:t> </a:t>
            </a:r>
            <a:r>
              <a:rPr lang="en-US" sz="2000" dirty="0" err="1"/>
              <a:t>dátum</a:t>
            </a:r>
            <a:r>
              <a:rPr lang="en-US" sz="2000" dirty="0"/>
              <a:t> </a:t>
            </a:r>
            <a:r>
              <a:rPr lang="en-US" sz="2000" dirty="0" err="1"/>
              <a:t>začiatku</a:t>
            </a:r>
            <a:r>
              <a:rPr lang="en-US" sz="2000" dirty="0"/>
              <a:t> </a:t>
            </a:r>
            <a:r>
              <a:rPr lang="en-US" sz="2000" dirty="0" err="1"/>
              <a:t>čítania</a:t>
            </a:r>
            <a:r>
              <a:rPr lang="en-US" sz="2000" dirty="0"/>
              <a:t>. Ak </a:t>
            </a:r>
            <a:r>
              <a:rPr lang="en-US" sz="2000" dirty="0" err="1"/>
              <a:t>ste</a:t>
            </a:r>
            <a:r>
              <a:rPr lang="en-US" sz="2000" dirty="0"/>
              <a:t> </a:t>
            </a:r>
            <a:r>
              <a:rPr lang="en-US" sz="2000" dirty="0" err="1"/>
              <a:t>zvolili</a:t>
            </a:r>
            <a:r>
              <a:rPr lang="en-US" sz="2000" dirty="0"/>
              <a:t> </a:t>
            </a:r>
            <a:r>
              <a:rPr lang="en-US" sz="2000" dirty="0" err="1"/>
              <a:t>vlastnú</a:t>
            </a:r>
            <a:r>
              <a:rPr lang="en-US" sz="2000" dirty="0"/>
              <a:t> </a:t>
            </a:r>
            <a:r>
              <a:rPr lang="en-US" sz="2000" dirty="0" err="1"/>
              <a:t>dĺžku</a:t>
            </a:r>
            <a:r>
              <a:rPr lang="en-US" sz="2000" dirty="0"/>
              <a:t>, </a:t>
            </a:r>
            <a:r>
              <a:rPr lang="en-US" sz="2000" dirty="0" err="1"/>
              <a:t>vyberte</a:t>
            </a:r>
            <a:r>
              <a:rPr lang="en-US" sz="2000" dirty="0"/>
              <a:t> </a:t>
            </a:r>
            <a:r>
              <a:rPr lang="en-US" sz="2000" dirty="0" err="1"/>
              <a:t>dátum</a:t>
            </a:r>
            <a:r>
              <a:rPr lang="en-US" sz="2000" dirty="0"/>
              <a:t> </a:t>
            </a:r>
            <a:r>
              <a:rPr lang="en-US" sz="2000" dirty="0" err="1"/>
              <a:t>ukončenia</a:t>
            </a:r>
            <a:r>
              <a:rPr lang="en-US" sz="2000" dirty="0"/>
              <a:t> </a:t>
            </a:r>
            <a:r>
              <a:rPr lang="en-US" sz="2000" dirty="0" err="1"/>
              <a:t>čítania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Hodnotu</a:t>
            </a:r>
            <a:r>
              <a:rPr lang="en-US" dirty="0"/>
              <a:t> </a:t>
            </a:r>
            <a:r>
              <a:rPr lang="en-US" dirty="0" err="1"/>
              <a:t>zadajte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v </a:t>
            </a:r>
            <a:r>
              <a:rPr lang="en-US" dirty="0" err="1"/>
              <a:t>prípade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zvolili</a:t>
            </a:r>
            <a:r>
              <a:rPr lang="en-US" dirty="0"/>
              <a:t> </a:t>
            </a:r>
            <a:r>
              <a:rPr lang="en-US" dirty="0" err="1"/>
              <a:t>Vlastné</a:t>
            </a:r>
            <a:r>
              <a:rPr lang="en-US" dirty="0"/>
              <a:t> </a:t>
            </a:r>
            <a:r>
              <a:rPr lang="en-US" dirty="0" err="1"/>
              <a:t>trvanie</a:t>
            </a:r>
            <a:r>
              <a:rPr lang="en-US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Dátum</a:t>
            </a:r>
            <a:r>
              <a:rPr lang="en-US" sz="2000" dirty="0"/>
              <a:t> </a:t>
            </a:r>
            <a:r>
              <a:rPr lang="en-US" sz="2000" dirty="0" err="1"/>
              <a:t>ukončenia</a:t>
            </a:r>
            <a:r>
              <a:rPr lang="en-US" sz="2000" dirty="0"/>
              <a:t> </a:t>
            </a:r>
            <a:r>
              <a:rPr lang="en-US" sz="2000" dirty="0" err="1"/>
              <a:t>čítania</a:t>
            </a:r>
            <a:r>
              <a:rPr lang="en-US" sz="2000" dirty="0"/>
              <a:t> </a:t>
            </a:r>
            <a:r>
              <a:rPr lang="en-US" sz="2000" dirty="0" err="1"/>
              <a:t>nebude</a:t>
            </a:r>
            <a:r>
              <a:rPr lang="en-US" sz="2000" dirty="0"/>
              <a:t> </a:t>
            </a:r>
            <a:r>
              <a:rPr lang="en-US" sz="2000" dirty="0" err="1"/>
              <a:t>možné</a:t>
            </a:r>
            <a:r>
              <a:rPr lang="en-US" sz="2000" dirty="0"/>
              <a:t> </a:t>
            </a:r>
            <a:r>
              <a:rPr lang="en-US" sz="2000" dirty="0" err="1"/>
              <a:t>vybrať</a:t>
            </a:r>
            <a:r>
              <a:rPr lang="en-US" sz="2000" dirty="0"/>
              <a:t>, </a:t>
            </a:r>
            <a:r>
              <a:rPr lang="en-US" sz="2000" dirty="0" err="1"/>
              <a:t>pokiaľ</a:t>
            </a:r>
            <a:r>
              <a:rPr lang="en-US" sz="2000" dirty="0"/>
              <a:t> v </a:t>
            </a:r>
            <a:r>
              <a:rPr lang="en-US" sz="2000" dirty="0" err="1"/>
              <a:t>rozbaľovacom</a:t>
            </a:r>
            <a:r>
              <a:rPr lang="en-US" sz="2000" dirty="0"/>
              <a:t> menu </a:t>
            </a:r>
            <a:r>
              <a:rPr lang="en-US" sz="2000" dirty="0" err="1"/>
              <a:t>nevyberiete</a:t>
            </a:r>
            <a:r>
              <a:rPr lang="en-US" sz="2000" dirty="0"/>
              <a:t> </a:t>
            </a:r>
            <a:r>
              <a:rPr lang="en-US" sz="2000" dirty="0" err="1"/>
              <a:t>Vlastnú</a:t>
            </a:r>
            <a:r>
              <a:rPr lang="en-US" sz="2000" dirty="0"/>
              <a:t> </a:t>
            </a:r>
            <a:r>
              <a:rPr lang="en-US" sz="2000" dirty="0" err="1"/>
              <a:t>dĺžku</a:t>
            </a:r>
            <a:r>
              <a:rPr lang="en-US" sz="2000" dirty="0"/>
              <a:t> </a:t>
            </a:r>
            <a:r>
              <a:rPr lang="en-US" sz="2000" dirty="0" err="1"/>
              <a:t>trvania</a:t>
            </a:r>
            <a:r>
              <a:rPr lang="en-US" sz="2000" dirty="0"/>
              <a:t>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Dátum</a:t>
            </a:r>
            <a:r>
              <a:rPr lang="en-US" dirty="0"/>
              <a:t> </a:t>
            </a:r>
            <a:r>
              <a:rPr lang="en-US" dirty="0" err="1"/>
              <a:t>začiatku</a:t>
            </a:r>
            <a:r>
              <a:rPr lang="en-US" dirty="0"/>
              <a:t> je </a:t>
            </a:r>
            <a:r>
              <a:rPr lang="en-US" dirty="0" err="1"/>
              <a:t>povinný</a:t>
            </a:r>
            <a:r>
              <a:rPr lang="en-US" dirty="0"/>
              <a:t>, 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keď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zvolíte</a:t>
            </a:r>
            <a:r>
              <a:rPr lang="en-US" dirty="0"/>
              <a:t> </a:t>
            </a:r>
            <a:r>
              <a:rPr lang="en-US" dirty="0" err="1"/>
              <a:t>hlavičku</a:t>
            </a:r>
            <a:r>
              <a:rPr lang="en-US" dirty="0"/>
              <a:t> </a:t>
            </a:r>
            <a:r>
              <a:rPr lang="en-US" dirty="0" err="1"/>
              <a:t>Dňa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19234F-215E-4C52-8E4C-EDD9EC89CE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726" t="38462" r="18510" b="52088"/>
          <a:stretch/>
        </p:blipFill>
        <p:spPr>
          <a:xfrm>
            <a:off x="1637292" y="1134208"/>
            <a:ext cx="8923671" cy="10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e-</a:t>
            </a:r>
            <a:r>
              <a:rPr lang="en-US" dirty="0" err="1"/>
              <a:t>knihy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Vyberateľné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vtedy</a:t>
            </a:r>
            <a:r>
              <a:rPr lang="en-US" dirty="0"/>
              <a:t>, </a:t>
            </a:r>
            <a:r>
              <a:rPr lang="en-US" dirty="0" err="1"/>
              <a:t>ak</a:t>
            </a:r>
            <a:r>
              <a:rPr lang="en-US" dirty="0"/>
              <a:t> je </a:t>
            </a:r>
            <a:r>
              <a:rPr lang="en-US" dirty="0" err="1"/>
              <a:t>Zahrnúť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</a:t>
            </a:r>
            <a:r>
              <a:rPr lang="en-US" dirty="0" err="1"/>
              <a:t>Áno</a:t>
            </a:r>
            <a:r>
              <a:rPr lang="en-US" dirty="0"/>
              <a:t>. 
</a:t>
            </a:r>
            <a:r>
              <a:rPr lang="en-US" dirty="0" err="1"/>
              <a:t>Vaša</a:t>
            </a:r>
            <a:r>
              <a:rPr lang="en-US" dirty="0"/>
              <a:t> </a:t>
            </a:r>
            <a:r>
              <a:rPr lang="en-US" dirty="0" err="1"/>
              <a:t>voľba</a:t>
            </a:r>
            <a:r>
              <a:rPr lang="en-US" dirty="0"/>
              <a:t> </a:t>
            </a:r>
            <a:r>
              <a:rPr lang="en-US" dirty="0" err="1"/>
              <a:t>závisí</a:t>
            </a:r>
            <a:r>
              <a:rPr lang="en-US" dirty="0"/>
              <a:t> od toho, </a:t>
            </a:r>
            <a:r>
              <a:rPr lang="en-US" dirty="0" err="1"/>
              <a:t>aký</a:t>
            </a:r>
            <a:r>
              <a:rPr lang="en-US" dirty="0"/>
              <a:t> e-</a:t>
            </a:r>
            <a:r>
              <a:rPr lang="en-US" dirty="0" err="1"/>
              <a:t>čítač</a:t>
            </a:r>
            <a:r>
              <a:rPr lang="en-US" dirty="0"/>
              <a:t> </a:t>
            </a:r>
            <a:r>
              <a:rPr lang="en-US" dirty="0" err="1"/>
              <a:t>chcete</a:t>
            </a:r>
            <a:r>
              <a:rPr lang="en-US" dirty="0"/>
              <a:t> </a:t>
            </a:r>
            <a:r>
              <a:rPr lang="en-US" dirty="0" err="1"/>
              <a:t>používať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– </a:t>
            </a:r>
            <a:r>
              <a:rPr lang="en-US" dirty="0" err="1"/>
              <a:t>univerzálny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používaný</a:t>
            </a:r>
            <a:r>
              <a:rPr lang="en-US" dirty="0"/>
              <a:t> </a:t>
            </a:r>
            <a:r>
              <a:rPr lang="en-US" dirty="0" err="1"/>
              <a:t>webovými</a:t>
            </a:r>
            <a:r>
              <a:rPr lang="en-US" dirty="0"/>
              <a:t> </a:t>
            </a:r>
            <a:r>
              <a:rPr lang="en-US" dirty="0" err="1"/>
              <a:t>prehliadačmi</a:t>
            </a:r>
            <a:r>
              <a:rPr lang="en-US" dirty="0"/>
              <a:t> a </a:t>
            </a:r>
            <a:r>
              <a:rPr lang="en-US" dirty="0" err="1"/>
              <a:t>väčšinou</a:t>
            </a:r>
            <a:r>
              <a:rPr lang="en-US" dirty="0"/>
              <a:t> </a:t>
            </a:r>
            <a:r>
              <a:rPr lang="en-US" dirty="0" err="1"/>
              <a:t>ostatných</a:t>
            </a:r>
            <a:r>
              <a:rPr lang="en-US" dirty="0"/>
              <a:t> </a:t>
            </a:r>
            <a:r>
              <a:rPr lang="en-US" dirty="0" err="1"/>
              <a:t>čítačiek</a:t>
            </a:r>
            <a:r>
              <a:rPr lang="en-US" dirty="0"/>
              <a:t>. 
EPUB –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 sa </a:t>
            </a:r>
            <a:r>
              <a:rPr lang="en-US" dirty="0" err="1"/>
              <a:t>používa</a:t>
            </a:r>
            <a:r>
              <a:rPr lang="en-US" dirty="0"/>
              <a:t> v </a:t>
            </a:r>
            <a:r>
              <a:rPr lang="en-US" dirty="0" err="1"/>
              <a:t>aplikáciách</a:t>
            </a:r>
            <a:r>
              <a:rPr lang="en-US" dirty="0"/>
              <a:t> Barnes and Noble Nook, Amazon Kindle a </a:t>
            </a:r>
            <a:r>
              <a:rPr lang="en-US" dirty="0" err="1"/>
              <a:t>väčšine</a:t>
            </a:r>
            <a:r>
              <a:rPr lang="en-US" dirty="0"/>
              <a:t> </a:t>
            </a:r>
            <a:r>
              <a:rPr lang="en-US" dirty="0" err="1"/>
              <a:t>ostatných</a:t>
            </a:r>
            <a:r>
              <a:rPr lang="en-US" dirty="0"/>
              <a:t> </a:t>
            </a:r>
            <a:r>
              <a:rPr lang="en-US" dirty="0" err="1"/>
              <a:t>aplikácií</a:t>
            </a:r>
            <a:r>
              <a:rPr lang="en-US" dirty="0"/>
              <a:t> na </a:t>
            </a:r>
            <a:r>
              <a:rPr lang="en-US" dirty="0" err="1"/>
              <a:t>čítačky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Súbor</a:t>
            </a:r>
            <a:r>
              <a:rPr lang="en-US" dirty="0"/>
              <a:t> EPUB eBook je </a:t>
            </a:r>
            <a:r>
              <a:rPr lang="en-US" dirty="0" err="1"/>
              <a:t>výrazne</a:t>
            </a:r>
            <a:r>
              <a:rPr lang="en-US" dirty="0"/>
              <a:t> </a:t>
            </a:r>
            <a:r>
              <a:rPr lang="en-US" dirty="0" err="1"/>
              <a:t>menší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vybrať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z </a:t>
            </a:r>
            <a:r>
              <a:rPr lang="en-US" dirty="0" err="1"/>
              <a:t>týchto</a:t>
            </a:r>
            <a:r>
              <a:rPr lang="en-US" dirty="0"/>
              <a:t> </a:t>
            </a:r>
            <a:r>
              <a:rPr lang="en-US" dirty="0" err="1"/>
              <a:t>možností</a:t>
            </a:r>
            <a:r>
              <a:rPr lang="en-US" dirty="0"/>
              <a:t>. Ak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želáte</a:t>
            </a:r>
            <a:r>
              <a:rPr lang="en-US" dirty="0"/>
              <a:t> </a:t>
            </a:r>
            <a:r>
              <a:rPr lang="en-US" dirty="0" err="1"/>
              <a:t>mať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čitateľský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v 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formáte</a:t>
            </a:r>
            <a:r>
              <a:rPr lang="en-US" dirty="0"/>
              <a:t> (</a:t>
            </a:r>
            <a:r>
              <a:rPr lang="en-US" dirty="0" err="1"/>
              <a:t>napríklad</a:t>
            </a:r>
            <a:r>
              <a:rPr lang="en-US" dirty="0"/>
              <a:t> txt, docx, mobi a pod.), </a:t>
            </a:r>
            <a:r>
              <a:rPr lang="en-US" dirty="0" err="1"/>
              <a:t>dajte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vedieť</a:t>
            </a:r>
            <a:r>
              <a:rPr lang="en-US" dirty="0"/>
              <a:t> v </a:t>
            </a:r>
            <a:r>
              <a:rPr lang="en-US" dirty="0" err="1"/>
              <a:t>textovom</a:t>
            </a:r>
            <a:r>
              <a:rPr lang="en-US" dirty="0"/>
              <a:t> </a:t>
            </a:r>
            <a:r>
              <a:rPr lang="en-US" dirty="0" err="1"/>
              <a:t>poli</a:t>
            </a:r>
            <a:r>
              <a:rPr lang="en-US" dirty="0"/>
              <a:t> </a:t>
            </a:r>
            <a:r>
              <a:rPr lang="en-US" dirty="0" err="1"/>
              <a:t>Zadať</a:t>
            </a:r>
            <a:r>
              <a:rPr lang="en-US" dirty="0"/>
              <a:t> </a:t>
            </a:r>
            <a:r>
              <a:rPr lang="en-US" dirty="0" err="1"/>
              <a:t>ďalšie</a:t>
            </a:r>
            <a:r>
              <a:rPr lang="en-US" dirty="0"/>
              <a:t> </a:t>
            </a:r>
            <a:r>
              <a:rPr lang="en-US" dirty="0" err="1"/>
              <a:t>požiadavky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a my sa </a:t>
            </a:r>
            <a:r>
              <a:rPr lang="en-US" dirty="0" err="1"/>
              <a:t>pokúsime</a:t>
            </a:r>
            <a:r>
              <a:rPr lang="en-US" dirty="0"/>
              <a:t> </a:t>
            </a:r>
            <a:r>
              <a:rPr lang="en-US" dirty="0" err="1"/>
              <a:t>vyhovieť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Ak </a:t>
            </a:r>
            <a:r>
              <a:rPr lang="en-US" dirty="0" err="1"/>
              <a:t>zahrniete</a:t>
            </a:r>
            <a:r>
              <a:rPr lang="en-US" dirty="0"/>
              <a:t> </a:t>
            </a:r>
            <a:r>
              <a:rPr lang="en-US" dirty="0" err="1"/>
              <a:t>písma</a:t>
            </a:r>
            <a:r>
              <a:rPr lang="en-US" dirty="0"/>
              <a:t>,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medzi</a:t>
            </a:r>
            <a:r>
              <a:rPr lang="en-US" dirty="0"/>
              <a:t> PDF a Epub.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Ak je </a:t>
            </a:r>
            <a:r>
              <a:rPr lang="en-US" dirty="0" err="1"/>
              <a:t>vaša</a:t>
            </a:r>
            <a:r>
              <a:rPr lang="en-US" dirty="0"/>
              <a:t> </a:t>
            </a:r>
            <a:r>
              <a:rPr lang="en-US" dirty="0" err="1"/>
              <a:t>verzia</a:t>
            </a:r>
            <a:r>
              <a:rPr lang="en-US" dirty="0"/>
              <a:t> </a:t>
            </a:r>
            <a:r>
              <a:rPr lang="en-US" dirty="0" err="1"/>
              <a:t>chránená</a:t>
            </a:r>
            <a:r>
              <a:rPr lang="en-US" dirty="0"/>
              <a:t> </a:t>
            </a:r>
            <a:r>
              <a:rPr lang="en-US" dirty="0" err="1"/>
              <a:t>autorskými</a:t>
            </a:r>
            <a:r>
              <a:rPr lang="en-US" dirty="0"/>
              <a:t> </a:t>
            </a:r>
            <a:r>
              <a:rPr lang="en-US" dirty="0" err="1"/>
              <a:t>právami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 </a:t>
            </a:r>
            <a:r>
              <a:rPr lang="en-US" dirty="0" err="1"/>
              <a:t>sprievodcu</a:t>
            </a:r>
            <a:r>
              <a:rPr lang="en-US" dirty="0"/>
              <a:t>,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uzamknutý</a:t>
            </a:r>
            <a:r>
              <a:rPr lang="en-US" dirty="0"/>
              <a:t>, </a:t>
            </a:r>
            <a:r>
              <a:rPr lang="en-US" dirty="0" err="1"/>
              <a:t>pričom</a:t>
            </a:r>
            <a:r>
              <a:rPr lang="en-US" dirty="0"/>
              <a:t> PDF </a:t>
            </a:r>
            <a:r>
              <a:rPr lang="en-US" dirty="0" err="1"/>
              <a:t>tabuľka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predvolená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86E94-77AD-47D2-B505-ED91E285C0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40" t="39132" r="51322" b="39669"/>
          <a:stretch/>
        </p:blipFill>
        <p:spPr>
          <a:xfrm>
            <a:off x="1670540" y="860284"/>
            <a:ext cx="3771899" cy="13891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FAFC2A-5109-46DF-B77D-9C70ABF301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08" t="38596" r="51106" b="50784"/>
          <a:stretch/>
        </p:blipFill>
        <p:spPr>
          <a:xfrm>
            <a:off x="5486399" y="1118073"/>
            <a:ext cx="6260545" cy="113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 fontScale="90000"/>
          </a:bodyPr>
          <a:lstStyle/>
          <a:p>
            <a:r>
              <a:rPr lang="en-US" sz="2800" dirty="0" err="1"/>
              <a:t>Voliteľná</a:t>
            </a:r>
            <a:r>
              <a:rPr lang="en-US" sz="2800" dirty="0"/>
              <a:t> </a:t>
            </a:r>
            <a:r>
              <a:rPr lang="en-US" sz="2800" dirty="0" err="1"/>
              <a:t>krstiteľnica</a:t>
            </a:r>
            <a:r>
              <a:rPr lang="en-US" sz="2800" dirty="0"/>
              <a:t> pre </a:t>
            </a:r>
            <a:r>
              <a:rPr lang="en-US" sz="2800" dirty="0" err="1"/>
              <a:t>verše</a:t>
            </a:r>
            <a:r>
              <a:rPr lang="en-US" sz="2800" dirty="0"/>
              <a:t>, v </a:t>
            </a:r>
            <a:r>
              <a:rPr lang="en-US" sz="2800" dirty="0" err="1"/>
              <a:t>ktorých</a:t>
            </a:r>
            <a:r>
              <a:rPr lang="en-US" sz="2800" dirty="0"/>
              <a:t> </a:t>
            </a:r>
            <a:r>
              <a:rPr lang="en-US" sz="2800" dirty="0" err="1"/>
              <a:t>Ježiš</a:t>
            </a:r>
            <a:r>
              <a:rPr lang="en-US" sz="2800" dirty="0"/>
              <a:t> </a:t>
            </a:r>
            <a:r>
              <a:rPr lang="en-US" sz="2800" dirty="0" err="1"/>
              <a:t>hovorí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/>
          </a:bodyPr>
          <a:lstStyle/>
          <a:p>
            <a:r>
              <a:rPr lang="en-US" dirty="0" err="1"/>
              <a:t>Celý</a:t>
            </a:r>
            <a:r>
              <a:rPr lang="en-US" dirty="0"/>
              <a:t> </a:t>
            </a:r>
            <a:r>
              <a:rPr lang="en-US" dirty="0" err="1"/>
              <a:t>verš</a:t>
            </a:r>
            <a:r>
              <a:rPr lang="en-US" dirty="0"/>
              <a:t>, </a:t>
            </a:r>
            <a:r>
              <a:rPr lang="en-US" dirty="0" err="1"/>
              <a:t>kde</a:t>
            </a:r>
            <a:r>
              <a:rPr lang="en-US" dirty="0"/>
              <a:t> </a:t>
            </a:r>
            <a:r>
              <a:rPr lang="en-US" dirty="0" err="1"/>
              <a:t>Ježiš</a:t>
            </a:r>
            <a:r>
              <a:rPr lang="en-US" dirty="0"/>
              <a:t> </a:t>
            </a:r>
            <a:r>
              <a:rPr lang="en-US" dirty="0" err="1"/>
              <a:t>hovorí</a:t>
            </a:r>
            <a:r>
              <a:rPr lang="en-US" dirty="0"/>
              <a:t>, </a:t>
            </a:r>
            <a:r>
              <a:rPr lang="en-US" dirty="0" err="1"/>
              <a:t>môže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</a:t>
            </a:r>
            <a:r>
              <a:rPr lang="en-US" dirty="0" err="1"/>
              <a:t>voliteľne</a:t>
            </a:r>
            <a:r>
              <a:rPr lang="en-US" dirty="0"/>
              <a:t> </a:t>
            </a:r>
            <a:r>
              <a:rPr lang="en-US" dirty="0" err="1"/>
              <a:t>napísaný</a:t>
            </a:r>
            <a:r>
              <a:rPr lang="en-US" dirty="0"/>
              <a:t> </a:t>
            </a:r>
            <a:r>
              <a:rPr lang="en-US" dirty="0" err="1"/>
              <a:t>červeným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tučným</a:t>
            </a:r>
            <a:r>
              <a:rPr lang="en-US" dirty="0"/>
              <a:t> </a:t>
            </a:r>
            <a:r>
              <a:rPr lang="en-US" dirty="0" err="1"/>
              <a:t>kurzívnym</a:t>
            </a:r>
            <a:r>
              <a:rPr lang="en-US" dirty="0"/>
              <a:t> </a:t>
            </a:r>
            <a:r>
              <a:rPr lang="en-US" dirty="0" err="1"/>
              <a:t>písmom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Obíďte</a:t>
            </a:r>
            <a:r>
              <a:rPr lang="en-US" dirty="0"/>
              <a:t> 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Žiadne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použili</a:t>
            </a:r>
            <a:r>
              <a:rPr lang="en-US" dirty="0"/>
              <a:t> </a:t>
            </a:r>
            <a:r>
              <a:rPr lang="en-US" dirty="0" err="1"/>
              <a:t>predvolené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.</a:t>
            </a:r>
          </a:p>
          <a:p>
            <a:r>
              <a:rPr lang="en-US" dirty="0" err="1"/>
              <a:t>Táto</a:t>
            </a:r>
            <a:r>
              <a:rPr lang="en-US" dirty="0"/>
              <a:t> </a:t>
            </a:r>
            <a:r>
              <a:rPr lang="en-US" dirty="0" err="1"/>
              <a:t>možnosť</a:t>
            </a:r>
            <a:r>
              <a:rPr lang="en-US" dirty="0"/>
              <a:t> je </a:t>
            </a:r>
            <a:r>
              <a:rPr lang="en-US" dirty="0" err="1"/>
              <a:t>dostupná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v </a:t>
            </a:r>
            <a:r>
              <a:rPr lang="en-US" dirty="0" err="1"/>
              <a:t>prípade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zahrniete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. 
</a:t>
            </a:r>
            <a:r>
              <a:rPr lang="en-US" dirty="0" err="1"/>
              <a:t>Krížové</a:t>
            </a:r>
            <a:r>
              <a:rPr lang="en-US" dirty="0"/>
              <a:t> </a:t>
            </a:r>
            <a:r>
              <a:rPr lang="en-US" dirty="0" err="1"/>
              <a:t>porovnávanie</a:t>
            </a:r>
            <a:r>
              <a:rPr lang="en-US" dirty="0"/>
              <a:t> </a:t>
            </a:r>
            <a:r>
              <a:rPr lang="en-US" dirty="0" err="1"/>
              <a:t>textu</a:t>
            </a:r>
            <a:r>
              <a:rPr lang="en-US" dirty="0"/>
              <a:t> je </a:t>
            </a:r>
            <a:r>
              <a:rPr lang="en-US" dirty="0" err="1"/>
              <a:t>vylúčené</a:t>
            </a:r>
            <a:r>
              <a:rPr lang="en-US" dirty="0"/>
              <a:t> z </a:t>
            </a:r>
            <a:r>
              <a:rPr lang="en-US" dirty="0" err="1"/>
              <a:t>voliteľných</a:t>
            </a:r>
            <a:r>
              <a:rPr lang="en-US" dirty="0"/>
              <a:t> </a:t>
            </a:r>
            <a:r>
              <a:rPr lang="en-US" dirty="0" err="1"/>
              <a:t>fontov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A931A0-665E-4996-9623-F1CE74AAA2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9338" r="18798" b="47854"/>
          <a:stretch/>
        </p:blipFill>
        <p:spPr>
          <a:xfrm>
            <a:off x="2807676" y="1169376"/>
            <a:ext cx="6623675" cy="260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97676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 err="1"/>
              <a:t>Voliteľné</a:t>
            </a:r>
            <a:r>
              <a:rPr lang="en-US" dirty="0"/>
              <a:t>: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Nie</a:t>
            </a:r>
            <a:r>
              <a:rPr lang="en-US" dirty="0"/>
              <a:t>, 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nechcete</a:t>
            </a:r>
            <a:r>
              <a:rPr lang="en-US" dirty="0"/>
              <a:t> v </a:t>
            </a:r>
            <a:r>
              <a:rPr lang="en-US" dirty="0" err="1"/>
              <a:t>budúcnosti</a:t>
            </a:r>
            <a:r>
              <a:rPr lang="en-US" dirty="0"/>
              <a:t> </a:t>
            </a:r>
            <a:r>
              <a:rPr lang="en-US" dirty="0" err="1"/>
              <a:t>dostávať</a:t>
            </a:r>
            <a:r>
              <a:rPr lang="en-US" dirty="0"/>
              <a:t> e-</a:t>
            </a:r>
            <a:r>
              <a:rPr lang="en-US" dirty="0" err="1"/>
              <a:t>maily</a:t>
            </a:r>
            <a:r>
              <a:rPr lang="en-US" dirty="0"/>
              <a:t> od WBP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CBD3B-9414-44B6-A356-03F7043E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52" t="39132" r="50889" b="41322"/>
          <a:stretch/>
        </p:blipFill>
        <p:spPr>
          <a:xfrm>
            <a:off x="2743198" y="1678566"/>
            <a:ext cx="7420807" cy="246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B0232B-54C2-4807-BE4F-4789A3961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3" t="14300" r="17813" b="55715"/>
          <a:stretch/>
        </p:blipFill>
        <p:spPr>
          <a:xfrm>
            <a:off x="687386" y="1733894"/>
            <a:ext cx="10995039" cy="22252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1" y="624110"/>
            <a:ext cx="9332912" cy="1280890"/>
          </a:xfrm>
        </p:spPr>
        <p:txBody>
          <a:bodyPr/>
          <a:lstStyle/>
          <a:p>
            <a:r>
              <a:rPr lang="pl-PL" sz="3200" dirty="0"/>
              <a:t>Prejdite na stránku s požiadavkami na eKnihu</a:t>
            </a: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7249631" y="1841509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8027394" y="1231909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Voliteľné</a:t>
            </a:r>
            <a:r>
              <a:rPr lang="en-US" dirty="0"/>
              <a:t>: Tu </a:t>
            </a:r>
            <a:r>
              <a:rPr lang="en-US" dirty="0" err="1"/>
              <a:t>zadajte</a:t>
            </a:r>
            <a:r>
              <a:rPr lang="en-US" dirty="0"/>
              <a:t> </a:t>
            </a:r>
            <a:r>
              <a:rPr lang="en-US" dirty="0" err="1"/>
              <a:t>ďalšie</a:t>
            </a:r>
            <a:r>
              <a:rPr lang="en-US" dirty="0"/>
              <a:t> </a:t>
            </a:r>
            <a:r>
              <a:rPr lang="en-US" dirty="0" err="1"/>
              <a:t>požiadavky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Akúkoľvek</a:t>
            </a:r>
            <a:r>
              <a:rPr lang="en-US" dirty="0"/>
              <a:t> </a:t>
            </a:r>
            <a:r>
              <a:rPr lang="en-US" dirty="0" err="1"/>
              <a:t>ďalšiu</a:t>
            </a:r>
            <a:r>
              <a:rPr lang="en-US" dirty="0"/>
              <a:t> </a:t>
            </a:r>
            <a:r>
              <a:rPr lang="en-US" dirty="0" err="1"/>
              <a:t>požiadavku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podať</a:t>
            </a:r>
            <a:r>
              <a:rPr lang="en-US" dirty="0"/>
              <a:t>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voľnom</a:t>
            </a:r>
            <a:r>
              <a:rPr lang="en-US" dirty="0"/>
              <a:t> </a:t>
            </a:r>
            <a:r>
              <a:rPr lang="en-US" dirty="0" err="1"/>
              <a:t>textovom</a:t>
            </a:r>
            <a:r>
              <a:rPr lang="en-US" dirty="0"/>
              <a:t> </a:t>
            </a:r>
            <a:r>
              <a:rPr lang="en-US" dirty="0" err="1"/>
              <a:t>poli</a:t>
            </a:r>
            <a:r>
              <a:rPr lang="en-US" dirty="0"/>
              <a:t>.   
</a:t>
            </a:r>
            <a:r>
              <a:rPr lang="en-US" dirty="0" err="1"/>
              <a:t>Napríklad</a:t>
            </a:r>
            <a:r>
              <a:rPr lang="en-US" dirty="0"/>
              <a:t>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chcieť</a:t>
            </a:r>
            <a:r>
              <a:rPr lang="en-US" dirty="0"/>
              <a:t>, aby </a:t>
            </a:r>
            <a:r>
              <a:rPr lang="en-US" dirty="0" err="1"/>
              <a:t>váš</a:t>
            </a:r>
            <a:r>
              <a:rPr lang="en-US" dirty="0"/>
              <a:t> </a:t>
            </a:r>
            <a:r>
              <a:rPr lang="en-US" dirty="0" err="1"/>
              <a:t>plán</a:t>
            </a:r>
            <a:r>
              <a:rPr lang="en-US" dirty="0"/>
              <a:t> </a:t>
            </a:r>
            <a:r>
              <a:rPr lang="en-US" dirty="0" err="1"/>
              <a:t>čítania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vo</a:t>
            </a:r>
            <a:r>
              <a:rPr lang="en-US" dirty="0"/>
              <a:t> </a:t>
            </a:r>
            <a:r>
              <a:rPr lang="en-US" dirty="0" err="1"/>
              <a:t>viacerých</a:t>
            </a:r>
            <a:r>
              <a:rPr lang="en-US" dirty="0"/>
              <a:t> </a:t>
            </a:r>
            <a:r>
              <a:rPr lang="en-US" dirty="0" err="1"/>
              <a:t>formátoch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v 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formáte</a:t>
            </a:r>
            <a:r>
              <a:rPr lang="en-US" dirty="0"/>
              <a:t>, </a:t>
            </a:r>
            <a:r>
              <a:rPr lang="en-US" dirty="0" err="1"/>
              <a:t>než</a:t>
            </a:r>
            <a:r>
              <a:rPr lang="en-US" dirty="0"/>
              <a:t> je </a:t>
            </a:r>
            <a:r>
              <a:rPr lang="en-US" dirty="0" err="1"/>
              <a:t>uvedený</a:t>
            </a:r>
            <a:r>
              <a:rPr lang="en-US" dirty="0"/>
              <a:t>. Ak to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možné</a:t>
            </a:r>
            <a:r>
              <a:rPr lang="en-US" dirty="0"/>
              <a:t>, </a:t>
            </a:r>
            <a:r>
              <a:rPr lang="en-US" dirty="0" err="1"/>
              <a:t>vyhovieme</a:t>
            </a:r>
            <a:r>
              <a:rPr lang="en-US" dirty="0"/>
              <a:t> </a:t>
            </a:r>
            <a:r>
              <a:rPr lang="en-US" dirty="0" err="1"/>
              <a:t>akejkoľvek</a:t>
            </a:r>
            <a:r>
              <a:rPr lang="en-US" dirty="0"/>
              <a:t> </a:t>
            </a:r>
            <a:r>
              <a:rPr lang="en-US" dirty="0" err="1"/>
              <a:t>požiadavke</a:t>
            </a:r>
            <a:r>
              <a:rPr lang="en-US" dirty="0"/>
              <a:t>.  
</a:t>
            </a:r>
            <a:r>
              <a:rPr lang="en-US" dirty="0" err="1"/>
              <a:t>Možno</a:t>
            </a:r>
            <a:r>
              <a:rPr lang="en-US" dirty="0"/>
              <a:t>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chcieť</a:t>
            </a:r>
            <a:r>
              <a:rPr lang="en-US" dirty="0"/>
              <a:t> </a:t>
            </a:r>
            <a:r>
              <a:rPr lang="en-US" dirty="0" err="1"/>
              <a:t>kombinovať</a:t>
            </a:r>
            <a:r>
              <a:rPr lang="en-US" dirty="0"/>
              <a:t> a </a:t>
            </a:r>
            <a:r>
              <a:rPr lang="en-US" dirty="0" err="1"/>
              <a:t>kombinovať</a:t>
            </a:r>
            <a:r>
              <a:rPr lang="en-US" dirty="0"/>
              <a:t>. </a:t>
            </a:r>
            <a:r>
              <a:rPr lang="en-US" dirty="0" err="1"/>
              <a:t>Vyberte</a:t>
            </a:r>
            <a:r>
              <a:rPr lang="en-US" dirty="0"/>
              <a:t> </a:t>
            </a:r>
            <a:r>
              <a:rPr lang="en-US" dirty="0" err="1"/>
              <a:t>napríklad</a:t>
            </a:r>
            <a:r>
              <a:rPr lang="en-US" dirty="0"/>
              <a:t> </a:t>
            </a:r>
            <a:r>
              <a:rPr lang="en-US" dirty="0" err="1"/>
              <a:t>Starý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z </a:t>
            </a:r>
            <a:r>
              <a:rPr lang="en-US" dirty="0" err="1"/>
              <a:t>jednej</a:t>
            </a:r>
            <a:r>
              <a:rPr lang="en-US" dirty="0"/>
              <a:t> </a:t>
            </a:r>
            <a:r>
              <a:rPr lang="en-US" dirty="0" err="1"/>
              <a:t>verzie</a:t>
            </a:r>
            <a:r>
              <a:rPr lang="en-US" dirty="0"/>
              <a:t> a </a:t>
            </a:r>
            <a:r>
              <a:rPr lang="en-US" dirty="0" err="1"/>
              <a:t>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 z </a:t>
            </a:r>
            <a:r>
              <a:rPr lang="en-US" dirty="0" err="1"/>
              <a:t>inej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To </a:t>
            </a:r>
            <a:r>
              <a:rPr lang="en-US" dirty="0" err="1"/>
              <a:t>môžete</a:t>
            </a:r>
            <a:r>
              <a:rPr lang="en-US" dirty="0"/>
              <a:t> </a:t>
            </a:r>
            <a:r>
              <a:rPr lang="en-US" dirty="0" err="1"/>
              <a:t>urobiť</a:t>
            </a:r>
            <a:r>
              <a:rPr lang="en-US" dirty="0"/>
              <a:t> </a:t>
            </a:r>
            <a:r>
              <a:rPr lang="en-US" dirty="0" err="1"/>
              <a:t>prostredníctvom</a:t>
            </a:r>
            <a:r>
              <a:rPr lang="en-US" dirty="0"/>
              <a:t> </a:t>
            </a:r>
            <a:r>
              <a:rPr lang="en-US" dirty="0" err="1"/>
              <a:t>dodatočnej</a:t>
            </a:r>
            <a:r>
              <a:rPr lang="en-US" dirty="0"/>
              <a:t> </a:t>
            </a:r>
            <a:r>
              <a:rPr lang="en-US" dirty="0" err="1"/>
              <a:t>žiadosti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zaslať</a:t>
            </a:r>
            <a:r>
              <a:rPr lang="en-US" dirty="0"/>
              <a:t> </a:t>
            </a:r>
            <a:r>
              <a:rPr lang="en-US" dirty="0" err="1"/>
              <a:t>správu</a:t>
            </a:r>
            <a:r>
              <a:rPr lang="en-US" dirty="0"/>
              <a:t> </a:t>
            </a:r>
            <a:r>
              <a:rPr lang="en-US" dirty="0" err="1"/>
              <a:t>cez</a:t>
            </a:r>
            <a:r>
              <a:rPr lang="en-US" dirty="0"/>
              <a:t> </a:t>
            </a:r>
            <a:r>
              <a:rPr lang="en-US" dirty="0" err="1"/>
              <a:t>našu</a:t>
            </a:r>
            <a:r>
              <a:rPr lang="en-US" dirty="0"/>
              <a:t> </a:t>
            </a:r>
            <a:r>
              <a:rPr lang="en-US" dirty="0" err="1"/>
              <a:t>stránku</a:t>
            </a:r>
            <a:r>
              <a:rPr lang="en-US" dirty="0"/>
              <a:t> </a:t>
            </a:r>
            <a:r>
              <a:rPr lang="en-US" dirty="0" err="1"/>
              <a:t>Kontaktujte</a:t>
            </a:r>
            <a:r>
              <a:rPr lang="en-US" dirty="0"/>
              <a:t> </a:t>
            </a:r>
            <a:r>
              <a:rPr lang="en-US" dirty="0" err="1"/>
              <a:t>nás</a:t>
            </a:r>
            <a:r>
              <a:rPr lang="en-US" dirty="0"/>
              <a:t>. 
</a:t>
            </a:r>
            <a:r>
              <a:rPr lang="en-US" dirty="0" err="1"/>
              <a:t>Tento</a:t>
            </a:r>
            <a:r>
              <a:rPr lang="en-US" dirty="0"/>
              <a:t> </a:t>
            </a:r>
            <a:r>
              <a:rPr lang="en-US" dirty="0" err="1"/>
              <a:t>typ</a:t>
            </a:r>
            <a:r>
              <a:rPr lang="en-US" dirty="0"/>
              <a:t> </a:t>
            </a:r>
            <a:r>
              <a:rPr lang="en-US" dirty="0" err="1"/>
              <a:t>žiadosti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na </a:t>
            </a:r>
            <a:r>
              <a:rPr lang="en-US" dirty="0" err="1"/>
              <a:t>našej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trvať</a:t>
            </a:r>
            <a:r>
              <a:rPr lang="en-US" dirty="0"/>
              <a:t> o </a:t>
            </a:r>
            <a:r>
              <a:rPr lang="en-US" dirty="0" err="1"/>
              <a:t>niečo</a:t>
            </a:r>
            <a:r>
              <a:rPr lang="en-US" dirty="0"/>
              <a:t> </a:t>
            </a:r>
            <a:r>
              <a:rPr lang="en-US" dirty="0" err="1"/>
              <a:t>dlhšie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F81D9E-19F1-46C7-A294-4CEF9555B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8998" r="18438" b="50000"/>
          <a:stretch/>
        </p:blipFill>
        <p:spPr>
          <a:xfrm>
            <a:off x="2790092" y="1433145"/>
            <a:ext cx="6836622" cy="128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Prosím</a:t>
            </a:r>
            <a:r>
              <a:rPr lang="en-US" dirty="0"/>
              <a:t>, </a:t>
            </a:r>
            <a:r>
              <a:rPr lang="en-US" dirty="0" err="1"/>
              <a:t>dajte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vedieť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sa o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dozvedeli</a:t>
            </a:r>
            <a:r>
              <a:rPr lang="en-US" dirty="0"/>
              <a:t> a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čítate</a:t>
            </a:r>
            <a:r>
              <a:rPr lang="en-US" dirty="0"/>
              <a:t> </a:t>
            </a:r>
            <a:r>
              <a:rPr lang="en-US" dirty="0" err="1"/>
              <a:t>Bibliu</a:t>
            </a:r>
            <a:r>
              <a:rPr lang="en-US" dirty="0"/>
              <a:t> </a:t>
            </a:r>
            <a:r>
              <a:rPr lang="en-US" dirty="0" err="1"/>
              <a:t>prvýkrát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Tieto </a:t>
            </a:r>
            <a:r>
              <a:rPr lang="en-US" sz="2000" dirty="0" err="1"/>
              <a:t>informácie</a:t>
            </a:r>
            <a:r>
              <a:rPr lang="en-US" sz="2000" dirty="0"/>
              <a:t> </a:t>
            </a:r>
            <a:r>
              <a:rPr lang="en-US" sz="2000" dirty="0" err="1"/>
              <a:t>nám</a:t>
            </a:r>
            <a:r>
              <a:rPr lang="en-US" sz="2000" dirty="0"/>
              <a:t> </a:t>
            </a:r>
            <a:r>
              <a:rPr lang="en-US" sz="2000" dirty="0" err="1"/>
              <a:t>pomôžu</a:t>
            </a:r>
            <a:r>
              <a:rPr lang="en-US" sz="2000" dirty="0"/>
              <a:t> </a:t>
            </a:r>
            <a:r>
              <a:rPr lang="en-US" sz="2000" dirty="0" err="1"/>
              <a:t>osloviť</a:t>
            </a:r>
            <a:r>
              <a:rPr lang="en-US" sz="2000" dirty="0"/>
              <a:t> </a:t>
            </a:r>
            <a:r>
              <a:rPr lang="en-US" sz="2000" dirty="0" err="1"/>
              <a:t>čo</a:t>
            </a:r>
            <a:r>
              <a:rPr lang="en-US" sz="2000" dirty="0"/>
              <a:t> </a:t>
            </a:r>
            <a:r>
              <a:rPr lang="en-US" sz="2000" dirty="0" err="1"/>
              <a:t>najviac</a:t>
            </a:r>
            <a:r>
              <a:rPr lang="en-US" sz="2000" dirty="0"/>
              <a:t> </a:t>
            </a:r>
            <a:r>
              <a:rPr lang="en-US" sz="2000" dirty="0" err="1"/>
              <a:t>ľudí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A909D6-47AD-4CFC-BFD7-8D47DE8169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50000" r="38413" b="31619"/>
          <a:stretch/>
        </p:blipFill>
        <p:spPr>
          <a:xfrm>
            <a:off x="2592924" y="1995854"/>
            <a:ext cx="830302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Kliknite</a:t>
            </a:r>
            <a:r>
              <a:rPr lang="en-US" dirty="0"/>
              <a:t> na </a:t>
            </a:r>
            <a:r>
              <a:rPr lang="en-US" dirty="0" err="1"/>
              <a:t>Odoslať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Ak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formulár</a:t>
            </a:r>
            <a:r>
              <a:rPr lang="en-US" dirty="0"/>
              <a:t> </a:t>
            </a:r>
            <a:r>
              <a:rPr lang="en-US" dirty="0" err="1"/>
              <a:t>úplne</a:t>
            </a:r>
            <a:r>
              <a:rPr lang="en-US" dirty="0"/>
              <a:t> </a:t>
            </a:r>
            <a:r>
              <a:rPr lang="en-US" dirty="0" err="1"/>
              <a:t>vyplnili</a:t>
            </a:r>
            <a:r>
              <a:rPr lang="en-US" dirty="0"/>
              <a:t> bez toho,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zmeškali</a:t>
            </a:r>
            <a:r>
              <a:rPr lang="en-US" dirty="0"/>
              <a:t> </a:t>
            </a:r>
            <a:r>
              <a:rPr lang="en-US" dirty="0" err="1"/>
              <a:t>povinný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presmerovaní</a:t>
            </a:r>
            <a:r>
              <a:rPr lang="en-US" dirty="0"/>
              <a:t> na </a:t>
            </a:r>
            <a:r>
              <a:rPr lang="en-US" dirty="0" err="1"/>
              <a:t>potvrdzovaciu</a:t>
            </a:r>
            <a:r>
              <a:rPr lang="en-US" dirty="0"/>
              <a:t> </a:t>
            </a:r>
            <a:r>
              <a:rPr lang="en-US" dirty="0" err="1"/>
              <a:t>stránku</a:t>
            </a:r>
            <a:r>
              <a:rPr lang="en-US" dirty="0"/>
              <a:t>. 
Ak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niečo</a:t>
            </a:r>
            <a:r>
              <a:rPr lang="en-US" dirty="0"/>
              <a:t> </a:t>
            </a:r>
            <a:r>
              <a:rPr lang="en-US" dirty="0" err="1"/>
              <a:t>zmeškali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vyzvaní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vyplnili</a:t>
            </a:r>
            <a:r>
              <a:rPr lang="en-US" dirty="0"/>
              <a:t> pole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urobili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19C7DC-9FFC-4F96-8153-D60AF70FA7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19" t="69857" r="73534" b="23032"/>
          <a:stretch/>
        </p:blipFill>
        <p:spPr>
          <a:xfrm>
            <a:off x="2589212" y="1452364"/>
            <a:ext cx="2625528" cy="10622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F79502-A793-4AB1-B284-9EC16D17E3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49" t="52895" r="17660" b="31964"/>
          <a:stretch/>
        </p:blipFill>
        <p:spPr>
          <a:xfrm>
            <a:off x="3142032" y="4289897"/>
            <a:ext cx="6149400" cy="150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Strana</a:t>
            </a:r>
            <a:r>
              <a:rPr lang="en-US" sz="2000" dirty="0"/>
              <a:t> s </a:t>
            </a:r>
            <a:r>
              <a:rPr lang="en-US" sz="2000" dirty="0" err="1"/>
              <a:t>potvrdením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418839-590A-477E-8D3C-86A480CDD5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65" t="13909" r="38702" b="5725"/>
          <a:stretch/>
        </p:blipFill>
        <p:spPr>
          <a:xfrm>
            <a:off x="3930160" y="143464"/>
            <a:ext cx="3490547" cy="657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Stránka</a:t>
            </a:r>
            <a:r>
              <a:rPr lang="en-US" sz="3200" dirty="0"/>
              <a:t> </a:t>
            </a:r>
            <a:r>
              <a:rPr lang="en-US" sz="3200" dirty="0" err="1"/>
              <a:t>potvrdenia</a:t>
            </a:r>
            <a:r>
              <a:rPr lang="en-US" sz="3200" dirty="0"/>
              <a:t> </a:t>
            </a:r>
            <a:r>
              <a:rPr lang="en-US" sz="3200" dirty="0" err="1"/>
              <a:t>pokračovala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/>
              <a:t>If you are satisfied with your selections, click on Confirm and Send Request.</a:t>
            </a:r>
          </a:p>
          <a:p>
            <a:r>
              <a:rPr lang="en-US" dirty="0"/>
              <a:t>If not, you can go back and edit.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E7CFC9-201C-4415-B0F7-98E79C1BD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3" t="85957" r="50962" b="6798"/>
          <a:stretch/>
        </p:blipFill>
        <p:spPr>
          <a:xfrm>
            <a:off x="2592924" y="979204"/>
            <a:ext cx="5096597" cy="90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Stránka</a:t>
            </a:r>
            <a:r>
              <a:rPr lang="en-US" dirty="0"/>
              <a:t> s </a:t>
            </a:r>
            <a:r>
              <a:rPr lang="en-US" dirty="0" err="1"/>
              <a:t>úspešným</a:t>
            </a:r>
            <a:r>
              <a:rPr lang="en-US" dirty="0"/>
              <a:t> </a:t>
            </a:r>
            <a:r>
              <a:rPr lang="en-US" dirty="0" err="1"/>
              <a:t>odoslaním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Je </a:t>
            </a:r>
            <a:r>
              <a:rPr lang="en-US" dirty="0" err="1"/>
              <a:t>mimoriadne</a:t>
            </a:r>
            <a:r>
              <a:rPr lang="en-US" dirty="0"/>
              <a:t> </a:t>
            </a:r>
            <a:r>
              <a:rPr lang="en-US" dirty="0" err="1"/>
              <a:t>dôležité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gary@worldbibleplans.com </a:t>
            </a:r>
            <a:r>
              <a:rPr lang="en-US" dirty="0" err="1"/>
              <a:t>pridali</a:t>
            </a:r>
            <a:r>
              <a:rPr lang="en-US" dirty="0"/>
              <a:t> do </a:t>
            </a:r>
            <a:r>
              <a:rPr lang="en-US" dirty="0" err="1"/>
              <a:t>zoznamu</a:t>
            </a:r>
            <a:r>
              <a:rPr lang="en-US" dirty="0"/>
              <a:t> </a:t>
            </a:r>
            <a:r>
              <a:rPr lang="en-US" dirty="0" err="1"/>
              <a:t>bezpečných</a:t>
            </a:r>
            <a:r>
              <a:rPr lang="en-US" dirty="0"/>
              <a:t> </a:t>
            </a:r>
            <a:r>
              <a:rPr lang="en-US" dirty="0" err="1"/>
              <a:t>odosielateľov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Inak</a:t>
            </a:r>
            <a:r>
              <a:rPr lang="en-US" dirty="0"/>
              <a:t> sa </a:t>
            </a:r>
            <a:r>
              <a:rPr lang="en-US" dirty="0" err="1"/>
              <a:t>vaša</a:t>
            </a:r>
            <a:r>
              <a:rPr lang="en-US" dirty="0"/>
              <a:t> </a:t>
            </a:r>
            <a:r>
              <a:rPr lang="en-US" dirty="0" err="1"/>
              <a:t>príloha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odkaz</a:t>
            </a:r>
            <a:r>
              <a:rPr lang="en-US" dirty="0"/>
              <a:t> </a:t>
            </a:r>
            <a:r>
              <a:rPr lang="en-US" dirty="0" err="1"/>
              <a:t>môže</a:t>
            </a:r>
            <a:r>
              <a:rPr lang="en-US" dirty="0"/>
              <a:t> </a:t>
            </a:r>
            <a:r>
              <a:rPr lang="en-US" dirty="0" err="1"/>
              <a:t>skončiť</a:t>
            </a:r>
            <a:r>
              <a:rPr lang="en-US" dirty="0"/>
              <a:t> v </a:t>
            </a:r>
            <a:r>
              <a:rPr lang="en-US" dirty="0" err="1"/>
              <a:t>priečinku</a:t>
            </a:r>
            <a:r>
              <a:rPr lang="en-US" dirty="0"/>
              <a:t> </a:t>
            </a:r>
            <a:r>
              <a:rPr lang="en-US" dirty="0" err="1"/>
              <a:t>nevyžiadaná</a:t>
            </a:r>
            <a:r>
              <a:rPr lang="en-US" dirty="0"/>
              <a:t> </a:t>
            </a:r>
            <a:r>
              <a:rPr lang="en-US" dirty="0" err="1"/>
              <a:t>pošta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spam.</a:t>
            </a:r>
          </a:p>
          <a:p>
            <a:r>
              <a:rPr lang="en-US" dirty="0" err="1"/>
              <a:t>Lehota</a:t>
            </a:r>
            <a:r>
              <a:rPr lang="en-US" dirty="0"/>
              <a:t> na </a:t>
            </a:r>
            <a:r>
              <a:rPr lang="en-US" dirty="0" err="1"/>
              <a:t>podanie</a:t>
            </a:r>
            <a:r>
              <a:rPr lang="en-US" dirty="0"/>
              <a:t> </a:t>
            </a:r>
            <a:r>
              <a:rPr lang="en-US" dirty="0" err="1"/>
              <a:t>žiadosti</a:t>
            </a:r>
            <a:r>
              <a:rPr lang="en-US" dirty="0"/>
              <a:t> je </a:t>
            </a:r>
            <a:r>
              <a:rPr lang="en-US" dirty="0" err="1"/>
              <a:t>kratšia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24 </a:t>
            </a:r>
            <a:r>
              <a:rPr lang="en-US" dirty="0" err="1"/>
              <a:t>hodín</a:t>
            </a:r>
            <a:r>
              <a:rPr lang="en-US" dirty="0"/>
              <a:t>, </a:t>
            </a:r>
            <a:r>
              <a:rPr lang="en-US" dirty="0" err="1"/>
              <a:t>pokiaľ</a:t>
            </a:r>
            <a:r>
              <a:rPr lang="en-US" dirty="0"/>
              <a:t> </a:t>
            </a:r>
            <a:r>
              <a:rPr lang="en-US" dirty="0" err="1"/>
              <a:t>neexistujú</a:t>
            </a:r>
            <a:r>
              <a:rPr lang="en-US" dirty="0"/>
              <a:t> </a:t>
            </a:r>
            <a:r>
              <a:rPr lang="en-US" dirty="0" err="1"/>
              <a:t>zmierňujúce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Ak </a:t>
            </a:r>
            <a:r>
              <a:rPr lang="en-US" dirty="0" err="1"/>
              <a:t>nedostanete</a:t>
            </a:r>
            <a:r>
              <a:rPr lang="en-US" dirty="0"/>
              <a:t> e-mail od gary@worldbibleplans.com do 24 </a:t>
            </a:r>
            <a:r>
              <a:rPr lang="en-US" dirty="0" err="1"/>
              <a:t>hodín</a:t>
            </a:r>
            <a:r>
              <a:rPr lang="en-US" dirty="0"/>
              <a:t>, </a:t>
            </a:r>
            <a:r>
              <a:rPr lang="en-US" dirty="0" err="1"/>
              <a:t>skontrolujte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priečinok</a:t>
            </a:r>
            <a:r>
              <a:rPr lang="en-US" dirty="0"/>
              <a:t> </a:t>
            </a:r>
            <a:r>
              <a:rPr lang="en-US" dirty="0" err="1"/>
              <a:t>nevyžiadanej</a:t>
            </a:r>
            <a:r>
              <a:rPr lang="en-US" dirty="0"/>
              <a:t> </a:t>
            </a:r>
            <a:r>
              <a:rPr lang="en-US" dirty="0" err="1"/>
              <a:t>pošty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spamu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Ak </a:t>
            </a:r>
            <a:r>
              <a:rPr lang="en-US" dirty="0" err="1"/>
              <a:t>ste</a:t>
            </a:r>
            <a:r>
              <a:rPr lang="en-US" dirty="0"/>
              <a:t> od </a:t>
            </a:r>
            <a:r>
              <a:rPr lang="en-US" dirty="0" err="1"/>
              <a:t>nás</a:t>
            </a:r>
            <a:r>
              <a:rPr lang="en-US" dirty="0"/>
              <a:t> </a:t>
            </a:r>
            <a:r>
              <a:rPr lang="en-US" dirty="0" err="1"/>
              <a:t>ešte</a:t>
            </a:r>
            <a:r>
              <a:rPr lang="en-US" dirty="0"/>
              <a:t> </a:t>
            </a:r>
            <a:r>
              <a:rPr lang="en-US" dirty="0" err="1"/>
              <a:t>nedostali</a:t>
            </a:r>
            <a:r>
              <a:rPr lang="en-US" dirty="0"/>
              <a:t> e-mail, </a:t>
            </a:r>
            <a:r>
              <a:rPr lang="en-US" dirty="0" err="1"/>
              <a:t>pošlite</a:t>
            </a:r>
            <a:r>
              <a:rPr lang="en-US" dirty="0"/>
              <a:t> </a:t>
            </a:r>
            <a:r>
              <a:rPr lang="en-US" dirty="0" err="1"/>
              <a:t>nám</a:t>
            </a:r>
            <a:r>
              <a:rPr lang="en-US" dirty="0"/>
              <a:t> </a:t>
            </a:r>
            <a:r>
              <a:rPr lang="en-US" dirty="0" err="1"/>
              <a:t>správu</a:t>
            </a:r>
            <a:r>
              <a:rPr lang="en-US" dirty="0"/>
              <a:t> </a:t>
            </a:r>
            <a:r>
              <a:rPr lang="en-US" dirty="0" err="1"/>
              <a:t>cez</a:t>
            </a:r>
            <a:r>
              <a:rPr lang="en-US" dirty="0"/>
              <a:t> </a:t>
            </a:r>
            <a:r>
              <a:rPr lang="en-US" dirty="0" err="1"/>
              <a:t>našu</a:t>
            </a:r>
            <a:r>
              <a:rPr lang="en-US" dirty="0"/>
              <a:t> </a:t>
            </a:r>
            <a:r>
              <a:rPr lang="en-US" dirty="0" err="1"/>
              <a:t>stránku</a:t>
            </a:r>
            <a:r>
              <a:rPr lang="en-US" dirty="0"/>
              <a:t> </a:t>
            </a:r>
            <a:r>
              <a:rPr lang="en-US" dirty="0" err="1"/>
              <a:t>Kontaktujte</a:t>
            </a:r>
            <a:r>
              <a:rPr lang="en-US" dirty="0"/>
              <a:t> </a:t>
            </a:r>
            <a:r>
              <a:rPr lang="en-US" dirty="0" err="1"/>
              <a:t>nás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F39A08-6B34-46C3-87BE-D9543B416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20" t="33077" r="6276" b="50000"/>
          <a:stretch/>
        </p:blipFill>
        <p:spPr>
          <a:xfrm>
            <a:off x="2610508" y="1600200"/>
            <a:ext cx="8451263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 dirty="0"/>
              <a:t>Toto je </a:t>
            </a:r>
            <a:r>
              <a:rPr lang="en-US" sz="2000" dirty="0" err="1"/>
              <a:t>formulár</a:t>
            </a:r>
            <a:r>
              <a:rPr lang="en-US" sz="2000" dirty="0"/>
              <a:t> </a:t>
            </a:r>
            <a:r>
              <a:rPr lang="en-US" sz="2000" dirty="0" err="1"/>
              <a:t>žiadosti</a:t>
            </a:r>
            <a:r>
              <a:rPr lang="en-US" sz="2000" dirty="0"/>
              <a:t> – </a:t>
            </a:r>
            <a:r>
              <a:rPr lang="en-US" sz="2000" dirty="0" err="1"/>
              <a:t>rozoberieme</a:t>
            </a:r>
            <a:r>
              <a:rPr lang="en-US" sz="2000" dirty="0"/>
              <a:t> ho v </a:t>
            </a:r>
            <a:r>
              <a:rPr lang="en-US" sz="2000" dirty="0" err="1"/>
              <a:t>nasledujúcich</a:t>
            </a:r>
            <a:r>
              <a:rPr lang="en-US" sz="2000" dirty="0"/>
              <a:t> </a:t>
            </a:r>
            <a:r>
              <a:rPr lang="en-US" sz="2000" dirty="0" err="1"/>
              <a:t>slajdoch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3CC6C2-0941-48EC-A260-C41933471E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32" t="21870" r="33936" b="7026"/>
          <a:stretch/>
        </p:blipFill>
        <p:spPr>
          <a:xfrm>
            <a:off x="4082374" y="564204"/>
            <a:ext cx="5271579" cy="60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Mechanika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en-US" dirty="0"/>
              <a:t>Je </a:t>
            </a:r>
            <a:r>
              <a:rPr lang="en-US" dirty="0" err="1"/>
              <a:t>dôležité</a:t>
            </a:r>
            <a:r>
              <a:rPr lang="en-US" dirty="0"/>
              <a:t>, aby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formulár</a:t>
            </a:r>
            <a:r>
              <a:rPr lang="en-US" dirty="0"/>
              <a:t> </a:t>
            </a:r>
            <a:r>
              <a:rPr lang="en-US" dirty="0" err="1"/>
              <a:t>vyplnili</a:t>
            </a:r>
            <a:r>
              <a:rPr lang="en-US" dirty="0"/>
              <a:t> </a:t>
            </a:r>
            <a:r>
              <a:rPr lang="en-US" dirty="0" err="1"/>
              <a:t>zľava</a:t>
            </a:r>
            <a:r>
              <a:rPr lang="en-US" dirty="0"/>
              <a:t> </a:t>
            </a:r>
            <a:r>
              <a:rPr lang="en-US" dirty="0" err="1"/>
              <a:t>doprava</a:t>
            </a:r>
            <a:r>
              <a:rPr lang="en-US" dirty="0"/>
              <a:t> a </a:t>
            </a:r>
            <a:r>
              <a:rPr lang="en-US" dirty="0" err="1"/>
              <a:t>zhora</a:t>
            </a:r>
            <a:r>
              <a:rPr lang="en-US" dirty="0"/>
              <a:t> </a:t>
            </a:r>
            <a:r>
              <a:rPr lang="en-US" dirty="0" err="1"/>
              <a:t>nadol</a:t>
            </a:r>
            <a:r>
              <a:rPr lang="en-US" u="sng" dirty="0"/>
              <a:t>.</a:t>
            </a:r>
          </a:p>
          <a:p>
            <a:pPr lvl="1"/>
            <a:r>
              <a:rPr lang="en-US" dirty="0"/>
              <a:t>Ak </a:t>
            </a:r>
            <a:r>
              <a:rPr lang="en-US" dirty="0" err="1"/>
              <a:t>vyplníte</a:t>
            </a:r>
            <a:r>
              <a:rPr lang="en-US" dirty="0"/>
              <a:t> </a:t>
            </a:r>
            <a:r>
              <a:rPr lang="en-US" dirty="0" err="1"/>
              <a:t>časť</a:t>
            </a:r>
            <a:r>
              <a:rPr lang="en-US" dirty="0"/>
              <a:t> </a:t>
            </a:r>
            <a:r>
              <a:rPr lang="en-US" dirty="0" err="1"/>
              <a:t>formulára</a:t>
            </a:r>
            <a:r>
              <a:rPr lang="en-US" dirty="0"/>
              <a:t> a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zmeníte</a:t>
            </a:r>
            <a:r>
              <a:rPr lang="en-US" dirty="0"/>
              <a:t> </a:t>
            </a:r>
            <a:r>
              <a:rPr lang="en-US" dirty="0" err="1"/>
              <a:t>polie</a:t>
            </a:r>
            <a:r>
              <a:rPr lang="en-US" dirty="0"/>
              <a:t>, </a:t>
            </a:r>
            <a:r>
              <a:rPr lang="en-US" dirty="0" err="1"/>
              <a:t>ktoré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už</a:t>
            </a:r>
            <a:r>
              <a:rPr lang="en-US" dirty="0"/>
              <a:t> </a:t>
            </a:r>
            <a:r>
              <a:rPr lang="en-US" dirty="0" err="1"/>
              <a:t>vybrali</a:t>
            </a:r>
            <a:r>
              <a:rPr lang="en-US" dirty="0"/>
              <a:t>, </a:t>
            </a:r>
            <a:r>
              <a:rPr lang="en-US" dirty="0" err="1"/>
              <a:t>všetky</a:t>
            </a:r>
            <a:r>
              <a:rPr lang="en-US" dirty="0"/>
              <a:t> </a:t>
            </a:r>
            <a:r>
              <a:rPr lang="en-US" dirty="0" err="1"/>
              <a:t>výbery</a:t>
            </a:r>
            <a:r>
              <a:rPr lang="en-US" dirty="0"/>
              <a:t> sa </a:t>
            </a:r>
            <a:r>
              <a:rPr lang="en-US" dirty="0" err="1"/>
              <a:t>vrátia</a:t>
            </a:r>
            <a:r>
              <a:rPr lang="en-US" dirty="0"/>
              <a:t> na </a:t>
            </a:r>
            <a:r>
              <a:rPr lang="en-US" dirty="0" err="1"/>
              <a:t>predvolené</a:t>
            </a:r>
            <a:r>
              <a:rPr lang="en-US" dirty="0"/>
              <a:t> a </a:t>
            </a:r>
            <a:r>
              <a:rPr lang="en-US" dirty="0" err="1"/>
              <a:t>stratíte</a:t>
            </a:r>
            <a:r>
              <a:rPr lang="en-US" dirty="0"/>
              <a:t> tie </a:t>
            </a:r>
            <a:r>
              <a:rPr lang="en-US" dirty="0" err="1"/>
              <a:t>vybrané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Napríklad</a:t>
            </a:r>
            <a:r>
              <a:rPr lang="en-US" dirty="0"/>
              <a:t>, 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vyberiete</a:t>
            </a:r>
            <a:r>
              <a:rPr lang="en-US" dirty="0"/>
              <a:t> </a:t>
            </a:r>
            <a:r>
              <a:rPr lang="en-US" dirty="0" err="1"/>
              <a:t>verziu</a:t>
            </a:r>
            <a:r>
              <a:rPr lang="en-US" dirty="0"/>
              <a:t>, </a:t>
            </a:r>
            <a:r>
              <a:rPr lang="en-US" dirty="0" err="1"/>
              <a:t>vyplníte</a:t>
            </a:r>
            <a:r>
              <a:rPr lang="en-US" dirty="0"/>
              <a:t> </a:t>
            </a:r>
            <a:r>
              <a:rPr lang="en-US" dirty="0" err="1"/>
              <a:t>zvyšok</a:t>
            </a:r>
            <a:r>
              <a:rPr lang="en-US" dirty="0"/>
              <a:t> </a:t>
            </a:r>
            <a:r>
              <a:rPr lang="en-US" dirty="0" err="1"/>
              <a:t>formulára</a:t>
            </a:r>
            <a:r>
              <a:rPr lang="en-US" dirty="0"/>
              <a:t> a </a:t>
            </a:r>
            <a:r>
              <a:rPr lang="en-US" dirty="0" err="1"/>
              <a:t>potom</a:t>
            </a:r>
            <a:r>
              <a:rPr lang="en-US" dirty="0"/>
              <a:t> sa </a:t>
            </a:r>
            <a:r>
              <a:rPr lang="en-US" dirty="0" err="1"/>
              <a:t>vrátite</a:t>
            </a:r>
            <a:r>
              <a:rPr lang="en-US" dirty="0"/>
              <a:t> a </a:t>
            </a:r>
            <a:r>
              <a:rPr lang="en-US" dirty="0" err="1"/>
              <a:t>zmeníte</a:t>
            </a:r>
            <a:r>
              <a:rPr lang="en-US" dirty="0"/>
              <a:t> </a:t>
            </a:r>
            <a:r>
              <a:rPr lang="en-US" dirty="0" err="1"/>
              <a:t>verziu</a:t>
            </a:r>
            <a:r>
              <a:rPr lang="en-US" dirty="0"/>
              <a:t>, </a:t>
            </a:r>
            <a:r>
              <a:rPr lang="en-US" dirty="0" err="1"/>
              <a:t>budete</a:t>
            </a:r>
            <a:r>
              <a:rPr lang="en-US" dirty="0"/>
              <a:t> </a:t>
            </a:r>
            <a:r>
              <a:rPr lang="en-US" dirty="0" err="1"/>
              <a:t>musieť</a:t>
            </a:r>
            <a:r>
              <a:rPr lang="en-US" dirty="0"/>
              <a:t> </a:t>
            </a:r>
            <a:r>
              <a:rPr lang="en-US" dirty="0" err="1"/>
              <a:t>všetky</a:t>
            </a:r>
            <a:r>
              <a:rPr lang="en-US" dirty="0"/>
              <a:t> </a:t>
            </a:r>
            <a:r>
              <a:rPr lang="en-US" dirty="0" err="1"/>
              <a:t>nasledujúce</a:t>
            </a:r>
            <a:r>
              <a:rPr lang="en-US" dirty="0"/>
              <a:t> </a:t>
            </a:r>
            <a:r>
              <a:rPr lang="en-US" dirty="0" err="1"/>
              <a:t>polia</a:t>
            </a:r>
            <a:r>
              <a:rPr lang="en-US" dirty="0"/>
              <a:t> </a:t>
            </a:r>
            <a:r>
              <a:rPr lang="en-US" dirty="0" err="1"/>
              <a:t>vyplniť</a:t>
            </a:r>
            <a:r>
              <a:rPr lang="en-US" dirty="0"/>
              <a:t> </a:t>
            </a:r>
            <a:r>
              <a:rPr lang="en-US" dirty="0" err="1"/>
              <a:t>znova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18B560-B1CD-46B8-8738-79342FD26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6" t="32057" r="8504" b="24965"/>
          <a:stretch/>
        </p:blipFill>
        <p:spPr>
          <a:xfrm>
            <a:off x="2855573" y="778210"/>
            <a:ext cx="5945622" cy="341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Logické</a:t>
            </a:r>
            <a:r>
              <a:rPr lang="en-US" sz="3200" dirty="0"/>
              <a:t> </a:t>
            </a:r>
            <a:r>
              <a:rPr lang="en-US" sz="3200" dirty="0" err="1"/>
              <a:t>pravidlá</a:t>
            </a:r>
            <a:r>
              <a:rPr lang="en-US" sz="3200" dirty="0"/>
              <a:t> </a:t>
            </a:r>
            <a:r>
              <a:rPr lang="en-US" sz="3200" dirty="0" err="1"/>
              <a:t>tvaru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/>
              <a:t>V </a:t>
            </a:r>
            <a:r>
              <a:rPr lang="en-US" dirty="0" err="1"/>
              <a:t>závislosti</a:t>
            </a:r>
            <a:r>
              <a:rPr lang="en-US" dirty="0"/>
              <a:t> od </a:t>
            </a:r>
            <a:r>
              <a:rPr lang="en-US" dirty="0" err="1"/>
              <a:t>vašich</a:t>
            </a:r>
            <a:r>
              <a:rPr lang="en-US" dirty="0"/>
              <a:t> </a:t>
            </a:r>
            <a:r>
              <a:rPr lang="en-US" dirty="0" err="1"/>
              <a:t>výberov</a:t>
            </a:r>
            <a:r>
              <a:rPr lang="en-US" dirty="0"/>
              <a:t> sa </a:t>
            </a:r>
            <a:r>
              <a:rPr lang="en-US" dirty="0" err="1"/>
              <a:t>niektoré</a:t>
            </a:r>
            <a:r>
              <a:rPr lang="en-US" dirty="0"/>
              <a:t> </a:t>
            </a:r>
            <a:r>
              <a:rPr lang="en-US" dirty="0" err="1"/>
              <a:t>možnosti</a:t>
            </a:r>
            <a:r>
              <a:rPr lang="en-US" dirty="0"/>
              <a:t> </a:t>
            </a:r>
            <a:r>
              <a:rPr lang="en-US" dirty="0" err="1"/>
              <a:t>stanú</a:t>
            </a:r>
            <a:r>
              <a:rPr lang="en-US" dirty="0"/>
              <a:t> </a:t>
            </a:r>
            <a:r>
              <a:rPr lang="en-US" dirty="0" err="1"/>
              <a:t>nedostupnými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Niekedy</a:t>
            </a:r>
            <a:r>
              <a:rPr lang="en-US" dirty="0"/>
              <a:t> </a:t>
            </a:r>
            <a:r>
              <a:rPr lang="en-US" dirty="0" err="1"/>
              <a:t>celý</a:t>
            </a:r>
            <a:r>
              <a:rPr lang="en-US" dirty="0"/>
              <a:t> </a:t>
            </a:r>
            <a:r>
              <a:rPr lang="en-US" dirty="0" err="1"/>
              <a:t>rozbaľovací</a:t>
            </a:r>
            <a:r>
              <a:rPr lang="en-US" dirty="0"/>
              <a:t> menu. 
</a:t>
            </a:r>
            <a:r>
              <a:rPr lang="en-US" dirty="0" err="1"/>
              <a:t>Niekedy</a:t>
            </a:r>
            <a:r>
              <a:rPr lang="en-US" dirty="0"/>
              <a:t> </a:t>
            </a:r>
            <a:r>
              <a:rPr lang="en-US" dirty="0" err="1"/>
              <a:t>len</a:t>
            </a:r>
            <a:r>
              <a:rPr lang="en-US" dirty="0"/>
              <a:t> </a:t>
            </a:r>
            <a:r>
              <a:rPr lang="en-US" dirty="0" err="1"/>
              <a:t>výbery</a:t>
            </a:r>
            <a:r>
              <a:rPr lang="en-US" dirty="0"/>
              <a:t> v </a:t>
            </a:r>
            <a:r>
              <a:rPr lang="en-US" dirty="0" err="1"/>
              <a:t>rozbaľovacom</a:t>
            </a:r>
            <a:r>
              <a:rPr lang="en-US" dirty="0"/>
              <a:t> menu.</a:t>
            </a:r>
          </a:p>
          <a:p>
            <a:pPr lvl="2"/>
            <a:r>
              <a:rPr lang="en-US" dirty="0" err="1"/>
              <a:t>Napríklad</a:t>
            </a:r>
            <a:r>
              <a:rPr lang="en-US" dirty="0"/>
              <a:t>: Ak </a:t>
            </a:r>
            <a:r>
              <a:rPr lang="en-US" dirty="0" err="1"/>
              <a:t>vyberiete</a:t>
            </a:r>
            <a:r>
              <a:rPr lang="en-US" dirty="0"/>
              <a:t> </a:t>
            </a:r>
            <a:r>
              <a:rPr lang="en-US" dirty="0" err="1"/>
              <a:t>verziu</a:t>
            </a:r>
            <a:r>
              <a:rPr lang="en-US" dirty="0"/>
              <a:t>, </a:t>
            </a:r>
            <a:r>
              <a:rPr lang="en-US" dirty="0" err="1"/>
              <a:t>ktorá</a:t>
            </a:r>
            <a:r>
              <a:rPr lang="en-US" dirty="0"/>
              <a:t> je </a:t>
            </a:r>
            <a:r>
              <a:rPr lang="en-US" dirty="0" err="1"/>
              <a:t>chránená</a:t>
            </a:r>
            <a:r>
              <a:rPr lang="en-US" dirty="0"/>
              <a:t> </a:t>
            </a:r>
            <a:r>
              <a:rPr lang="en-US" dirty="0" err="1"/>
              <a:t>autorskými</a:t>
            </a:r>
            <a:r>
              <a:rPr lang="en-US" dirty="0"/>
              <a:t> </a:t>
            </a:r>
            <a:r>
              <a:rPr lang="en-US" dirty="0" err="1"/>
              <a:t>právami</a:t>
            </a:r>
            <a:r>
              <a:rPr lang="en-US" dirty="0"/>
              <a:t>, </a:t>
            </a:r>
            <a:r>
              <a:rPr lang="en-US" dirty="0" err="1"/>
              <a:t>nemôžeme</a:t>
            </a:r>
            <a:r>
              <a:rPr lang="en-US" dirty="0"/>
              <a:t> </a:t>
            </a:r>
            <a:r>
              <a:rPr lang="en-US" dirty="0" err="1"/>
              <a:t>poskytnúť</a:t>
            </a:r>
            <a:r>
              <a:rPr lang="en-US" dirty="0"/>
              <a:t> </a:t>
            </a:r>
            <a:r>
              <a:rPr lang="en-US" dirty="0" err="1"/>
              <a:t>písma</a:t>
            </a:r>
            <a:r>
              <a:rPr lang="en-US" dirty="0"/>
              <a:t>, </a:t>
            </a:r>
            <a:r>
              <a:rPr lang="en-US" dirty="0" err="1"/>
              <a:t>iba</a:t>
            </a:r>
            <a:r>
              <a:rPr lang="en-US" dirty="0"/>
              <a:t> </a:t>
            </a:r>
            <a:r>
              <a:rPr lang="en-US" dirty="0" err="1"/>
              <a:t>sprievodcu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Vybraná</a:t>
            </a:r>
            <a:r>
              <a:rPr lang="en-US" dirty="0"/>
              <a:t> </a:t>
            </a:r>
            <a:r>
              <a:rPr lang="en-US" dirty="0" err="1"/>
              <a:t>kniha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uzamknutá</a:t>
            </a:r>
            <a:r>
              <a:rPr lang="en-US" dirty="0"/>
              <a:t>. 
</a:t>
            </a:r>
            <a:r>
              <a:rPr lang="en-US" dirty="0" err="1"/>
              <a:t>Zahrnutie</a:t>
            </a:r>
            <a:r>
              <a:rPr lang="en-US" dirty="0"/>
              <a:t> </a:t>
            </a:r>
            <a:r>
              <a:rPr lang="en-US" dirty="0" err="1"/>
              <a:t>Písma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zamknuté</a:t>
            </a:r>
            <a:r>
              <a:rPr lang="en-US" dirty="0"/>
              <a:t>. </a:t>
            </a:r>
          </a:p>
          <a:p>
            <a:pPr lvl="4"/>
            <a:r>
              <a:rPr lang="en-US" dirty="0" err="1"/>
              <a:t>Nie</a:t>
            </a:r>
            <a:r>
              <a:rPr lang="en-US" dirty="0"/>
              <a:t>. </a:t>
            </a:r>
            <a:r>
              <a:rPr lang="en-US" dirty="0" err="1"/>
              <a:t>Poskytnutie</a:t>
            </a:r>
            <a:r>
              <a:rPr lang="en-US" dirty="0"/>
              <a:t> </a:t>
            </a:r>
            <a:r>
              <a:rPr lang="en-US" dirty="0" err="1"/>
              <a:t>iba</a:t>
            </a:r>
            <a:r>
              <a:rPr lang="en-US" dirty="0"/>
              <a:t> </a:t>
            </a:r>
            <a:r>
              <a:rPr lang="en-US" dirty="0" err="1"/>
              <a:t>sprievodcu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predvolené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Zahrnúť</a:t>
            </a:r>
            <a:r>
              <a:rPr lang="en-US" dirty="0"/>
              <a:t> </a:t>
            </a:r>
            <a:r>
              <a:rPr lang="en-US" dirty="0" err="1"/>
              <a:t>krížové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 </a:t>
            </a:r>
            <a:r>
              <a:rPr lang="en-US" dirty="0" err="1"/>
              <a:t>budú</a:t>
            </a:r>
            <a:r>
              <a:rPr lang="en-US" dirty="0"/>
              <a:t> </a:t>
            </a:r>
            <a:r>
              <a:rPr lang="en-US" dirty="0" err="1"/>
              <a:t>uzamknuté</a:t>
            </a:r>
            <a:r>
              <a:rPr lang="en-US" dirty="0"/>
              <a:t>. 
</a:t>
            </a:r>
            <a:r>
              <a:rPr lang="en-US" dirty="0" err="1"/>
              <a:t>Vybraný</a:t>
            </a:r>
            <a:r>
              <a:rPr lang="en-US" dirty="0"/>
              <a:t> </a:t>
            </a:r>
            <a:r>
              <a:rPr lang="en-US" dirty="0" err="1"/>
              <a:t>odsek</a:t>
            </a:r>
            <a:r>
              <a:rPr lang="en-US" dirty="0"/>
              <a:t>/</a:t>
            </a:r>
            <a:r>
              <a:rPr lang="en-US" dirty="0" err="1"/>
              <a:t>verš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uzamknutý</a:t>
            </a:r>
            <a:r>
              <a:rPr lang="en-US" dirty="0"/>
              <a:t>. 
</a:t>
            </a:r>
            <a:r>
              <a:rPr lang="en-US" dirty="0" err="1"/>
              <a:t>Vybraný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e-</a:t>
            </a:r>
            <a:r>
              <a:rPr lang="en-US" dirty="0" err="1"/>
              <a:t>knihy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uzamknutý</a:t>
            </a:r>
            <a:r>
              <a:rPr lang="en-US" dirty="0"/>
              <a:t>.</a:t>
            </a:r>
          </a:p>
          <a:p>
            <a:pPr lvl="4"/>
            <a:r>
              <a:rPr lang="en-US" dirty="0"/>
              <a:t>PDF </a:t>
            </a:r>
            <a:r>
              <a:rPr lang="en-US" dirty="0" err="1"/>
              <a:t>graf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predvolený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Voliteľné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pre </a:t>
            </a:r>
            <a:r>
              <a:rPr lang="en-US" dirty="0" err="1"/>
              <a:t>verše</a:t>
            </a:r>
            <a:r>
              <a:rPr lang="en-US" dirty="0"/>
              <a:t>, v </a:t>
            </a:r>
            <a:r>
              <a:rPr lang="en-US" dirty="0" err="1"/>
              <a:t>ktorých</a:t>
            </a:r>
            <a:r>
              <a:rPr lang="en-US" dirty="0"/>
              <a:t> </a:t>
            </a:r>
            <a:r>
              <a:rPr lang="en-US" dirty="0" err="1"/>
              <a:t>Ježiš</a:t>
            </a:r>
            <a:r>
              <a:rPr lang="en-US" dirty="0"/>
              <a:t> </a:t>
            </a:r>
            <a:r>
              <a:rPr lang="en-US" dirty="0" err="1"/>
              <a:t>hovorí</a:t>
            </a:r>
            <a:r>
              <a:rPr lang="en-US" dirty="0"/>
              <a:t>,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zamknuté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Pokračujúce</a:t>
            </a:r>
            <a:r>
              <a:rPr lang="en-US" sz="3200" dirty="0"/>
              <a:t> </a:t>
            </a:r>
            <a:r>
              <a:rPr lang="en-US" sz="3200" dirty="0" err="1"/>
              <a:t>logické</a:t>
            </a:r>
            <a:r>
              <a:rPr lang="en-US" sz="3200" dirty="0"/>
              <a:t> </a:t>
            </a:r>
            <a:r>
              <a:rPr lang="en-US" sz="3200" dirty="0" err="1"/>
              <a:t>pravidlá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Ďalší</a:t>
            </a:r>
            <a:r>
              <a:rPr lang="en-US" dirty="0"/>
              <a:t> </a:t>
            </a:r>
            <a:r>
              <a:rPr lang="en-US" dirty="0" err="1"/>
              <a:t>príklad</a:t>
            </a:r>
            <a:r>
              <a:rPr lang="en-US" dirty="0"/>
              <a:t>: Ak </a:t>
            </a:r>
            <a:r>
              <a:rPr lang="en-US" dirty="0" err="1"/>
              <a:t>vyberiete</a:t>
            </a:r>
            <a:r>
              <a:rPr lang="en-US" dirty="0"/>
              <a:t> </a:t>
            </a:r>
            <a:r>
              <a:rPr lang="en-US" dirty="0" err="1"/>
              <a:t>tému</a:t>
            </a:r>
            <a:r>
              <a:rPr lang="en-US" dirty="0"/>
              <a:t> z </a:t>
            </a:r>
            <a:r>
              <a:rPr lang="en-US" dirty="0" err="1"/>
              <a:t>druhej</a:t>
            </a:r>
            <a:r>
              <a:rPr lang="en-US" dirty="0"/>
              <a:t> </a:t>
            </a:r>
            <a:r>
              <a:rPr lang="en-US" dirty="0" err="1"/>
              <a:t>skupiny</a:t>
            </a:r>
            <a:r>
              <a:rPr lang="en-US" dirty="0"/>
              <a:t>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Dĺžky</a:t>
            </a:r>
            <a:r>
              <a:rPr lang="en-US" dirty="0"/>
              <a:t> </a:t>
            </a:r>
            <a:r>
              <a:rPr lang="en-US" dirty="0" err="1"/>
              <a:t>kapitol</a:t>
            </a:r>
            <a:r>
              <a:rPr lang="en-US" dirty="0"/>
              <a:t> v </a:t>
            </a:r>
            <a:r>
              <a:rPr lang="en-US" dirty="0" err="1"/>
              <a:t>rozbaľovacom</a:t>
            </a:r>
            <a:r>
              <a:rPr lang="en-US" dirty="0"/>
              <a:t> menu </a:t>
            </a:r>
            <a:r>
              <a:rPr lang="en-US" dirty="0" err="1"/>
              <a:t>Trvanie</a:t>
            </a:r>
            <a:r>
              <a:rPr lang="en-US" dirty="0"/>
              <a:t> </a:t>
            </a:r>
            <a:r>
              <a:rPr lang="en-US" dirty="0" err="1"/>
              <a:t>budú</a:t>
            </a:r>
            <a:r>
              <a:rPr lang="en-US" dirty="0"/>
              <a:t> </a:t>
            </a:r>
            <a:r>
              <a:rPr lang="en-US" dirty="0" err="1"/>
              <a:t>sivé</a:t>
            </a:r>
            <a:r>
              <a:rPr lang="en-US" dirty="0"/>
              <a:t> a </a:t>
            </a:r>
            <a:r>
              <a:rPr lang="en-US" dirty="0" err="1"/>
              <a:t>nevyberateľné</a:t>
            </a:r>
            <a:r>
              <a:rPr lang="en-US" dirty="0"/>
              <a:t>. 
</a:t>
            </a:r>
            <a:r>
              <a:rPr lang="en-US" dirty="0" err="1"/>
              <a:t>Komentár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uzamknutý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D56192-B9ED-4C24-81D3-AEA73BA495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99" r="32999" b="20308"/>
          <a:stretch/>
        </p:blipFill>
        <p:spPr>
          <a:xfrm>
            <a:off x="2412460" y="1382290"/>
            <a:ext cx="5175116" cy="39892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723245-0F45-460F-9652-8FD71FAFA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8361" y="1354014"/>
            <a:ext cx="2364325" cy="401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Pokračujúce</a:t>
            </a:r>
            <a:r>
              <a:rPr lang="en-US" sz="3200" dirty="0"/>
              <a:t> </a:t>
            </a:r>
            <a:r>
              <a:rPr lang="en-US" sz="3200" dirty="0" err="1"/>
              <a:t>logické</a:t>
            </a:r>
            <a:r>
              <a:rPr lang="en-US" sz="3200" dirty="0"/>
              <a:t> </a:t>
            </a:r>
            <a:r>
              <a:rPr lang="en-US" sz="3200" dirty="0" err="1"/>
              <a:t>pravidlá</a:t>
            </a:r>
            <a:r>
              <a:rPr lang="en-US" sz="3200" dirty="0"/>
              <a:t> </a:t>
            </a:r>
            <a:r>
              <a:rPr lang="en-US" sz="3200" dirty="0" err="1"/>
              <a:t>formy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Niekedy</a:t>
            </a:r>
            <a:r>
              <a:rPr lang="en-US" dirty="0"/>
              <a:t> </a:t>
            </a:r>
            <a:r>
              <a:rPr lang="en-US" dirty="0" err="1"/>
              <a:t>viaceré</a:t>
            </a:r>
            <a:r>
              <a:rPr lang="en-US" dirty="0"/>
              <a:t> </a:t>
            </a:r>
            <a:r>
              <a:rPr lang="en-US" dirty="0" err="1"/>
              <a:t>výbery</a:t>
            </a:r>
            <a:r>
              <a:rPr lang="en-US" dirty="0"/>
              <a:t> </a:t>
            </a:r>
            <a:r>
              <a:rPr lang="en-US" dirty="0" err="1"/>
              <a:t>rozhodujú</a:t>
            </a:r>
            <a:r>
              <a:rPr lang="en-US" dirty="0"/>
              <a:t>, </a:t>
            </a:r>
            <a:r>
              <a:rPr lang="en-US" dirty="0" err="1"/>
              <a:t>či</a:t>
            </a:r>
            <a:r>
              <a:rPr lang="en-US" dirty="0"/>
              <a:t> je </a:t>
            </a:r>
            <a:r>
              <a:rPr lang="en-US" dirty="0" err="1"/>
              <a:t>iný</a:t>
            </a:r>
            <a:r>
              <a:rPr lang="en-US" dirty="0"/>
              <a:t> </a:t>
            </a:r>
            <a:r>
              <a:rPr lang="en-US" dirty="0" err="1"/>
              <a:t>výber</a:t>
            </a:r>
            <a:r>
              <a:rPr lang="en-US" dirty="0"/>
              <a:t> </a:t>
            </a:r>
            <a:r>
              <a:rPr lang="en-US" dirty="0" err="1"/>
              <a:t>uzamknutý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Aby bolo </a:t>
            </a:r>
            <a:r>
              <a:rPr lang="en-US" dirty="0" err="1"/>
              <a:t>možné</a:t>
            </a:r>
            <a:r>
              <a:rPr lang="en-US" dirty="0"/>
              <a:t> </a:t>
            </a:r>
            <a:r>
              <a:rPr lang="en-US" dirty="0" err="1"/>
              <a:t>vybrať</a:t>
            </a:r>
            <a:r>
              <a:rPr lang="en-US" dirty="0"/>
              <a:t> </a:t>
            </a:r>
            <a:r>
              <a:rPr lang="en-US" dirty="0" err="1"/>
              <a:t>komentár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Verzia</a:t>
            </a:r>
            <a:r>
              <a:rPr lang="en-US" dirty="0"/>
              <a:t> </a:t>
            </a:r>
            <a:r>
              <a:rPr lang="en-US" dirty="0" err="1"/>
              <a:t>nemôže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</a:t>
            </a:r>
            <a:r>
              <a:rPr lang="en-US" dirty="0" err="1"/>
              <a:t>chránená</a:t>
            </a:r>
            <a:r>
              <a:rPr lang="en-US" dirty="0"/>
              <a:t> </a:t>
            </a:r>
            <a:r>
              <a:rPr lang="en-US" dirty="0" err="1"/>
              <a:t>autorským</a:t>
            </a:r>
            <a:r>
              <a:rPr lang="en-US" dirty="0"/>
              <a:t> </a:t>
            </a:r>
            <a:r>
              <a:rPr lang="en-US" dirty="0" err="1"/>
              <a:t>právom</a:t>
            </a:r>
            <a:r>
              <a:rPr lang="en-US" dirty="0"/>
              <a:t>. 
</a:t>
            </a:r>
            <a:r>
              <a:rPr lang="en-US" dirty="0" err="1"/>
              <a:t>Téma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v </a:t>
            </a:r>
            <a:r>
              <a:rPr lang="en-US" dirty="0" err="1"/>
              <a:t>prvej</a:t>
            </a:r>
            <a:r>
              <a:rPr lang="en-US" dirty="0"/>
              <a:t> </a:t>
            </a:r>
            <a:r>
              <a:rPr lang="en-US" dirty="0" err="1"/>
              <a:t>skupine</a:t>
            </a:r>
            <a:r>
              <a:rPr lang="en-US" dirty="0"/>
              <a:t> </a:t>
            </a:r>
            <a:r>
              <a:rPr lang="en-US" dirty="0" err="1"/>
              <a:t>tém</a:t>
            </a:r>
            <a:r>
              <a:rPr lang="en-US" dirty="0"/>
              <a:t>. 
</a:t>
            </a:r>
            <a:r>
              <a:rPr lang="en-US" dirty="0" err="1"/>
              <a:t>Dĺžka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</a:t>
            </a:r>
            <a:r>
              <a:rPr lang="en-US" dirty="0" err="1"/>
              <a:t>dĺžka</a:t>
            </a:r>
            <a:r>
              <a:rPr lang="en-US" dirty="0"/>
              <a:t> </a:t>
            </a:r>
            <a:r>
              <a:rPr lang="en-US" dirty="0" err="1"/>
              <a:t>kapitoly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Aby bolo </a:t>
            </a:r>
            <a:r>
              <a:rPr lang="en-US" dirty="0" err="1"/>
              <a:t>možné</a:t>
            </a:r>
            <a:r>
              <a:rPr lang="en-US" dirty="0"/>
              <a:t> </a:t>
            </a:r>
            <a:r>
              <a:rPr lang="en-US" dirty="0" err="1"/>
              <a:t>vybrať</a:t>
            </a:r>
            <a:r>
              <a:rPr lang="en-US" dirty="0"/>
              <a:t> </a:t>
            </a:r>
            <a:r>
              <a:rPr lang="en-US" dirty="0" err="1"/>
              <a:t>formát</a:t>
            </a:r>
            <a:r>
              <a:rPr lang="en-US" dirty="0"/>
              <a:t> </a:t>
            </a:r>
            <a:r>
              <a:rPr lang="en-US" dirty="0" err="1"/>
              <a:t>odseku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verše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Verzia</a:t>
            </a:r>
            <a:r>
              <a:rPr lang="en-US" dirty="0"/>
              <a:t> </a:t>
            </a:r>
            <a:r>
              <a:rPr lang="en-US" dirty="0" err="1"/>
              <a:t>nemôže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</a:t>
            </a:r>
            <a:r>
              <a:rPr lang="en-US" dirty="0" err="1"/>
              <a:t>chránená</a:t>
            </a:r>
            <a:r>
              <a:rPr lang="en-US" dirty="0"/>
              <a:t> </a:t>
            </a:r>
            <a:r>
              <a:rPr lang="en-US" dirty="0" err="1"/>
              <a:t>autorským</a:t>
            </a:r>
            <a:r>
              <a:rPr lang="en-US" dirty="0"/>
              <a:t> </a:t>
            </a:r>
            <a:r>
              <a:rPr lang="en-US" dirty="0" err="1"/>
              <a:t>právom</a:t>
            </a:r>
            <a:r>
              <a:rPr lang="en-US" dirty="0"/>
              <a:t>. 
</a:t>
            </a:r>
            <a:r>
              <a:rPr lang="en-US" dirty="0" err="1"/>
              <a:t>Zahrnúť</a:t>
            </a:r>
            <a:r>
              <a:rPr lang="en-US" dirty="0"/>
              <a:t> </a:t>
            </a:r>
            <a:r>
              <a:rPr lang="en-US" dirty="0" err="1"/>
              <a:t>Písmo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</a:t>
            </a:r>
            <a:r>
              <a:rPr lang="en-US" dirty="0" err="1"/>
              <a:t>áno</a:t>
            </a:r>
            <a:r>
              <a:rPr lang="en-US" dirty="0"/>
              <a:t>. 
</a:t>
            </a:r>
            <a:r>
              <a:rPr lang="en-US" dirty="0" err="1"/>
              <a:t>Zahrnúť</a:t>
            </a:r>
            <a:r>
              <a:rPr lang="en-US" dirty="0"/>
              <a:t> </a:t>
            </a:r>
            <a:r>
              <a:rPr lang="en-US" dirty="0" err="1"/>
              <a:t>krížové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 </a:t>
            </a:r>
            <a:r>
              <a:rPr lang="en-US" dirty="0" err="1"/>
              <a:t>musia</a:t>
            </a:r>
            <a:r>
              <a:rPr lang="en-US" dirty="0"/>
              <a:t> </a:t>
            </a:r>
            <a:r>
              <a:rPr lang="en-US" dirty="0" err="1"/>
              <a:t>byť</a:t>
            </a:r>
            <a:r>
              <a:rPr lang="en-US" dirty="0"/>
              <a:t> </a:t>
            </a:r>
            <a:r>
              <a:rPr lang="en-US" dirty="0" err="1"/>
              <a:t>obchádzané</a:t>
            </a:r>
            <a:r>
              <a:rPr lang="en-US" dirty="0"/>
              <a:t> </a:t>
            </a:r>
            <a:r>
              <a:rPr lang="en-US" dirty="0" err="1"/>
              <a:t>alebo</a:t>
            </a:r>
            <a:r>
              <a:rPr lang="en-US" dirty="0"/>
              <a:t> </a:t>
            </a:r>
            <a:r>
              <a:rPr lang="en-US" dirty="0" err="1"/>
              <a:t>Žiadne</a:t>
            </a:r>
            <a:r>
              <a:rPr lang="en-US" dirty="0"/>
              <a:t> </a:t>
            </a:r>
            <a:r>
              <a:rPr lang="en-US" dirty="0" err="1"/>
              <a:t>krížové</a:t>
            </a:r>
            <a:r>
              <a:rPr lang="en-US" dirty="0"/>
              <a:t> </a:t>
            </a:r>
            <a:r>
              <a:rPr lang="en-US" dirty="0" err="1"/>
              <a:t>odkazy</a:t>
            </a:r>
            <a:r>
              <a:rPr lang="en-US" dirty="0"/>
              <a:t> sa </a:t>
            </a:r>
            <a:r>
              <a:rPr lang="en-US" dirty="0" err="1"/>
              <a:t>nemusia</a:t>
            </a:r>
            <a:r>
              <a:rPr lang="en-US" dirty="0"/>
              <a:t> </a:t>
            </a:r>
            <a:r>
              <a:rPr lang="en-US" dirty="0" err="1"/>
              <a:t>vyberať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1476</TotalTime>
  <Words>2927</Words>
  <Application>Microsoft Office PowerPoint</Application>
  <PresentationFormat>Widescreen</PresentationFormat>
  <Paragraphs>221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worldbibleplans.com/languages/slovak/index.html</vt:lpstr>
      <vt:lpstr>PowerPoint Presentation</vt:lpstr>
      <vt:lpstr>Vitajte vo Svetové Biblické Plány</vt:lpstr>
      <vt:lpstr>Prejdite na stránku s požiadavkami na eKnihu</vt:lpstr>
      <vt:lpstr>Toto je formulár žiadosti – rozoberieme ho v nasledujúcich slajdoch</vt:lpstr>
      <vt:lpstr>Mechanika formy</vt:lpstr>
      <vt:lpstr>Logické pravidlá tvaru</vt:lpstr>
      <vt:lpstr>Pokračujúce logické pravidlá formy</vt:lpstr>
      <vt:lpstr>Pokračujúce logické pravidlá formy</vt:lpstr>
      <vt:lpstr>Povedz nám, kto si</vt:lpstr>
      <vt:lpstr>Vyberte si krajinu pobytu z rozbaľovacieho zoznamu</vt:lpstr>
      <vt:lpstr>Zadajte svoju e-mailovú adresu</vt:lpstr>
      <vt:lpstr>Vyberte si jazyk</vt:lpstr>
      <vt:lpstr>Zoznam verzií priradený k vašej voľbe jazyka sa automaticky naplní</vt:lpstr>
      <vt:lpstr>Toto je príklad toho, čo môžete vidieť</vt:lpstr>
      <vt:lpstr>Vyhľadávanie v rámci Zoznamu</vt:lpstr>
      <vt:lpstr>Autorsky chránené verzie  Niektoré polia vo formulári budú uzamknuté, ak si vyberiete autorsky chránenú verziu Biblie. Podľa zákona môžeme poskytnúť sprievodcu iba pre autorsky chránené verzie. Symbol © autorských práv uvidíte na konci popisu verzie.</vt:lpstr>
      <vt:lpstr>Kliknite na radiálne tlačidlo na začiatku vášho výberu</vt:lpstr>
      <vt:lpstr>Rozbaľovací zoznam sa zatvorí a formulár ukáže verziu, ktorú ste si vybrali</vt:lpstr>
      <vt:lpstr>Témy </vt:lpstr>
      <vt:lpstr>Témy pokračovali </vt:lpstr>
      <vt:lpstr>Témy pokračovali </vt:lpstr>
      <vt:lpstr>Témy pokračovali </vt:lpstr>
      <vt:lpstr>Témy pokračovali </vt:lpstr>
      <vt:lpstr>Ak ste si vybrali tému 1 Book Deep Dive, vyberte knihu. Inak bude táto možnosť zamknutá</vt:lpstr>
      <vt:lpstr>Zahrňte Písmo</vt:lpstr>
      <vt:lpstr>Voliteľne vyberte zahrnutie krížových odkazov</vt:lpstr>
      <vt:lpstr>Zahrňte príklady krížových odkazov – skratiek</vt:lpstr>
      <vt:lpstr>Zahrňte príklady krížových odkazov – plné texty</vt:lpstr>
      <vt:lpstr>Dĺžka čítania</vt:lpstr>
      <vt:lpstr>Vyberte čítaciu frekvenciu</vt:lpstr>
      <vt:lpstr>Vybrané denné čítania</vt:lpstr>
      <vt:lpstr>Vyberte formát odseku alebo verša</vt:lpstr>
      <vt:lpstr>Zahrňte komentár – Vyberte komentár kapitola po kapitole, ktorý bude zahrnutý do vášho plánu.</vt:lpstr>
      <vt:lpstr>Vyberte podľa dňa, dátumu alebo oboch</vt:lpstr>
      <vt:lpstr>Kliknite na kalendár, aby ste si vybrali dátum začiatku čítania. Ak ste zvolili vlastnú dĺžku, vyberte dátum ukončenia čítania</vt:lpstr>
      <vt:lpstr>Vyberte formát e-knihy</vt:lpstr>
      <vt:lpstr>Voliteľná krstiteľnica pre verše, v ktorých Ježiš hovorí</vt:lpstr>
      <vt:lpstr>Voliteľné: Vyberte Nie, ak nechcete v budúcnosti dostávať e-maily od WBP</vt:lpstr>
      <vt:lpstr>Voliteľné: Tu zadajte ďalšie požiadavky</vt:lpstr>
      <vt:lpstr>Prosím, dajte nám vedieť, ako ste sa o nás dozvedeli a či čítate Bibliu prvýkrát</vt:lpstr>
      <vt:lpstr>Kliknite na Odoslať</vt:lpstr>
      <vt:lpstr>Strana s potvrdením</vt:lpstr>
      <vt:lpstr>Stránka potvrdenia pokračovala</vt:lpstr>
      <vt:lpstr>Stránka s úspešným odoslaním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224</cp:revision>
  <dcterms:created xsi:type="dcterms:W3CDTF">2024-04-27T16:46:20Z</dcterms:created>
  <dcterms:modified xsi:type="dcterms:W3CDTF">2026-09-07T17:00:55Z</dcterms:modified>
</cp:coreProperties>
</file>