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romanian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Instrucțiuni</a:t>
            </a:r>
            <a:r>
              <a:rPr lang="en-US" sz="2400" dirty="0"/>
              <a:t> Pas cu Pas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Spune</a:t>
            </a:r>
            <a:r>
              <a:rPr lang="en-US" sz="3200" dirty="0"/>
              <a:t>-ne cine </a:t>
            </a:r>
            <a:r>
              <a:rPr lang="en-US" sz="3200" dirty="0" err="1"/>
              <a:t>ești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sunt </a:t>
            </a:r>
            <a:r>
              <a:rPr lang="en-US" dirty="0" err="1"/>
              <a:t>obligatorii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câmp</a:t>
            </a:r>
            <a:r>
              <a:rPr lang="en-US" dirty="0"/>
              <a:t> </a:t>
            </a:r>
            <a:r>
              <a:rPr lang="en-US" dirty="0" err="1"/>
              <a:t>obligatoriu</a:t>
            </a:r>
            <a:r>
              <a:rPr lang="en-US" dirty="0"/>
              <a:t> </a:t>
            </a:r>
            <a:r>
              <a:rPr lang="en-US" dirty="0" err="1"/>
              <a:t>necompletat</a:t>
            </a:r>
            <a:r>
              <a:rPr lang="en-US" dirty="0"/>
              <a:t> / </a:t>
            </a:r>
            <a:r>
              <a:rPr lang="en-US" dirty="0" err="1"/>
              <a:t>selectat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genera o </a:t>
            </a:r>
            <a:r>
              <a:rPr lang="en-US" dirty="0" err="1"/>
              <a:t>eroare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trimiți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EAD70E-D119-466E-83F4-B36971560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0" t="33894" r="18058" b="55110"/>
          <a:stretch/>
        </p:blipFill>
        <p:spPr>
          <a:xfrm>
            <a:off x="1519317" y="1423375"/>
            <a:ext cx="9642617" cy="8723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615254-7D5E-47D5-81D4-767CE5579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043" r="17819" b="33004"/>
          <a:stretch/>
        </p:blipFill>
        <p:spPr>
          <a:xfrm>
            <a:off x="3029439" y="4320808"/>
            <a:ext cx="7137404" cy="166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C29593-767C-4F90-AFEA-A3774F836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4542" r="51729" b="27956"/>
          <a:stretch/>
        </p:blipFill>
        <p:spPr>
          <a:xfrm>
            <a:off x="2592925" y="2334638"/>
            <a:ext cx="4109432" cy="3411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en-US" sz="2700" dirty="0" err="1"/>
              <a:t>Selectați</a:t>
            </a:r>
            <a:r>
              <a:rPr lang="en-US" sz="2700" dirty="0"/>
              <a:t> </a:t>
            </a:r>
            <a:r>
              <a:rPr lang="en-US" sz="2700" dirty="0" err="1"/>
              <a:t>țara</a:t>
            </a:r>
            <a:r>
              <a:rPr lang="en-US" sz="2700" dirty="0"/>
              <a:t> de </a:t>
            </a:r>
            <a:r>
              <a:rPr lang="en-US" sz="2700" dirty="0" err="1"/>
              <a:t>reședință</a:t>
            </a:r>
            <a:r>
              <a:rPr lang="en-US" sz="2700" dirty="0"/>
              <a:t> din </a:t>
            </a:r>
            <a:r>
              <a:rPr lang="en-US" sz="2700" dirty="0" err="1"/>
              <a:t>lista</a:t>
            </a:r>
            <a:r>
              <a:rPr lang="en-US" sz="2700" dirty="0"/>
              <a:t> </a:t>
            </a:r>
            <a:r>
              <a:rPr lang="en-US" sz="2700" dirty="0" err="1"/>
              <a:t>derulantă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pe </a:t>
            </a:r>
            <a:r>
              <a:rPr lang="en-US" dirty="0" err="1"/>
              <a:t>țara</a:t>
            </a:r>
            <a:r>
              <a:rPr lang="en-US" dirty="0"/>
              <a:t> de </a:t>
            </a:r>
            <a:r>
              <a:rPr lang="en-US" dirty="0" err="1"/>
              <a:t>reședință</a:t>
            </a:r>
            <a:r>
              <a:rPr lang="en-US" dirty="0"/>
              <a:t> </a:t>
            </a:r>
            <a:r>
              <a:rPr lang="en-US" dirty="0" err="1"/>
              <a:t>aleasă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România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pe </a:t>
            </a:r>
            <a:r>
              <a:rPr lang="en-US" dirty="0" err="1"/>
              <a:t>meniul</a:t>
            </a:r>
            <a:r>
              <a:rPr lang="en-US" dirty="0"/>
              <a:t> </a:t>
            </a:r>
            <a:r>
              <a:rPr lang="en-US" dirty="0" err="1"/>
              <a:t>derulant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vedea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țării</a:t>
            </a:r>
            <a:r>
              <a:rPr lang="en-US" dirty="0"/>
              <a:t> de </a:t>
            </a:r>
            <a:r>
              <a:rPr lang="en-US" dirty="0" err="1"/>
              <a:t>reședință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Derulează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țara</a:t>
            </a:r>
            <a:r>
              <a:rPr lang="en-US" dirty="0"/>
              <a:t> de </a:t>
            </a:r>
            <a:r>
              <a:rPr lang="en-US" dirty="0" err="1"/>
              <a:t>reședință</a:t>
            </a:r>
            <a:r>
              <a:rPr lang="en-US" dirty="0"/>
              <a:t> </a:t>
            </a:r>
            <a:r>
              <a:rPr lang="en-US" dirty="0" err="1"/>
              <a:t>aleasă</a:t>
            </a:r>
            <a:r>
              <a:rPr lang="en-US" dirty="0"/>
              <a:t> </a:t>
            </a:r>
            <a:r>
              <a:rPr lang="en-US" dirty="0" err="1"/>
              <a:t>sau</a:t>
            </a:r>
            <a:endParaRPr lang="en-US" dirty="0"/>
          </a:p>
          <a:p>
            <a:pPr lvl="1"/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tastezi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ajunge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repede</a:t>
            </a:r>
            <a:r>
              <a:rPr lang="en-US" dirty="0"/>
              <a:t> la </a:t>
            </a:r>
            <a:r>
              <a:rPr lang="en-US" dirty="0" err="1"/>
              <a:t>țara</a:t>
            </a:r>
            <a:r>
              <a:rPr lang="en-US" dirty="0"/>
              <a:t> de </a:t>
            </a:r>
            <a:r>
              <a:rPr lang="en-US" dirty="0" err="1"/>
              <a:t>reședință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408101" y="3795415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Introdu</a:t>
            </a:r>
            <a:r>
              <a:rPr lang="en-US" sz="3200" dirty="0"/>
              <a:t> </a:t>
            </a:r>
            <a:r>
              <a:rPr lang="en-US" sz="3200" dirty="0" err="1"/>
              <a:t>adresa</a:t>
            </a:r>
            <a:r>
              <a:rPr lang="en-US" sz="3200" dirty="0"/>
              <a:t> ta de email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Avem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de </a:t>
            </a:r>
            <a:r>
              <a:rPr lang="en-US" dirty="0" err="1"/>
              <a:t>adresa</a:t>
            </a:r>
            <a:r>
              <a:rPr lang="en-US" dirty="0"/>
              <a:t> ta de email </a:t>
            </a:r>
            <a:r>
              <a:rPr lang="en-US" dirty="0" err="1"/>
              <a:t>pentru</a:t>
            </a:r>
            <a:r>
              <a:rPr lang="en-US" dirty="0"/>
              <a:t> a-</a:t>
            </a:r>
            <a:r>
              <a:rPr lang="en-US" dirty="0" err="1"/>
              <a:t>ți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un plan de </a:t>
            </a:r>
            <a:r>
              <a:rPr lang="en-US" dirty="0" err="1"/>
              <a:t>lectură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un link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descărca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tău</a:t>
            </a:r>
            <a:r>
              <a:rPr lang="en-US" dirty="0"/>
              <a:t> </a:t>
            </a:r>
            <a:r>
              <a:rPr lang="en-US" dirty="0" err="1"/>
              <a:t>personalizat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 a </a:t>
            </a:r>
            <a:r>
              <a:rPr lang="en-US" dirty="0" err="1"/>
              <a:t>Bibliei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nu ne </a:t>
            </a:r>
            <a:r>
              <a:rPr lang="en-US" dirty="0" err="1"/>
              <a:t>ceri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nu o </a:t>
            </a:r>
            <a:r>
              <a:rPr lang="en-US" dirty="0" err="1"/>
              <a:t>facem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trimiți</a:t>
            </a:r>
            <a:r>
              <a:rPr lang="en-US" dirty="0"/>
              <a:t> </a:t>
            </a:r>
            <a:r>
              <a:rPr lang="en-US" dirty="0" err="1"/>
              <a:t>cererea</a:t>
            </a:r>
            <a:r>
              <a:rPr lang="en-US" dirty="0"/>
              <a:t>, WBP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ocazional</a:t>
            </a:r>
            <a:r>
              <a:rPr lang="en-US" dirty="0"/>
              <a:t> </a:t>
            </a:r>
            <a:r>
              <a:rPr lang="en-US" dirty="0" err="1"/>
              <a:t>emailuri</a:t>
            </a:r>
            <a:r>
              <a:rPr lang="en-US" dirty="0"/>
              <a:t> cu </a:t>
            </a:r>
            <a:r>
              <a:rPr lang="en-US" dirty="0" err="1"/>
              <a:t>actualizări</a:t>
            </a:r>
            <a:r>
              <a:rPr lang="en-US" dirty="0"/>
              <a:t>, </a:t>
            </a:r>
            <a:r>
              <a:rPr lang="en-US" dirty="0" err="1"/>
              <a:t>traduceri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planuri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Nu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împărtăși</a:t>
            </a:r>
            <a:r>
              <a:rPr lang="en-US" dirty="0"/>
              <a:t> </a:t>
            </a:r>
            <a:r>
              <a:rPr lang="en-US" dirty="0" err="1"/>
              <a:t>niciodată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ta de email cu </a:t>
            </a:r>
            <a:r>
              <a:rPr lang="en-US" dirty="0" err="1"/>
              <a:t>nimeni</a:t>
            </a:r>
            <a:r>
              <a:rPr lang="en-US" dirty="0"/>
              <a:t>, din </a:t>
            </a:r>
            <a:r>
              <a:rPr lang="en-US" dirty="0" err="1"/>
              <a:t>niciun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6D911-C6B7-4928-AA87-4CCA15E65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949" r="18058" b="64621"/>
          <a:stretch/>
        </p:blipFill>
        <p:spPr>
          <a:xfrm>
            <a:off x="2924783" y="2679969"/>
            <a:ext cx="7561020" cy="14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3A73ED-BFDB-4B4B-BCD5-908D0CA9D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4287" r="52686" b="30819"/>
          <a:stretch/>
        </p:blipFill>
        <p:spPr>
          <a:xfrm>
            <a:off x="3351684" y="2128188"/>
            <a:ext cx="4080249" cy="3308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Selectează-ți</a:t>
            </a:r>
            <a:r>
              <a:rPr lang="en-US" dirty="0"/>
              <a:t> </a:t>
            </a:r>
            <a:r>
              <a:rPr lang="en-US" dirty="0" err="1"/>
              <a:t>limba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pl-PL" dirty="0"/>
              <a:t>Apasă pe limba ta aleasă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Româna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it-IT" dirty="0"/>
              <a:t>Limba pe care o alegi va determina lista de versiuni ale Bibliei din care poți alege.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190577" y="3937141"/>
            <a:ext cx="174134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pe </a:t>
            </a:r>
            <a:r>
              <a:rPr lang="en-US" dirty="0" err="1"/>
              <a:t>meniul</a:t>
            </a:r>
            <a:r>
              <a:rPr lang="en-US" dirty="0"/>
              <a:t> </a:t>
            </a:r>
            <a:r>
              <a:rPr lang="en-US" dirty="0" err="1"/>
              <a:t>derulant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vedea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limbilor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Derulează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limba</a:t>
            </a:r>
            <a:r>
              <a:rPr lang="en-US" dirty="0"/>
              <a:t> ta </a:t>
            </a:r>
            <a:r>
              <a:rPr lang="en-US" dirty="0" err="1"/>
              <a:t>preferată</a:t>
            </a:r>
            <a:r>
              <a:rPr lang="en-US" dirty="0"/>
              <a:t> </a:t>
            </a:r>
            <a:r>
              <a:rPr lang="en-US" dirty="0" err="1"/>
              <a:t>sau</a:t>
            </a:r>
            <a:endParaRPr lang="en-US" dirty="0"/>
          </a:p>
          <a:p>
            <a:pPr lvl="1"/>
            <a:r>
              <a:rPr lang="it-IT" dirty="0"/>
              <a:t>Începe să tastezi pentru a ajunge mai repede la alegerea limbii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it-IT" dirty="0"/>
              <a:t>Lista de versiuni asociată limbii alese se va completa automat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/>
              <a:t>Lista de </a:t>
            </a:r>
            <a:r>
              <a:rPr lang="en-US" dirty="0" err="1"/>
              <a:t>versiuni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alfabetică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limba</a:t>
            </a:r>
            <a:r>
              <a:rPr lang="en-US" dirty="0"/>
              <a:t> pe care ai ales-o. </a:t>
            </a:r>
            <a:r>
              <a:rPr lang="en-US" dirty="0" err="1"/>
              <a:t>Descrierea</a:t>
            </a:r>
            <a:r>
              <a:rPr lang="en-US" dirty="0"/>
              <a:t> </a:t>
            </a:r>
            <a:r>
              <a:rPr lang="en-US" dirty="0" err="1"/>
              <a:t>traducerii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</a:t>
            </a:r>
            <a:r>
              <a:rPr lang="en-US" dirty="0" err="1"/>
              <a:t>îți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traducerea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:</a:t>
            </a:r>
          </a:p>
          <a:p>
            <a:pPr lvl="1"/>
            <a:r>
              <a:rPr lang="it-IT" dirty="0"/>
              <a:t>Biblia completă – 66 de cărți (Vechiul și Noul Testament)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Biblia </a:t>
            </a:r>
            <a:r>
              <a:rPr lang="en-US" dirty="0" err="1"/>
              <a:t>completă</a:t>
            </a:r>
            <a:r>
              <a:rPr lang="en-US" dirty="0"/>
              <a:t> cu x </a:t>
            </a:r>
            <a:r>
              <a:rPr lang="en-US" dirty="0" err="1"/>
              <a:t>Cărți</a:t>
            </a:r>
            <a:r>
              <a:rPr lang="en-US" dirty="0"/>
              <a:t> </a:t>
            </a:r>
            <a:r>
              <a:rPr lang="en-US" dirty="0" err="1"/>
              <a:t>Apocrife</a:t>
            </a:r>
            <a:r>
              <a:rPr lang="en-US" dirty="0"/>
              <a:t> (</a:t>
            </a:r>
            <a:r>
              <a:rPr lang="en-US" dirty="0" err="1"/>
              <a:t>Vechiul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Noul</a:t>
            </a:r>
            <a:r>
              <a:rPr lang="en-US" dirty="0"/>
              <a:t> Testament cu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Cărți</a:t>
            </a:r>
            <a:r>
              <a:rPr lang="en-US" dirty="0"/>
              <a:t> </a:t>
            </a:r>
            <a:r>
              <a:rPr lang="en-US" dirty="0" err="1"/>
              <a:t>Apocrife</a:t>
            </a:r>
            <a:r>
              <a:rPr lang="en-US" dirty="0"/>
              <a:t>. X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cărți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Noul</a:t>
            </a:r>
            <a:r>
              <a:rPr lang="en-US" dirty="0"/>
              <a:t> Testament – Cele 27 de </a:t>
            </a:r>
            <a:r>
              <a:rPr lang="en-US" dirty="0" err="1"/>
              <a:t>cărți</a:t>
            </a:r>
            <a:r>
              <a:rPr lang="en-US" dirty="0"/>
              <a:t> ale </a:t>
            </a:r>
            <a:r>
              <a:rPr lang="en-US" dirty="0" err="1"/>
              <a:t>Noului</a:t>
            </a:r>
            <a:r>
              <a:rPr lang="en-US" dirty="0"/>
              <a:t> Testament.</a:t>
            </a:r>
          </a:p>
          <a:p>
            <a:pPr lvl="1"/>
            <a:r>
              <a:rPr lang="en-US" dirty="0" err="1"/>
              <a:t>Noul</a:t>
            </a:r>
            <a:r>
              <a:rPr lang="en-US" dirty="0"/>
              <a:t> Testament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cărți</a:t>
            </a:r>
            <a:r>
              <a:rPr lang="en-US" dirty="0"/>
              <a:t> - Cele 27 de </a:t>
            </a:r>
            <a:r>
              <a:rPr lang="en-US" dirty="0" err="1"/>
              <a:t>cărți</a:t>
            </a:r>
            <a:r>
              <a:rPr lang="en-US" dirty="0"/>
              <a:t> ale </a:t>
            </a:r>
            <a:r>
              <a:rPr lang="en-US" dirty="0" err="1"/>
              <a:t>Noului</a:t>
            </a:r>
            <a:r>
              <a:rPr lang="en-US" dirty="0"/>
              <a:t> Testament plus un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cărți</a:t>
            </a:r>
            <a:r>
              <a:rPr lang="en-US" dirty="0"/>
              <a:t> din </a:t>
            </a:r>
            <a:r>
              <a:rPr lang="en-US" dirty="0" err="1"/>
              <a:t>Vechiul</a:t>
            </a:r>
            <a:r>
              <a:rPr lang="en-US" dirty="0"/>
              <a:t> Testament.</a:t>
            </a:r>
          </a:p>
          <a:p>
            <a:pPr lvl="1"/>
            <a:r>
              <a:rPr lang="it-IT" dirty="0"/>
              <a:t>Doar Vechiul Testament – Cele 39 de cărți ale Vechiului Testament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Lipsă</a:t>
            </a:r>
            <a:r>
              <a:rPr lang="en-US" dirty="0"/>
              <a:t> x Carte(e) –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traduceri</a:t>
            </a:r>
            <a:r>
              <a:rPr lang="en-US" dirty="0"/>
              <a:t> sunt </a:t>
            </a:r>
            <a:r>
              <a:rPr lang="en-US" dirty="0" err="1"/>
              <a:t>cărți</a:t>
            </a:r>
            <a:r>
              <a:rPr lang="en-US" dirty="0"/>
              <a:t> </a:t>
            </a:r>
            <a:r>
              <a:rPr lang="en-US" dirty="0" err="1"/>
              <a:t>lipsă</a:t>
            </a:r>
            <a:r>
              <a:rPr lang="en-US" dirty="0"/>
              <a:t>. x-ul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cărți</a:t>
            </a:r>
            <a:r>
              <a:rPr lang="en-US" dirty="0"/>
              <a:t> </a:t>
            </a:r>
            <a:r>
              <a:rPr lang="en-US" dirty="0" err="1"/>
              <a:t>lipsă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x </a:t>
            </a:r>
            <a:r>
              <a:rPr lang="en-US" dirty="0" err="1"/>
              <a:t>Cărți</a:t>
            </a:r>
            <a:r>
              <a:rPr lang="en-US" dirty="0"/>
              <a:t> –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traduceri</a:t>
            </a:r>
            <a:r>
              <a:rPr lang="en-US" dirty="0"/>
              <a:t> au un </a:t>
            </a:r>
            <a:r>
              <a:rPr lang="en-US" dirty="0" err="1"/>
              <a:t>număr</a:t>
            </a:r>
            <a:r>
              <a:rPr lang="en-US" dirty="0"/>
              <a:t> </a:t>
            </a:r>
            <a:r>
              <a:rPr lang="en-US" dirty="0" err="1"/>
              <a:t>limitat</a:t>
            </a:r>
            <a:r>
              <a:rPr lang="en-US" dirty="0"/>
              <a:t> de </a:t>
            </a:r>
            <a:r>
              <a:rPr lang="en-US" dirty="0" err="1"/>
              <a:t>cărți</a:t>
            </a:r>
            <a:r>
              <a:rPr lang="en-US" dirty="0"/>
              <a:t>. x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cărți</a:t>
            </a:r>
            <a:r>
              <a:rPr lang="en-US" dirty="0"/>
              <a:t> din </a:t>
            </a:r>
            <a:r>
              <a:rPr lang="en-US" dirty="0" err="1"/>
              <a:t>traducere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48B676-5B91-4CF6-BD6A-FBF8FFB60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4839" r="26906" b="17714"/>
          <a:stretch/>
        </p:blipFill>
        <p:spPr>
          <a:xfrm>
            <a:off x="2224634" y="907076"/>
            <a:ext cx="9104839" cy="498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>
            <a:normAutofit/>
          </a:bodyPr>
          <a:lstStyle/>
          <a:p>
            <a:r>
              <a:rPr lang="it-IT" sz="2700" dirty="0"/>
              <a:t>Acesta este un exemplu a ceea ce ai putea vedea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39" y="6195190"/>
            <a:ext cx="9327473" cy="405162"/>
          </a:xfrm>
        </p:spPr>
        <p:txBody>
          <a:bodyPr>
            <a:normAutofit fontScale="92500"/>
          </a:bodyPr>
          <a:lstStyle/>
          <a:p>
            <a:r>
              <a:rPr lang="en-US" sz="1700" dirty="0"/>
              <a:t>(IC </a:t>
            </a:r>
            <a:r>
              <a:rPr lang="en-US" sz="1700" dirty="0" err="1"/>
              <a:t>xxxx</a:t>
            </a:r>
            <a:r>
              <a:rPr lang="en-US" sz="1700" dirty="0"/>
              <a:t>) </a:t>
            </a:r>
            <a:r>
              <a:rPr lang="en-US" sz="1700" dirty="0" err="1"/>
              <a:t>este</a:t>
            </a:r>
            <a:r>
              <a:rPr lang="en-US" sz="1700" dirty="0"/>
              <a:t> un cod intern pe care </a:t>
            </a:r>
            <a:r>
              <a:rPr lang="en-US" sz="1700" dirty="0" err="1"/>
              <a:t>îl</a:t>
            </a:r>
            <a:r>
              <a:rPr lang="en-US" sz="1700" dirty="0"/>
              <a:t> </a:t>
            </a:r>
            <a:r>
              <a:rPr lang="en-US" sz="1700" dirty="0" err="1"/>
              <a:t>folosim</a:t>
            </a:r>
            <a:r>
              <a:rPr lang="en-US" sz="1700" dirty="0"/>
              <a:t> </a:t>
            </a:r>
            <a:r>
              <a:rPr lang="en-US" sz="1700" dirty="0" err="1"/>
              <a:t>pentru</a:t>
            </a:r>
            <a:r>
              <a:rPr lang="en-US" sz="1700" dirty="0"/>
              <a:t> </a:t>
            </a:r>
            <a:r>
              <a:rPr lang="en-US" sz="1700" dirty="0" err="1"/>
              <a:t>procesarea</a:t>
            </a:r>
            <a:r>
              <a:rPr lang="en-US" sz="1700" dirty="0"/>
              <a:t> </a:t>
            </a:r>
            <a:r>
              <a:rPr lang="en-US" sz="1700" dirty="0" err="1"/>
              <a:t>cererii</a:t>
            </a:r>
            <a:r>
              <a:rPr lang="en-US" sz="1700" dirty="0"/>
              <a:t> </a:t>
            </a:r>
            <a:r>
              <a:rPr lang="en-US" sz="1700" dirty="0" err="1"/>
              <a:t>dumneavoastră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929219" y="4187631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973151" y="4627014"/>
            <a:ext cx="3048000" cy="15772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36659" y="1887422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34533" y="3255525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Caută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Listă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restrânge</a:t>
            </a:r>
            <a:r>
              <a:rPr lang="en-US" dirty="0"/>
              <a:t> </a:t>
            </a:r>
            <a:r>
              <a:rPr lang="en-US" dirty="0" err="1"/>
              <a:t>opțiunile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91175" y="2632864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C0452B-E904-4EF7-A54F-CB8DD6427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4" t="34190" r="31303" b="32559"/>
          <a:stretch/>
        </p:blipFill>
        <p:spPr>
          <a:xfrm>
            <a:off x="2295417" y="1109330"/>
            <a:ext cx="9450294" cy="32972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Căutare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listei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Caută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Listă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restrânge</a:t>
            </a:r>
            <a:r>
              <a:rPr lang="en-US" dirty="0"/>
              <a:t> </a:t>
            </a:r>
            <a:r>
              <a:rPr lang="en-US" dirty="0" err="1"/>
              <a:t>opțiunile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, am </a:t>
            </a:r>
            <a:r>
              <a:rPr lang="en-US" dirty="0" err="1"/>
              <a:t>căutat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listă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246240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Versiuni</a:t>
            </a:r>
            <a:r>
              <a:rPr lang="en-US" sz="3200" dirty="0"/>
              <a:t> </a:t>
            </a:r>
            <a:r>
              <a:rPr lang="en-US" sz="3200" dirty="0" err="1"/>
              <a:t>protejate</a:t>
            </a:r>
            <a:r>
              <a:rPr lang="en-US" sz="3200" dirty="0"/>
              <a:t> </a:t>
            </a:r>
            <a:r>
              <a:rPr lang="en-US" sz="3200" dirty="0" err="1"/>
              <a:t>prin</a:t>
            </a:r>
            <a:r>
              <a:rPr lang="en-US" sz="3200" dirty="0"/>
              <a:t> </a:t>
            </a:r>
            <a:r>
              <a:rPr lang="en-US" sz="3200" dirty="0" err="1"/>
              <a:t>drepturi</a:t>
            </a:r>
            <a:r>
              <a:rPr lang="en-US" sz="3200" dirty="0"/>
              <a:t> de </a:t>
            </a:r>
            <a:r>
              <a:rPr lang="en-US" sz="3200" dirty="0" err="1"/>
              <a:t>autor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Unele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câmpuri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de pe formular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vor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fi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blocate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dacă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alegeți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o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versiune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Bibliei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protejată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prin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drepturi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de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Prin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lege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putem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oferi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doar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un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ghid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pentru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versiunile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protejate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prin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drepturi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de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Veți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vedea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simbolul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©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drepturilor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de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la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finalul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descrierii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versiunii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Prin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lege</a:t>
            </a:r>
            <a:r>
              <a:rPr lang="en-US" dirty="0">
                <a:cs typeface="Times New Roman" panose="02020603050405020304" pitchFamily="18" charset="0"/>
              </a:rPr>
              <a:t>, nu </a:t>
            </a:r>
            <a:r>
              <a:rPr lang="en-US" dirty="0" err="1">
                <a:cs typeface="Times New Roman" panose="02020603050405020304" pitchFamily="18" charset="0"/>
              </a:rPr>
              <a:t>avem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voie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să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furnizăm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textul</a:t>
            </a:r>
            <a:r>
              <a:rPr lang="en-US" dirty="0">
                <a:cs typeface="Times New Roman" panose="02020603050405020304" pitchFamily="18" charset="0"/>
              </a:rPr>
              <a:t> scriptural </a:t>
            </a:r>
            <a:r>
              <a:rPr lang="en-US" dirty="0" err="1">
                <a:cs typeface="Times New Roman" panose="02020603050405020304" pitchFamily="18" charset="0"/>
              </a:rPr>
              <a:t>pentru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versiunile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Bibliei</a:t>
            </a:r>
            <a:r>
              <a:rPr lang="en-US" dirty="0">
                <a:cs typeface="Times New Roman" panose="02020603050405020304" pitchFamily="18" charset="0"/>
              </a:rPr>
              <a:t> sub un </a:t>
            </a:r>
            <a:r>
              <a:rPr lang="en-US" dirty="0" err="1">
                <a:cs typeface="Times New Roman" panose="02020603050405020304" pitchFamily="18" charset="0"/>
              </a:rPr>
              <a:t>drept</a:t>
            </a:r>
            <a:r>
              <a:rPr lang="en-US" dirty="0">
                <a:cs typeface="Times New Roman" panose="02020603050405020304" pitchFamily="18" charset="0"/>
              </a:rPr>
              <a:t> de </a:t>
            </a:r>
            <a:r>
              <a:rPr lang="en-US" dirty="0" err="1">
                <a:cs typeface="Times New Roman" panose="02020603050405020304" pitchFamily="18" charset="0"/>
              </a:rPr>
              <a:t>autor</a:t>
            </a:r>
            <a:r>
              <a:rPr lang="en-US" dirty="0">
                <a:cs typeface="Times New Roman" panose="02020603050405020304" pitchFamily="18" charset="0"/>
              </a:rPr>
              <a:t> actual. </a:t>
            </a:r>
            <a:r>
              <a:rPr lang="en-US" dirty="0" err="1">
                <a:cs typeface="Times New Roman" panose="02020603050405020304" pitchFamily="18" charset="0"/>
              </a:rPr>
              <a:t>Orice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versiune</a:t>
            </a:r>
            <a:r>
              <a:rPr lang="en-US" dirty="0">
                <a:cs typeface="Times New Roman" panose="02020603050405020304" pitchFamily="18" charset="0"/>
              </a:rPr>
              <a:t> care se </a:t>
            </a:r>
            <a:r>
              <a:rPr lang="en-US" dirty="0" err="1">
                <a:cs typeface="Times New Roman" panose="02020603050405020304" pitchFamily="18" charset="0"/>
              </a:rPr>
              <a:t>află</a:t>
            </a:r>
            <a:r>
              <a:rPr lang="en-US" dirty="0">
                <a:cs typeface="Times New Roman" panose="02020603050405020304" pitchFamily="18" charset="0"/>
              </a:rPr>
              <a:t> sub un </a:t>
            </a:r>
            <a:r>
              <a:rPr lang="en-US" dirty="0" err="1">
                <a:cs typeface="Times New Roman" panose="02020603050405020304" pitchFamily="18" charset="0"/>
              </a:rPr>
              <a:t>drept</a:t>
            </a:r>
            <a:r>
              <a:rPr lang="en-US" dirty="0">
                <a:cs typeface="Times New Roman" panose="02020603050405020304" pitchFamily="18" charset="0"/>
              </a:rPr>
              <a:t> de </a:t>
            </a:r>
            <a:r>
              <a:rPr lang="en-US" dirty="0" err="1">
                <a:cs typeface="Times New Roman" panose="02020603050405020304" pitchFamily="18" charset="0"/>
              </a:rPr>
              <a:t>autor</a:t>
            </a:r>
            <a:r>
              <a:rPr lang="en-US" dirty="0">
                <a:cs typeface="Times New Roman" panose="02020603050405020304" pitchFamily="18" charset="0"/>
              </a:rPr>
              <a:t> actual </a:t>
            </a:r>
            <a:r>
              <a:rPr lang="en-US" dirty="0" err="1">
                <a:cs typeface="Times New Roman" panose="02020603050405020304" pitchFamily="18" charset="0"/>
              </a:rPr>
              <a:t>va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avea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simbolul</a:t>
            </a:r>
            <a:r>
              <a:rPr lang="en-US" dirty="0">
                <a:cs typeface="Times New Roman" panose="02020603050405020304" pitchFamily="18" charset="0"/>
              </a:rPr>
              <a:t> © la final. </a:t>
            </a:r>
            <a:r>
              <a:rPr lang="en-US" dirty="0" err="1">
                <a:cs typeface="Times New Roman" panose="02020603050405020304" pitchFamily="18" charset="0"/>
              </a:rPr>
              <a:t>Pentru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aceste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versiuni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putem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oferi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doar</a:t>
            </a:r>
            <a:r>
              <a:rPr lang="en-US" dirty="0">
                <a:cs typeface="Times New Roman" panose="02020603050405020304" pitchFamily="18" charset="0"/>
              </a:rPr>
              <a:t> un </a:t>
            </a:r>
            <a:r>
              <a:rPr lang="en-US" dirty="0" err="1">
                <a:cs typeface="Times New Roman" panose="02020603050405020304" pitchFamily="18" charset="0"/>
              </a:rPr>
              <a:t>ghid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558028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E1208C-CA65-478B-B321-E4C383460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4" t="34190" r="31303" b="32559"/>
          <a:stretch/>
        </p:blipFill>
        <p:spPr>
          <a:xfrm>
            <a:off x="2672863" y="1451052"/>
            <a:ext cx="7597613" cy="2650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7967"/>
            <a:ext cx="8911687" cy="1280890"/>
          </a:xfrm>
        </p:spPr>
        <p:txBody>
          <a:bodyPr/>
          <a:lstStyle/>
          <a:p>
            <a:r>
              <a:rPr lang="en-US" dirty="0" err="1"/>
              <a:t>Apasă</a:t>
            </a:r>
            <a:r>
              <a:rPr lang="en-US" dirty="0"/>
              <a:t> </a:t>
            </a:r>
            <a:r>
              <a:rPr lang="en-US" dirty="0" err="1"/>
              <a:t>butonul</a:t>
            </a:r>
            <a:r>
              <a:rPr lang="en-US" dirty="0"/>
              <a:t> radial de la </a:t>
            </a:r>
            <a:r>
              <a:rPr lang="en-US" dirty="0" err="1"/>
              <a:t>începutul</a:t>
            </a:r>
            <a:r>
              <a:rPr lang="en-US" dirty="0"/>
              <a:t> </a:t>
            </a:r>
            <a:r>
              <a:rPr lang="en-US" dirty="0" err="1"/>
              <a:t>alegerii</a:t>
            </a:r>
            <a:r>
              <a:rPr lang="en-US" dirty="0"/>
              <a:t> tale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486613"/>
            <a:ext cx="8915400" cy="1534166"/>
          </a:xfrm>
        </p:spPr>
        <p:txBody>
          <a:bodyPr>
            <a:normAutofit/>
          </a:bodyPr>
          <a:lstStyle/>
          <a:p>
            <a:r>
              <a:rPr lang="fr-FR" dirty="0" err="1"/>
              <a:t>În</a:t>
            </a:r>
            <a:r>
              <a:rPr lang="fr-FR" dirty="0"/>
              <a:t> </a:t>
            </a:r>
            <a:r>
              <a:rPr lang="fr-FR" dirty="0" err="1"/>
              <a:t>acest</a:t>
            </a:r>
            <a:r>
              <a:rPr lang="fr-FR" dirty="0"/>
              <a:t> </a:t>
            </a:r>
            <a:r>
              <a:rPr lang="fr-FR" dirty="0" err="1"/>
              <a:t>exemplu</a:t>
            </a:r>
            <a:r>
              <a:rPr lang="fr-FR" dirty="0"/>
              <a:t>, </a:t>
            </a:r>
            <a:r>
              <a:rPr lang="fr-FR" dirty="0" err="1"/>
              <a:t>am</a:t>
            </a:r>
            <a:r>
              <a:rPr lang="fr-FR" dirty="0"/>
              <a:t> ales</a:t>
            </a:r>
            <a:r>
              <a:rPr lang="en-US" dirty="0"/>
              <a:t> Bible (RMNN) (1921) (Complete Bible) </a:t>
            </a:r>
            <a:r>
              <a:rPr lang="en-US" dirty="0" err="1"/>
              <a:t>Cornilescu</a:t>
            </a:r>
            <a:r>
              <a:rPr lang="en-US" dirty="0"/>
              <a:t> (IC 2215).</a:t>
            </a:r>
          </a:p>
          <a:p>
            <a:pPr lvl="1"/>
            <a:r>
              <a:rPr lang="en-US" dirty="0" err="1"/>
              <a:t>Notă</a:t>
            </a:r>
            <a:r>
              <a:rPr lang="en-US" dirty="0"/>
              <a:t>: </a:t>
            </a:r>
            <a:r>
              <a:rPr lang="en-US" dirty="0" err="1"/>
              <a:t>Poți</a:t>
            </a:r>
            <a:r>
              <a:rPr lang="en-US" dirty="0"/>
              <a:t> face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alegere</a:t>
            </a:r>
            <a:r>
              <a:rPr lang="en-US" dirty="0"/>
              <a:t> per </a:t>
            </a:r>
            <a:r>
              <a:rPr lang="en-US" dirty="0" err="1"/>
              <a:t>cerere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dorești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versiuni</a:t>
            </a:r>
            <a:r>
              <a:rPr lang="en-US" dirty="0"/>
              <a:t>,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trimiți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cereri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624223" y="2768439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861615" y="3099751"/>
            <a:ext cx="462577" cy="1386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/>
              <a:t>Lista </a:t>
            </a:r>
            <a:r>
              <a:rPr lang="en-US" sz="2400" dirty="0" err="1"/>
              <a:t>derulantă</a:t>
            </a:r>
            <a:r>
              <a:rPr lang="en-US" sz="2400" dirty="0"/>
              <a:t> se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închide</a:t>
            </a:r>
            <a:r>
              <a:rPr lang="en-US" sz="2400" dirty="0"/>
              <a:t>, </a:t>
            </a:r>
            <a:r>
              <a:rPr lang="en-US" sz="2400" dirty="0" err="1"/>
              <a:t>iar</a:t>
            </a:r>
            <a:r>
              <a:rPr lang="en-US" sz="2400" dirty="0"/>
              <a:t> </a:t>
            </a:r>
            <a:r>
              <a:rPr lang="en-US" sz="2400" dirty="0" err="1"/>
              <a:t>formularul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arăta</a:t>
            </a:r>
            <a:r>
              <a:rPr lang="en-US" sz="2400" dirty="0"/>
              <a:t> </a:t>
            </a:r>
            <a:r>
              <a:rPr lang="en-US" sz="2400" dirty="0" err="1"/>
              <a:t>versiunea</a:t>
            </a:r>
            <a:r>
              <a:rPr lang="en-US" sz="2400" dirty="0"/>
              <a:t> </a:t>
            </a:r>
            <a:r>
              <a:rPr lang="en-US" sz="2400" dirty="0" err="1"/>
              <a:t>aleasă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Poți</a:t>
            </a:r>
            <a:r>
              <a:rPr lang="en-US" dirty="0"/>
              <a:t> </a:t>
            </a:r>
            <a:r>
              <a:rPr lang="en-US" dirty="0" err="1"/>
              <a:t>schimba</a:t>
            </a:r>
            <a:r>
              <a:rPr lang="en-US" dirty="0"/>
              <a:t> </a:t>
            </a:r>
            <a:r>
              <a:rPr lang="en-US" dirty="0" err="1"/>
              <a:t>selecția</a:t>
            </a:r>
            <a:r>
              <a:rPr lang="en-US" dirty="0"/>
              <a:t> </a:t>
            </a:r>
            <a:r>
              <a:rPr lang="en-US" dirty="0" err="1"/>
              <a:t>făcând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pe </a:t>
            </a:r>
            <a:r>
              <a:rPr lang="en-US" dirty="0" err="1"/>
              <a:t>Înapoi</a:t>
            </a:r>
            <a:r>
              <a:rPr lang="en-US" dirty="0"/>
              <a:t> la </a:t>
            </a:r>
            <a:r>
              <a:rPr lang="en-US" dirty="0" err="1"/>
              <a:t>versiuni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ați</a:t>
            </a:r>
            <a:r>
              <a:rPr lang="en-US" dirty="0"/>
              <a:t> </a:t>
            </a:r>
            <a:r>
              <a:rPr lang="en-US" dirty="0" err="1"/>
              <a:t>completat</a:t>
            </a:r>
            <a:r>
              <a:rPr lang="en-US" dirty="0"/>
              <a:t> </a:t>
            </a:r>
            <a:r>
              <a:rPr lang="en-US" dirty="0" err="1"/>
              <a:t>restul</a:t>
            </a:r>
            <a:r>
              <a:rPr lang="en-US" dirty="0"/>
              <a:t> </a:t>
            </a:r>
            <a:r>
              <a:rPr lang="en-US" dirty="0" err="1"/>
              <a:t>formularului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completați</a:t>
            </a:r>
            <a:r>
              <a:rPr lang="en-US" dirty="0"/>
              <a:t> din </a:t>
            </a:r>
            <a:r>
              <a:rPr lang="en-US" dirty="0" err="1"/>
              <a:t>nou</a:t>
            </a:r>
            <a:r>
              <a:rPr lang="en-US" dirty="0"/>
              <a:t> </a:t>
            </a:r>
            <a:r>
              <a:rPr lang="en-US" dirty="0" err="1"/>
              <a:t>formularul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F2FDA-BEB0-46F2-8D3C-FF4049455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5082" r="50000" b="50000"/>
          <a:stretch/>
        </p:blipFill>
        <p:spPr>
          <a:xfrm>
            <a:off x="2133599" y="1423670"/>
            <a:ext cx="8359965" cy="200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360727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 </a:t>
            </a:r>
            <a:r>
              <a:rPr lang="en-US" sz="1200" dirty="0" err="1">
                <a:solidFill>
                  <a:schemeClr val="tx1"/>
                </a:solidFill>
              </a:rPr>
              <a:t>creștin</a:t>
            </a:r>
            <a:r>
              <a:rPr lang="en-US" sz="1200" dirty="0">
                <a:solidFill>
                  <a:schemeClr val="tx1"/>
                </a:solidFill>
              </a:rPr>
              <a:t>, ai </a:t>
            </a:r>
            <a:r>
              <a:rPr lang="en-US" sz="1200" dirty="0" err="1">
                <a:solidFill>
                  <a:schemeClr val="tx1"/>
                </a:solidFill>
              </a:rPr>
              <a:t>citit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vreodată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întreaga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950938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359017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53926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</a:t>
            </a:r>
            <a:r>
              <a:rPr lang="en-US" sz="1200" dirty="0" err="1">
                <a:solidFill>
                  <a:schemeClr val="tx1"/>
                </a:solidFill>
              </a:rPr>
              <a:t>fost</a:t>
            </a:r>
            <a:r>
              <a:rPr lang="en-US" sz="1200" dirty="0">
                <a:solidFill>
                  <a:schemeClr val="tx1"/>
                </a:solidFill>
              </a:rPr>
              <a:t> benefic </a:t>
            </a:r>
            <a:r>
              <a:rPr lang="en-US" sz="1200" dirty="0" err="1">
                <a:solidFill>
                  <a:schemeClr val="tx1"/>
                </a:solidFill>
              </a:rPr>
              <a:t>pentru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viața</a:t>
            </a:r>
            <a:r>
              <a:rPr lang="en-US" sz="1200" dirty="0">
                <a:solidFill>
                  <a:schemeClr val="tx1"/>
                </a:solidFill>
              </a:rPr>
              <a:t> ta?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5392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2760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68726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 </a:t>
            </a:r>
            <a:r>
              <a:rPr lang="en-US" sz="1200" dirty="0" err="1">
                <a:solidFill>
                  <a:schemeClr val="tx1"/>
                </a:solidFill>
              </a:rPr>
              <a:t>ce</a:t>
            </a:r>
            <a:r>
              <a:rPr lang="en-US" sz="1200" dirty="0">
                <a:solidFill>
                  <a:schemeClr val="tx1"/>
                </a:solidFill>
              </a:rPr>
              <a:t> nu?  Un </a:t>
            </a:r>
            <a:r>
              <a:rPr lang="en-US" sz="1200" dirty="0" err="1">
                <a:solidFill>
                  <a:schemeClr val="tx1"/>
                </a:solidFill>
              </a:rPr>
              <a:t>simplu</a:t>
            </a:r>
            <a:r>
              <a:rPr lang="en-US" sz="1200" dirty="0">
                <a:solidFill>
                  <a:schemeClr val="tx1"/>
                </a:solidFill>
              </a:rPr>
              <a:t> plan de </a:t>
            </a:r>
            <a:r>
              <a:rPr lang="en-US" sz="1200" dirty="0" err="1">
                <a:solidFill>
                  <a:schemeClr val="tx1"/>
                </a:solidFill>
              </a:rPr>
              <a:t>lectură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ar</a:t>
            </a:r>
            <a:r>
              <a:rPr lang="en-US" sz="1200" dirty="0">
                <a:solidFill>
                  <a:schemeClr val="tx1"/>
                </a:solidFill>
              </a:rPr>
              <a:t> fi </a:t>
            </a:r>
            <a:r>
              <a:rPr lang="en-US" sz="1200" dirty="0" err="1">
                <a:solidFill>
                  <a:schemeClr val="tx1"/>
                </a:solidFill>
              </a:rPr>
              <a:t>ajutat</a:t>
            </a:r>
            <a:r>
              <a:rPr lang="en-US" sz="1200" dirty="0">
                <a:solidFill>
                  <a:schemeClr val="tx1"/>
                </a:solidFill>
              </a:rPr>
              <a:t> la </a:t>
            </a:r>
            <a:r>
              <a:rPr lang="en-US" sz="1200" dirty="0" err="1">
                <a:solidFill>
                  <a:schemeClr val="tx1"/>
                </a:solidFill>
              </a:rPr>
              <a:t>adăugarea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beneficii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56103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54863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55384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Ai </a:t>
            </a:r>
            <a:r>
              <a:rPr lang="fr-FR" sz="1200" dirty="0" err="1">
                <a:solidFill>
                  <a:schemeClr val="tx1"/>
                </a:solidFill>
              </a:rPr>
              <a:t>folosit</a:t>
            </a:r>
            <a:r>
              <a:rPr lang="fr-FR" sz="1200" dirty="0">
                <a:solidFill>
                  <a:schemeClr val="tx1"/>
                </a:solidFill>
              </a:rPr>
              <a:t> un plan de </a:t>
            </a:r>
            <a:r>
              <a:rPr lang="fr-FR" sz="1200" dirty="0" err="1">
                <a:solidFill>
                  <a:schemeClr val="tx1"/>
                </a:solidFill>
              </a:rPr>
              <a:t>lectură</a:t>
            </a:r>
            <a:r>
              <a:rPr lang="fr-F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542372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Crezi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este</a:t>
            </a:r>
            <a:r>
              <a:rPr lang="en-US" sz="1200" dirty="0">
                <a:solidFill>
                  <a:schemeClr val="tx1"/>
                </a:solidFill>
              </a:rPr>
              <a:t> important ca </a:t>
            </a:r>
            <a:r>
              <a:rPr lang="en-US" sz="1200" dirty="0" err="1">
                <a:solidFill>
                  <a:schemeClr val="tx1"/>
                </a:solidFill>
              </a:rPr>
              <a:t>creștin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citești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întreaga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31399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70280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Ce te </a:t>
            </a:r>
            <a:r>
              <a:rPr lang="fr-FR" sz="1200" dirty="0" err="1">
                <a:solidFill>
                  <a:schemeClr val="tx1"/>
                </a:solidFill>
              </a:rPr>
              <a:t>împiedică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să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citești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întreaga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Biblie</a:t>
            </a:r>
            <a:r>
              <a:rPr lang="fr-F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27977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7848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Este </a:t>
            </a:r>
            <a:r>
              <a:rPr lang="en-US" sz="1200" dirty="0" err="1">
                <a:solidFill>
                  <a:schemeClr val="tx1"/>
                </a:solidFill>
              </a:rPr>
              <a:t>nevoie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prea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mult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timp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55481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907968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53926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 </a:t>
            </a:r>
            <a:r>
              <a:rPr lang="en-US" sz="1200" dirty="0" err="1">
                <a:solidFill>
                  <a:schemeClr val="tx1"/>
                </a:solidFill>
              </a:rPr>
              <a:t>ce</a:t>
            </a:r>
            <a:r>
              <a:rPr lang="en-US" sz="1200" dirty="0">
                <a:solidFill>
                  <a:schemeClr val="tx1"/>
                </a:solidFill>
              </a:rPr>
              <a:t> nu?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70092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Este prea descurajant?  Este o carte mare, greu de citit?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5059675"/>
            <a:ext cx="2330172" cy="10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are </a:t>
            </a:r>
            <a:r>
              <a:rPr lang="en-US" sz="1200" dirty="0" err="1">
                <a:solidFill>
                  <a:schemeClr val="tx1"/>
                </a:solidFill>
              </a:rPr>
              <a:t>planuri</a:t>
            </a:r>
            <a:r>
              <a:rPr lang="en-US" sz="1200" dirty="0">
                <a:solidFill>
                  <a:schemeClr val="tx1"/>
                </a:solidFill>
              </a:rPr>
              <a:t> GRATUITE de </a:t>
            </a:r>
            <a:r>
              <a:rPr lang="en-US" sz="1200" dirty="0" err="1">
                <a:solidFill>
                  <a:schemeClr val="tx1"/>
                </a:solidFill>
              </a:rPr>
              <a:t>citire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Bibliei</a:t>
            </a:r>
            <a:r>
              <a:rPr lang="en-US" sz="1200" dirty="0">
                <a:solidFill>
                  <a:schemeClr val="tx1"/>
                </a:solidFill>
              </a:rPr>
              <a:t> care </a:t>
            </a:r>
            <a:r>
              <a:rPr lang="en-US" sz="1200" dirty="0" err="1">
                <a:solidFill>
                  <a:schemeClr val="tx1"/>
                </a:solidFill>
              </a:rPr>
              <a:t>susțin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orice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angajament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timp</a:t>
            </a:r>
            <a:r>
              <a:rPr lang="en-US" sz="1200" dirty="0">
                <a:solidFill>
                  <a:schemeClr val="tx1"/>
                </a:solidFill>
              </a:rPr>
              <a:t> de la 5 minute la 60 de minute pe zi </a:t>
            </a:r>
            <a:r>
              <a:rPr lang="en-US" sz="1200" dirty="0" err="1">
                <a:solidFill>
                  <a:schemeClr val="tx1"/>
                </a:solidFill>
              </a:rPr>
              <a:t>sau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orice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număr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zile</a:t>
            </a:r>
            <a:r>
              <a:rPr lang="en-US" sz="1200" dirty="0">
                <a:solidFill>
                  <a:schemeClr val="tx1"/>
                </a:solidFill>
              </a:rPr>
              <a:t> pe </a:t>
            </a:r>
            <a:r>
              <a:rPr lang="en-US" sz="1200" dirty="0" err="1">
                <a:solidFill>
                  <a:schemeClr val="tx1"/>
                </a:solidFill>
              </a:rPr>
              <a:t>săptămână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303100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5057230"/>
            <a:ext cx="2607098" cy="1051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oferă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planuri</a:t>
            </a:r>
            <a:r>
              <a:rPr lang="en-US" sz="1200" dirty="0">
                <a:solidFill>
                  <a:schemeClr val="tx1"/>
                </a:solidFill>
              </a:rPr>
              <a:t> GRATUITE </a:t>
            </a:r>
            <a:r>
              <a:rPr lang="en-US" sz="1200" dirty="0" err="1">
                <a:solidFill>
                  <a:schemeClr val="tx1"/>
                </a:solidFill>
              </a:rPr>
              <a:t>în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traduceri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ușor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citit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Chiar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și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mari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sarcini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devin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realizabile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atunci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când</a:t>
            </a:r>
            <a:r>
              <a:rPr lang="en-US" sz="1200" dirty="0">
                <a:solidFill>
                  <a:schemeClr val="tx1"/>
                </a:solidFill>
              </a:rPr>
              <a:t> sunt </a:t>
            </a:r>
            <a:r>
              <a:rPr lang="en-US" sz="1200" dirty="0" err="1">
                <a:solidFill>
                  <a:schemeClr val="tx1"/>
                </a:solidFill>
              </a:rPr>
              <a:t>împărțite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în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pași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mici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ușor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gestionat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219832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70092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Planul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lectură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făcut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sarcina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ușor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gestionat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69347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 plan de </a:t>
            </a:r>
            <a:r>
              <a:rPr lang="en-US" sz="1200" dirty="0" err="1">
                <a:solidFill>
                  <a:schemeClr val="tx1"/>
                </a:solidFill>
              </a:rPr>
              <a:t>lectură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personalizat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ar</a:t>
            </a:r>
            <a:r>
              <a:rPr lang="en-US" sz="1200" dirty="0">
                <a:solidFill>
                  <a:schemeClr val="tx1"/>
                </a:solidFill>
              </a:rPr>
              <a:t> fi </a:t>
            </a:r>
            <a:r>
              <a:rPr lang="en-US" sz="1200" dirty="0" err="1">
                <a:solidFill>
                  <a:schemeClr val="tx1"/>
                </a:solidFill>
              </a:rPr>
              <a:t>făcut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sarcina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ușor</a:t>
            </a:r>
            <a:r>
              <a:rPr lang="en-US" sz="1200" dirty="0">
                <a:solidFill>
                  <a:schemeClr val="tx1"/>
                </a:solidFill>
              </a:rPr>
              <a:t> de </a:t>
            </a:r>
            <a:r>
              <a:rPr lang="en-US" sz="1200" dirty="0" err="1">
                <a:solidFill>
                  <a:schemeClr val="tx1"/>
                </a:solidFill>
              </a:rPr>
              <a:t>gestionat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90429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5059675"/>
            <a:ext cx="2039615" cy="1045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La WBP, </a:t>
            </a:r>
            <a:r>
              <a:rPr lang="en-US" sz="1200" dirty="0" err="1">
                <a:solidFill>
                  <a:schemeClr val="tx1"/>
                </a:solidFill>
              </a:rPr>
              <a:t>credem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citirea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Bibliei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adaugă</a:t>
            </a:r>
            <a:r>
              <a:rPr lang="en-US" sz="1200" dirty="0">
                <a:solidFill>
                  <a:schemeClr val="tx1"/>
                </a:solidFill>
              </a:rPr>
              <a:t> un </a:t>
            </a:r>
            <a:r>
              <a:rPr lang="en-US" sz="1200" dirty="0" err="1">
                <a:solidFill>
                  <a:schemeClr val="tx1"/>
                </a:solidFill>
              </a:rPr>
              <a:t>beneficiu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extraordinar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vieții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noastre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833343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5057231"/>
            <a:ext cx="1483801" cy="10443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 plan ai </a:t>
            </a:r>
            <a:r>
              <a:rPr lang="en-US" sz="1200" dirty="0" err="1">
                <a:solidFill>
                  <a:schemeClr val="tx1"/>
                </a:solidFill>
              </a:rPr>
              <a:t>folosit</a:t>
            </a:r>
            <a:r>
              <a:rPr lang="en-US" sz="1200" dirty="0">
                <a:solidFill>
                  <a:schemeClr val="tx1"/>
                </a:solidFill>
              </a:rPr>
              <a:t>?  WBP are o </a:t>
            </a:r>
            <a:r>
              <a:rPr lang="en-US" sz="1200" dirty="0" err="1">
                <a:solidFill>
                  <a:schemeClr val="tx1"/>
                </a:solidFill>
              </a:rPr>
              <a:t>varietate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uriașă</a:t>
            </a:r>
            <a:r>
              <a:rPr lang="en-US" sz="1200" dirty="0">
                <a:solidFill>
                  <a:schemeClr val="tx1"/>
                </a:solidFill>
              </a:rPr>
              <a:t> din care </a:t>
            </a:r>
            <a:r>
              <a:rPr lang="en-US" sz="1200" dirty="0" err="1">
                <a:solidFill>
                  <a:schemeClr val="tx1"/>
                </a:solidFill>
              </a:rPr>
              <a:t>să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alegeți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916044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5060337"/>
            <a:ext cx="823913" cy="1041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solidFill>
                  <a:schemeClr val="tx1"/>
                </a:solidFill>
              </a:rPr>
              <a:t>Încercați</a:t>
            </a:r>
            <a:r>
              <a:rPr lang="fr-FR" sz="1200" dirty="0">
                <a:solidFill>
                  <a:schemeClr val="tx1"/>
                </a:solidFill>
              </a:rPr>
              <a:t> un plan GRATUIT la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89021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40187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404261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5057230"/>
            <a:ext cx="2166425" cy="10474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oferă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planuri</a:t>
            </a:r>
            <a:r>
              <a:rPr lang="en-US" sz="1200" dirty="0">
                <a:solidFill>
                  <a:schemeClr val="tx1"/>
                </a:solidFill>
              </a:rPr>
              <a:t> GRATUITE cu </a:t>
            </a:r>
            <a:r>
              <a:rPr lang="en-US" sz="1200" dirty="0" err="1">
                <a:solidFill>
                  <a:schemeClr val="tx1"/>
                </a:solidFill>
              </a:rPr>
              <a:t>mai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multe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teme</a:t>
            </a:r>
            <a:r>
              <a:rPr lang="en-US" sz="1200" dirty="0">
                <a:solidFill>
                  <a:schemeClr val="tx1"/>
                </a:solidFill>
              </a:rPr>
              <a:t>, cum </a:t>
            </a:r>
            <a:r>
              <a:rPr lang="en-US" sz="1200" dirty="0" err="1">
                <a:solidFill>
                  <a:schemeClr val="tx1"/>
                </a:solidFill>
              </a:rPr>
              <a:t>ar</a:t>
            </a:r>
            <a:r>
              <a:rPr lang="en-US" sz="1200" dirty="0">
                <a:solidFill>
                  <a:schemeClr val="tx1"/>
                </a:solidFill>
              </a:rPr>
              <a:t> fi </a:t>
            </a:r>
            <a:r>
              <a:rPr lang="en-US" sz="1200" dirty="0" err="1">
                <a:solidFill>
                  <a:schemeClr val="tx1"/>
                </a:solidFill>
              </a:rPr>
              <a:t>Cronologic</a:t>
            </a:r>
            <a:r>
              <a:rPr lang="en-US" sz="1200" dirty="0">
                <a:solidFill>
                  <a:schemeClr val="tx1"/>
                </a:solidFill>
              </a:rPr>
              <a:t>, M'Cheyne etc. </a:t>
            </a:r>
            <a:r>
              <a:rPr lang="en-US" sz="1200" dirty="0" err="1">
                <a:solidFill>
                  <a:schemeClr val="tx1"/>
                </a:solidFill>
              </a:rPr>
              <a:t>pentru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adăuga</a:t>
            </a:r>
            <a:r>
              <a:rPr lang="en-US" sz="1200" dirty="0">
                <a:solidFill>
                  <a:schemeClr val="tx1"/>
                </a:solidFill>
              </a:rPr>
              <a:t> o </a:t>
            </a:r>
            <a:r>
              <a:rPr lang="en-US" sz="1200" dirty="0" err="1">
                <a:solidFill>
                  <a:schemeClr val="tx1"/>
                </a:solidFill>
              </a:rPr>
              <a:t>anumită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varietate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69393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Este </a:t>
            </a:r>
            <a:r>
              <a:rPr lang="en-US" sz="1200" dirty="0" err="1">
                <a:solidFill>
                  <a:schemeClr val="tx1"/>
                </a:solidFill>
              </a:rPr>
              <a:t>prea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plictisitor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302609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1" y="4291855"/>
            <a:ext cx="1290728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838620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Dacă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ați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încercat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și</a:t>
            </a:r>
            <a:r>
              <a:rPr lang="en-US" sz="1100" dirty="0">
                <a:solidFill>
                  <a:schemeClr val="tx1"/>
                </a:solidFill>
              </a:rPr>
              <a:t> nu </a:t>
            </a:r>
            <a:r>
              <a:rPr lang="en-US" sz="1100" dirty="0" err="1">
                <a:solidFill>
                  <a:schemeClr val="tx1"/>
                </a:solidFill>
              </a:rPr>
              <a:t>ați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reușit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să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citiți</a:t>
            </a:r>
            <a:r>
              <a:rPr lang="en-US" sz="1100" dirty="0">
                <a:solidFill>
                  <a:schemeClr val="tx1"/>
                </a:solidFill>
              </a:rPr>
              <a:t> Biblia, </a:t>
            </a:r>
            <a:r>
              <a:rPr lang="en-US" sz="1100" dirty="0" err="1">
                <a:solidFill>
                  <a:schemeClr val="tx1"/>
                </a:solidFill>
              </a:rPr>
              <a:t>vizitați</a:t>
            </a:r>
            <a:r>
              <a:rPr lang="en-US" sz="1100" dirty="0">
                <a:solidFill>
                  <a:schemeClr val="tx1"/>
                </a:solidFill>
              </a:rPr>
              <a:t>-ne la https://worldbibleplans.com/languages/romanian/index.html </a:t>
            </a:r>
            <a:r>
              <a:rPr lang="en-US" sz="1100" dirty="0" err="1">
                <a:solidFill>
                  <a:schemeClr val="tx1"/>
                </a:solidFill>
              </a:rPr>
              <a:t>și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creați</a:t>
            </a:r>
            <a:r>
              <a:rPr lang="en-US" sz="1100" dirty="0">
                <a:solidFill>
                  <a:schemeClr val="tx1"/>
                </a:solidFill>
              </a:rPr>
              <a:t> un plan </a:t>
            </a:r>
            <a:r>
              <a:rPr lang="en-US" sz="1100" dirty="0" err="1">
                <a:solidFill>
                  <a:schemeClr val="tx1"/>
                </a:solidFill>
              </a:rPr>
              <a:t>personalizat</a:t>
            </a:r>
            <a:r>
              <a:rPr lang="en-US" sz="1100" dirty="0">
                <a:solidFill>
                  <a:schemeClr val="tx1"/>
                </a:solidFill>
              </a:rPr>
              <a:t> de </a:t>
            </a:r>
            <a:r>
              <a:rPr lang="en-US" sz="1100" dirty="0" err="1">
                <a:solidFill>
                  <a:schemeClr val="tx1"/>
                </a:solidFill>
              </a:rPr>
              <a:t>citire</a:t>
            </a:r>
            <a:r>
              <a:rPr lang="en-US" sz="1100" dirty="0">
                <a:solidFill>
                  <a:schemeClr val="tx1"/>
                </a:solidFill>
              </a:rPr>
              <a:t> a </a:t>
            </a:r>
            <a:r>
              <a:rPr lang="en-US" sz="1100" dirty="0" err="1">
                <a:solidFill>
                  <a:schemeClr val="tx1"/>
                </a:solidFill>
              </a:rPr>
              <a:t>Bibliei</a:t>
            </a:r>
            <a:r>
              <a:rPr lang="en-US" sz="1100" dirty="0">
                <a:solidFill>
                  <a:schemeClr val="tx1"/>
                </a:solidFill>
              </a:rPr>
              <a:t> GRATUIT.  </a:t>
            </a:r>
            <a:r>
              <a:rPr lang="en-US" sz="1100" dirty="0" err="1">
                <a:solidFill>
                  <a:schemeClr val="tx1"/>
                </a:solidFill>
              </a:rPr>
              <a:t>Selectați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dintr</a:t>
            </a:r>
            <a:r>
              <a:rPr lang="en-US" sz="1100" dirty="0">
                <a:solidFill>
                  <a:schemeClr val="tx1"/>
                </a:solidFill>
              </a:rPr>
              <a:t>-o </a:t>
            </a:r>
            <a:r>
              <a:rPr lang="en-US" sz="1100" dirty="0" err="1">
                <a:solidFill>
                  <a:schemeClr val="tx1"/>
                </a:solidFill>
              </a:rPr>
              <a:t>varietate</a:t>
            </a:r>
            <a:r>
              <a:rPr lang="en-US" sz="1100" dirty="0">
                <a:solidFill>
                  <a:schemeClr val="tx1"/>
                </a:solidFill>
              </a:rPr>
              <a:t> de limbi, </a:t>
            </a:r>
            <a:r>
              <a:rPr lang="en-US" sz="1100" dirty="0" err="1">
                <a:solidFill>
                  <a:schemeClr val="tx1"/>
                </a:solidFill>
              </a:rPr>
              <a:t>traduceri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angajamente</a:t>
            </a:r>
            <a:r>
              <a:rPr lang="en-US" sz="1100" dirty="0">
                <a:solidFill>
                  <a:schemeClr val="tx1"/>
                </a:solidFill>
              </a:rPr>
              <a:t> de </a:t>
            </a:r>
            <a:r>
              <a:rPr lang="en-US" sz="1100" dirty="0" err="1">
                <a:solidFill>
                  <a:schemeClr val="tx1"/>
                </a:solidFill>
              </a:rPr>
              <a:t>timp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teme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și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formate</a:t>
            </a:r>
            <a:r>
              <a:rPr lang="en-US" sz="1100" dirty="0">
                <a:solidFill>
                  <a:schemeClr val="tx1"/>
                </a:solidFill>
              </a:rPr>
              <a:t> de </a:t>
            </a:r>
            <a:r>
              <a:rPr lang="en-US" sz="1100" dirty="0" err="1">
                <a:solidFill>
                  <a:schemeClr val="tx1"/>
                </a:solidFill>
              </a:rPr>
              <a:t>cărți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electronice</a:t>
            </a:r>
            <a:r>
              <a:rPr lang="en-US" sz="1100" dirty="0">
                <a:solidFill>
                  <a:schemeClr val="tx1"/>
                </a:solidFill>
              </a:rPr>
              <a:t>.  Este </a:t>
            </a:r>
            <a:r>
              <a:rPr lang="en-US" sz="1100" dirty="0" err="1">
                <a:solidFill>
                  <a:schemeClr val="tx1"/>
                </a:solidFill>
              </a:rPr>
              <a:t>atât</a:t>
            </a:r>
            <a:r>
              <a:rPr lang="en-US" sz="1100" dirty="0">
                <a:solidFill>
                  <a:schemeClr val="tx1"/>
                </a:solidFill>
              </a:rPr>
              <a:t> de </a:t>
            </a:r>
            <a:r>
              <a:rPr lang="en-US" sz="1100" dirty="0" err="1">
                <a:solidFill>
                  <a:schemeClr val="tx1"/>
                </a:solidFill>
              </a:rPr>
              <a:t>simplu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Creați</a:t>
            </a:r>
            <a:r>
              <a:rPr lang="en-US" sz="1100" dirty="0">
                <a:solidFill>
                  <a:schemeClr val="tx1"/>
                </a:solidFill>
              </a:rPr>
              <a:t> un plan, WBP </a:t>
            </a:r>
            <a:r>
              <a:rPr lang="en-US" sz="1100" dirty="0" err="1">
                <a:solidFill>
                  <a:schemeClr val="tx1"/>
                </a:solidFill>
              </a:rPr>
              <a:t>îl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creează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și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în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mai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puțin</a:t>
            </a:r>
            <a:r>
              <a:rPr lang="en-US" sz="1100" dirty="0">
                <a:solidFill>
                  <a:schemeClr val="tx1"/>
                </a:solidFill>
              </a:rPr>
              <a:t> de 1 zi </a:t>
            </a:r>
            <a:r>
              <a:rPr lang="en-US" sz="1100" dirty="0" err="1">
                <a:solidFill>
                  <a:schemeClr val="tx1"/>
                </a:solidFill>
              </a:rPr>
              <a:t>primiți</a:t>
            </a:r>
            <a:r>
              <a:rPr lang="en-US" sz="1100" dirty="0">
                <a:solidFill>
                  <a:schemeClr val="tx1"/>
                </a:solidFill>
              </a:rPr>
              <a:t> un link </a:t>
            </a:r>
            <a:r>
              <a:rPr lang="en-US" sz="1100" dirty="0" err="1">
                <a:solidFill>
                  <a:schemeClr val="tx1"/>
                </a:solidFill>
              </a:rPr>
              <a:t>pentru</a:t>
            </a:r>
            <a:r>
              <a:rPr lang="en-US" sz="1100" dirty="0">
                <a:solidFill>
                  <a:schemeClr val="tx1"/>
                </a:solidFill>
              </a:rPr>
              <a:t> a </a:t>
            </a:r>
            <a:r>
              <a:rPr lang="en-US" sz="1100" dirty="0" err="1">
                <a:solidFill>
                  <a:schemeClr val="tx1"/>
                </a:solidFill>
              </a:rPr>
              <a:t>descărca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planul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personalizat</a:t>
            </a:r>
            <a:r>
              <a:rPr lang="en-US" sz="1100" dirty="0">
                <a:solidFill>
                  <a:schemeClr val="tx1"/>
                </a:solidFill>
              </a:rPr>
              <a:t> de </a:t>
            </a:r>
            <a:r>
              <a:rPr lang="en-US" sz="1100" dirty="0" err="1">
                <a:solidFill>
                  <a:schemeClr val="tx1"/>
                </a:solidFill>
              </a:rPr>
              <a:t>lectură</a:t>
            </a:r>
            <a:r>
              <a:rPr lang="en-US" sz="1100" dirty="0">
                <a:solidFill>
                  <a:schemeClr val="tx1"/>
                </a:solidFill>
              </a:rPr>
              <a:t> a </a:t>
            </a:r>
            <a:r>
              <a:rPr lang="en-US" sz="1100" dirty="0" err="1">
                <a:solidFill>
                  <a:schemeClr val="tx1"/>
                </a:solidFill>
              </a:rPr>
              <a:t>Bibliei</a:t>
            </a:r>
            <a:r>
              <a:rPr lang="en-US" sz="1100" dirty="0">
                <a:solidFill>
                  <a:schemeClr val="tx1"/>
                </a:solidFill>
              </a:rPr>
              <a:t> GRATUIT cu </a:t>
            </a:r>
            <a:r>
              <a:rPr lang="en-US" sz="1100" dirty="0" err="1">
                <a:solidFill>
                  <a:schemeClr val="tx1"/>
                </a:solidFill>
              </a:rPr>
              <a:t>sau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fără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scripturi</a:t>
            </a:r>
            <a:r>
              <a:rPr lang="en-US" sz="1100" dirty="0">
                <a:solidFill>
                  <a:schemeClr val="tx1"/>
                </a:solidFill>
              </a:rPr>
              <a:t>.  Am </a:t>
            </a:r>
            <a:r>
              <a:rPr lang="en-US" sz="1100" dirty="0" err="1">
                <a:solidFill>
                  <a:schemeClr val="tx1"/>
                </a:solidFill>
              </a:rPr>
              <a:t>menționat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că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totul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este</a:t>
            </a:r>
            <a:r>
              <a:rPr lang="en-US" sz="1100" dirty="0">
                <a:solidFill>
                  <a:schemeClr val="tx1"/>
                </a:solidFill>
              </a:rPr>
              <a:t> GRATUIT!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90796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3178601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78172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81904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52222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76763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41845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98569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563257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468896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3195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40122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7891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Planurile</a:t>
            </a:r>
            <a:r>
              <a:rPr lang="en-US" sz="1200" dirty="0">
                <a:solidFill>
                  <a:schemeClr val="tx1"/>
                </a:solidFill>
              </a:rPr>
              <a:t> care </a:t>
            </a:r>
            <a:r>
              <a:rPr lang="en-US" sz="1200" dirty="0" err="1">
                <a:solidFill>
                  <a:schemeClr val="tx1"/>
                </a:solidFill>
              </a:rPr>
              <a:t>includ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scripturile</a:t>
            </a:r>
            <a:r>
              <a:rPr lang="en-US" sz="1200" dirty="0">
                <a:solidFill>
                  <a:schemeClr val="tx1"/>
                </a:solidFill>
              </a:rPr>
              <a:t> sunt </a:t>
            </a:r>
            <a:r>
              <a:rPr lang="en-US" sz="1200" dirty="0" err="1">
                <a:solidFill>
                  <a:schemeClr val="tx1"/>
                </a:solidFill>
              </a:rPr>
              <a:t>prea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scumpe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35993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303079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41015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397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it-IT" sz="2400" dirty="0"/>
              <a:t>Temele oferă moduri diferite de a citi scripturile</a:t>
            </a:r>
            <a:r>
              <a:rPr lang="en-US" sz="2400" dirty="0"/>
              <a:t>.</a:t>
            </a:r>
          </a:p>
          <a:p>
            <a:pPr lvl="1"/>
            <a:r>
              <a:rPr lang="en-US" sz="2200" dirty="0" err="1"/>
              <a:t>Unele</a:t>
            </a:r>
            <a:r>
              <a:rPr lang="en-US" sz="2200" dirty="0"/>
              <a:t> </a:t>
            </a:r>
            <a:r>
              <a:rPr lang="en-US" sz="2200" dirty="0" err="1"/>
              <a:t>teme</a:t>
            </a:r>
            <a:r>
              <a:rPr lang="en-US" sz="2200" dirty="0"/>
              <a:t> </a:t>
            </a:r>
            <a:r>
              <a:rPr lang="en-US" sz="2200" dirty="0" err="1"/>
              <a:t>oferă</a:t>
            </a:r>
            <a:r>
              <a:rPr lang="en-US" sz="2200" dirty="0"/>
              <a:t> o </a:t>
            </a:r>
            <a:r>
              <a:rPr lang="en-US" sz="2200" dirty="0" err="1"/>
              <a:t>ordine</a:t>
            </a:r>
            <a:r>
              <a:rPr lang="en-US" sz="2200" dirty="0"/>
              <a:t> de </a:t>
            </a:r>
            <a:r>
              <a:rPr lang="en-US" sz="2200" dirty="0" err="1"/>
              <a:t>lectură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Exemple</a:t>
            </a:r>
            <a:r>
              <a:rPr lang="en-US" sz="2000" dirty="0"/>
              <a:t>:</a:t>
            </a:r>
          </a:p>
          <a:p>
            <a:pPr lvl="3"/>
            <a:r>
              <a:rPr lang="es-ES" sz="1800" dirty="0" err="1"/>
              <a:t>Straight</a:t>
            </a:r>
            <a:r>
              <a:rPr lang="es-ES" sz="1800" dirty="0"/>
              <a:t> (</a:t>
            </a:r>
            <a:r>
              <a:rPr lang="es-ES" sz="1800" dirty="0" err="1"/>
              <a:t>Geneza</a:t>
            </a:r>
            <a:r>
              <a:rPr lang="es-ES" sz="1800" dirty="0"/>
              <a:t> </a:t>
            </a:r>
            <a:r>
              <a:rPr lang="es-ES" sz="1800" dirty="0" err="1"/>
              <a:t>până</a:t>
            </a:r>
            <a:r>
              <a:rPr lang="es-ES" sz="1800" dirty="0"/>
              <a:t> la </a:t>
            </a:r>
            <a:r>
              <a:rPr lang="es-ES" sz="1800" dirty="0" err="1"/>
              <a:t>Apocalipsă</a:t>
            </a:r>
            <a:r>
              <a:rPr lang="es-ES" sz="1800" dirty="0"/>
              <a:t>)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Ordinea</a:t>
            </a:r>
            <a:r>
              <a:rPr lang="en-US" sz="1800" dirty="0"/>
              <a:t> </a:t>
            </a:r>
            <a:r>
              <a:rPr lang="en-US" sz="1800" dirty="0" err="1"/>
              <a:t>cronologică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/>
              <a:t>Alte </a:t>
            </a:r>
            <a:r>
              <a:rPr lang="en-US" sz="2200" dirty="0" err="1"/>
              <a:t>teme</a:t>
            </a:r>
            <a:r>
              <a:rPr lang="en-US" sz="2200" dirty="0"/>
              <a:t>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mențin</a:t>
            </a:r>
            <a:r>
              <a:rPr lang="en-US" sz="2200" dirty="0"/>
              <a:t> </a:t>
            </a:r>
            <a:r>
              <a:rPr lang="en-US" sz="2200" dirty="0" err="1"/>
              <a:t>concentrat</a:t>
            </a:r>
            <a:r>
              <a:rPr lang="en-US" sz="2200" dirty="0"/>
              <a:t> pe o </a:t>
            </a:r>
            <a:r>
              <a:rPr lang="en-US" sz="2200" dirty="0" err="1"/>
              <a:t>singură</a:t>
            </a:r>
            <a:r>
              <a:rPr lang="en-US" sz="2200" dirty="0"/>
              <a:t> idee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prezintă</a:t>
            </a:r>
            <a:r>
              <a:rPr lang="en-US" sz="2200" dirty="0"/>
              <a:t> </a:t>
            </a:r>
            <a:r>
              <a:rPr lang="en-US" sz="2200" dirty="0" err="1"/>
              <a:t>scripturile</a:t>
            </a:r>
            <a:r>
              <a:rPr lang="en-US" sz="2200" dirty="0"/>
              <a:t> </a:t>
            </a:r>
            <a:r>
              <a:rPr lang="en-US" sz="2200" dirty="0" err="1"/>
              <a:t>într</a:t>
            </a:r>
            <a:r>
              <a:rPr lang="en-US" sz="2200" dirty="0"/>
              <a:t>-un mod </a:t>
            </a:r>
            <a:r>
              <a:rPr lang="en-US" sz="2200" dirty="0" err="1"/>
              <a:t>semnificativ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Exemple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Bazat</a:t>
            </a:r>
            <a:r>
              <a:rPr lang="en-US" sz="1800" dirty="0"/>
              <a:t> pe gen.</a:t>
            </a:r>
          </a:p>
          <a:p>
            <a:pPr lvl="3"/>
            <a:r>
              <a:rPr lang="en-US" sz="1800" dirty="0"/>
              <a:t>M'Cheyne.</a:t>
            </a:r>
          </a:p>
          <a:p>
            <a:pPr lvl="1"/>
            <a:r>
              <a:rPr lang="en-US" sz="2200" dirty="0" err="1"/>
              <a:t>Unele</a:t>
            </a:r>
            <a:r>
              <a:rPr lang="en-US" sz="2200" dirty="0"/>
              <a:t> </a:t>
            </a:r>
            <a:r>
              <a:rPr lang="en-US" sz="2200" dirty="0" err="1"/>
              <a:t>teme</a:t>
            </a:r>
            <a:r>
              <a:rPr lang="en-US" sz="2200" dirty="0"/>
              <a:t> </a:t>
            </a:r>
            <a:r>
              <a:rPr lang="en-US" sz="2200" dirty="0" err="1"/>
              <a:t>te</a:t>
            </a:r>
            <a:r>
              <a:rPr lang="en-US" sz="2200" dirty="0"/>
              <a:t> fac </a:t>
            </a:r>
            <a:r>
              <a:rPr lang="en-US" sz="2200" dirty="0" err="1"/>
              <a:t>să</a:t>
            </a:r>
            <a:r>
              <a:rPr lang="en-US" sz="2200" dirty="0"/>
              <a:t>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concentrezi</a:t>
            </a:r>
            <a:r>
              <a:rPr lang="en-US" sz="2200" dirty="0"/>
              <a:t> pe o </a:t>
            </a:r>
            <a:r>
              <a:rPr lang="en-US" sz="2200" dirty="0" err="1"/>
              <a:t>singură</a:t>
            </a:r>
            <a:r>
              <a:rPr lang="en-US" sz="2200" dirty="0"/>
              <a:t> carte </a:t>
            </a:r>
            <a:r>
              <a:rPr lang="en-US" sz="2200" dirty="0" err="1"/>
              <a:t>sau</a:t>
            </a:r>
            <a:r>
              <a:rPr lang="en-US" sz="2200" dirty="0"/>
              <a:t> pe o </a:t>
            </a:r>
            <a:r>
              <a:rPr lang="en-US" sz="2200" dirty="0" err="1"/>
              <a:t>selecție</a:t>
            </a:r>
            <a:r>
              <a:rPr lang="en-US" sz="2200" dirty="0"/>
              <a:t> de </a:t>
            </a:r>
            <a:r>
              <a:rPr lang="en-US" sz="2200" dirty="0" err="1"/>
              <a:t>cărți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Exemple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Carte </a:t>
            </a:r>
            <a:r>
              <a:rPr lang="en-US" sz="1800" dirty="0" err="1"/>
              <a:t>Analiză</a:t>
            </a:r>
            <a:r>
              <a:rPr lang="en-US" sz="1800" dirty="0"/>
              <a:t> </a:t>
            </a:r>
            <a:r>
              <a:rPr lang="en-US" sz="1800" dirty="0" err="1"/>
              <a:t>Profundă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Apostolii</a:t>
            </a:r>
            <a:r>
              <a:rPr lang="en-US" sz="1800" dirty="0"/>
              <a:t> &amp; Pavel.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Toate</a:t>
            </a:r>
            <a:r>
              <a:rPr lang="en-US" sz="2400" dirty="0"/>
              <a:t> </a:t>
            </a:r>
            <a:r>
              <a:rPr lang="en-US" sz="2400" dirty="0" err="1"/>
              <a:t>temele</a:t>
            </a:r>
            <a:r>
              <a:rPr lang="en-US" sz="2400" dirty="0"/>
              <a:t> sunt explicate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detaliu</a:t>
            </a:r>
            <a:r>
              <a:rPr lang="en-US" sz="2400" dirty="0"/>
              <a:t> pe </a:t>
            </a:r>
            <a:r>
              <a:rPr lang="en-US" sz="2400" dirty="0" err="1"/>
              <a:t>pagina</a:t>
            </a:r>
            <a:r>
              <a:rPr lang="en-US" sz="2400" dirty="0"/>
              <a:t> </a:t>
            </a:r>
            <a:r>
              <a:rPr lang="en-US" sz="2400" dirty="0" err="1"/>
              <a:t>Planurilor</a:t>
            </a:r>
            <a:r>
              <a:rPr lang="en-US" sz="2400" dirty="0"/>
              <a:t> de </a:t>
            </a:r>
            <a:r>
              <a:rPr lang="en-US" sz="2400" dirty="0" err="1"/>
              <a:t>Lectură</a:t>
            </a:r>
            <a:r>
              <a:rPr lang="en-US" sz="2400" dirty="0"/>
              <a:t>, </a:t>
            </a:r>
            <a:r>
              <a:rPr lang="en-US" sz="2400" dirty="0" err="1"/>
              <a:t>accesată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meniu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it-IT" sz="2400" dirty="0"/>
              <a:t>Descoperă tema care ți se potrivește cel mai bine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Teme</a:t>
            </a:r>
            <a:r>
              <a:rPr lang="en-US" dirty="0"/>
              <a:t> continue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Temele</a:t>
            </a:r>
            <a:r>
              <a:rPr lang="en-US" dirty="0"/>
              <a:t> sunt </a:t>
            </a:r>
            <a:r>
              <a:rPr lang="en-US" dirty="0" err="1"/>
              <a:t>împărțite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flexibilitatea</a:t>
            </a:r>
            <a:r>
              <a:rPr lang="en-US" dirty="0"/>
              <a:t> </a:t>
            </a:r>
            <a:r>
              <a:rPr lang="en-US" dirty="0" err="1"/>
              <a:t>duratei</a:t>
            </a:r>
            <a:r>
              <a:rPr lang="en-US" dirty="0"/>
              <a:t> (</a:t>
            </a:r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lecturii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frecvența</a:t>
            </a:r>
            <a:r>
              <a:rPr lang="en-US" dirty="0"/>
              <a:t> (</a:t>
            </a:r>
            <a:r>
              <a:rPr lang="en-US" dirty="0" err="1"/>
              <a:t>câte</a:t>
            </a:r>
            <a:r>
              <a:rPr lang="en-US" dirty="0"/>
              <a:t> </a:t>
            </a:r>
            <a:r>
              <a:rPr lang="en-US" dirty="0" err="1"/>
              <a:t>zile</a:t>
            </a:r>
            <a:r>
              <a:rPr lang="en-US" dirty="0"/>
              <a:t> pe </a:t>
            </a:r>
            <a:r>
              <a:rPr lang="en-US" dirty="0" err="1"/>
              <a:t>săptămână</a:t>
            </a:r>
            <a:r>
              <a:rPr lang="en-US" dirty="0"/>
              <a:t> </a:t>
            </a:r>
            <a:r>
              <a:rPr lang="en-US" dirty="0" err="1"/>
              <a:t>citești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Grupul</a:t>
            </a:r>
            <a:r>
              <a:rPr lang="en-US" dirty="0"/>
              <a:t> 1 -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prim </a:t>
            </a:r>
            <a:r>
              <a:rPr lang="en-US" dirty="0" err="1"/>
              <a:t>grup</a:t>
            </a:r>
            <a:r>
              <a:rPr lang="en-US" dirty="0"/>
              <a:t>, </a:t>
            </a:r>
            <a:r>
              <a:rPr lang="en-US" dirty="0" err="1"/>
              <a:t>poți</a:t>
            </a:r>
            <a:r>
              <a:rPr lang="en-US" dirty="0"/>
              <a:t> selecta </a:t>
            </a:r>
            <a:r>
              <a:rPr lang="en-US" dirty="0" err="1"/>
              <a:t>Timp</a:t>
            </a:r>
            <a:r>
              <a:rPr lang="en-US" dirty="0"/>
              <a:t> (30 de </a:t>
            </a:r>
            <a:r>
              <a:rPr lang="en-US" dirty="0" err="1"/>
              <a:t>zile</a:t>
            </a:r>
            <a:r>
              <a:rPr lang="en-US" dirty="0"/>
              <a:t>, 12 </a:t>
            </a:r>
            <a:r>
              <a:rPr lang="en-US" dirty="0" err="1"/>
              <a:t>luni</a:t>
            </a:r>
            <a:r>
              <a:rPr lang="en-US" dirty="0"/>
              <a:t> etc.) </a:t>
            </a:r>
            <a:r>
              <a:rPr lang="en-US" dirty="0" err="1"/>
              <a:t>sau</a:t>
            </a:r>
            <a:r>
              <a:rPr lang="en-US" dirty="0"/>
              <a:t> 1-6 </a:t>
            </a:r>
            <a:r>
              <a:rPr lang="en-US" dirty="0" err="1"/>
              <a:t>Capitole</a:t>
            </a:r>
            <a:r>
              <a:rPr lang="en-US" dirty="0"/>
              <a:t> pe zi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zilelor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1840523" y="6245157"/>
            <a:ext cx="9967547" cy="4076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Comentariile</a:t>
            </a:r>
            <a:r>
              <a:rPr lang="en-US" b="1" dirty="0"/>
              <a:t> sunt </a:t>
            </a:r>
            <a:r>
              <a:rPr lang="en-US" b="1" dirty="0" err="1"/>
              <a:t>disponibile</a:t>
            </a:r>
            <a:r>
              <a:rPr lang="en-US" b="1" dirty="0"/>
              <a:t> </a:t>
            </a:r>
            <a:r>
              <a:rPr lang="en-US" b="1" dirty="0" err="1"/>
              <a:t>doar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acest</a:t>
            </a:r>
            <a:r>
              <a:rPr lang="en-US" b="1" dirty="0"/>
              <a:t> </a:t>
            </a:r>
            <a:r>
              <a:rPr lang="en-US" b="1" dirty="0" err="1"/>
              <a:t>grup</a:t>
            </a:r>
            <a:r>
              <a:rPr lang="en-US" b="1" dirty="0"/>
              <a:t> de </a:t>
            </a:r>
            <a:r>
              <a:rPr lang="en-US" b="1" dirty="0" err="1"/>
              <a:t>teme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doar</a:t>
            </a:r>
            <a:r>
              <a:rPr lang="en-US" b="1" dirty="0"/>
              <a:t> </a:t>
            </a:r>
            <a:r>
              <a:rPr lang="en-US" b="1" dirty="0" err="1"/>
              <a:t>dacă</a:t>
            </a:r>
            <a:r>
              <a:rPr lang="en-US" b="1" dirty="0"/>
              <a:t> </a:t>
            </a:r>
            <a:r>
              <a:rPr lang="en-US" b="1" dirty="0" err="1"/>
              <a:t>selectați</a:t>
            </a:r>
            <a:r>
              <a:rPr lang="en-US" b="1" dirty="0"/>
              <a:t> </a:t>
            </a:r>
            <a:r>
              <a:rPr lang="en-US" b="1" dirty="0" err="1"/>
              <a:t>durata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capitol.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7C5F7F-0443-4728-9185-358EBC1E24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" t="8584" r="37362" b="13473"/>
          <a:stretch/>
        </p:blipFill>
        <p:spPr>
          <a:xfrm>
            <a:off x="2752927" y="2509736"/>
            <a:ext cx="4085618" cy="362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Teme</a:t>
            </a:r>
            <a:r>
              <a:rPr lang="en-US" dirty="0"/>
              <a:t> continue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78869"/>
          </a:xfrm>
        </p:spPr>
        <p:txBody>
          <a:bodyPr>
            <a:normAutofit/>
          </a:bodyPr>
          <a:lstStyle/>
          <a:p>
            <a:r>
              <a:rPr lang="en-US" dirty="0" err="1"/>
              <a:t>Grupa</a:t>
            </a:r>
            <a:r>
              <a:rPr lang="en-US" dirty="0"/>
              <a:t> 2 - </a:t>
            </a:r>
            <a:r>
              <a:rPr lang="en-US" dirty="0" err="1"/>
              <a:t>Pentru</a:t>
            </a:r>
            <a:r>
              <a:rPr lang="en-US" dirty="0"/>
              <a:t>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, sunt </a:t>
            </a:r>
            <a:r>
              <a:rPr lang="en-US" dirty="0" err="1"/>
              <a:t>permise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duratele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(30 de </a:t>
            </a:r>
            <a:r>
              <a:rPr lang="en-US" dirty="0" err="1"/>
              <a:t>zile</a:t>
            </a:r>
            <a:r>
              <a:rPr lang="en-US" dirty="0"/>
              <a:t>, 12 </a:t>
            </a:r>
            <a:r>
              <a:rPr lang="en-US" dirty="0" err="1"/>
              <a:t>luni</a:t>
            </a:r>
            <a:r>
              <a:rPr lang="en-US" dirty="0"/>
              <a:t> etc.).</a:t>
            </a:r>
          </a:p>
          <a:p>
            <a:pPr lvl="1"/>
            <a:r>
              <a:rPr lang="it-IT" dirty="0"/>
              <a:t>Durata capitolelor va fi estompată și nu va putea fi selectată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Comentariile</a:t>
            </a:r>
            <a:r>
              <a:rPr lang="en-US" b="1" dirty="0"/>
              <a:t> nu sunt </a:t>
            </a:r>
            <a:r>
              <a:rPr lang="en-US" b="1" dirty="0" err="1"/>
              <a:t>disponibile</a:t>
            </a:r>
            <a:r>
              <a:rPr lang="en-US" b="1" dirty="0"/>
              <a:t> cu </a:t>
            </a:r>
            <a:r>
              <a:rPr lang="en-US" b="1" dirty="0" err="1"/>
              <a:t>acest</a:t>
            </a:r>
            <a:r>
              <a:rPr lang="en-US" b="1" dirty="0"/>
              <a:t> </a:t>
            </a:r>
            <a:r>
              <a:rPr lang="en-US" b="1" dirty="0" err="1"/>
              <a:t>grup</a:t>
            </a:r>
            <a:r>
              <a:rPr lang="en-US" b="1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C6D8C8-F7AE-4D86-957E-E4162E2349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56" b="20307"/>
          <a:stretch/>
        </p:blipFill>
        <p:spPr>
          <a:xfrm>
            <a:off x="2896847" y="2304380"/>
            <a:ext cx="4947487" cy="375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Teme</a:t>
            </a:r>
            <a:r>
              <a:rPr lang="en-US" dirty="0"/>
              <a:t> continue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it-IT" dirty="0"/>
              <a:t>Grupa 3 - Pentru al treilea grup, sunt disponibile doar durate de 1-6 capitole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Duratele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estompate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nu pot fi </a:t>
            </a:r>
            <a:r>
              <a:rPr lang="en-US" dirty="0" err="1"/>
              <a:t>selectate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Comentariile</a:t>
            </a:r>
            <a:r>
              <a:rPr lang="en-US" b="1" dirty="0"/>
              <a:t> nu sunt </a:t>
            </a:r>
            <a:r>
              <a:rPr lang="en-US" b="1" dirty="0" err="1"/>
              <a:t>disponibile</a:t>
            </a:r>
            <a:r>
              <a:rPr lang="en-US" b="1" dirty="0"/>
              <a:t> cu </a:t>
            </a:r>
            <a:r>
              <a:rPr lang="en-US" b="1" dirty="0" err="1"/>
              <a:t>acest</a:t>
            </a:r>
            <a:r>
              <a:rPr lang="en-US" b="1" dirty="0"/>
              <a:t> </a:t>
            </a:r>
            <a:r>
              <a:rPr lang="en-US" b="1" dirty="0" err="1"/>
              <a:t>grup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6390C5-9C09-43EF-83F0-CEA6A06115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" t="22004" r="1840" b="53470"/>
          <a:stretch/>
        </p:blipFill>
        <p:spPr>
          <a:xfrm>
            <a:off x="2064260" y="2302402"/>
            <a:ext cx="8725711" cy="15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Teme</a:t>
            </a:r>
            <a:r>
              <a:rPr lang="en-US" dirty="0"/>
              <a:t> continue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Grupul</a:t>
            </a:r>
            <a:r>
              <a:rPr lang="en-US" dirty="0"/>
              <a:t> 4 - Al </a:t>
            </a:r>
            <a:r>
              <a:rPr lang="en-US" dirty="0" err="1"/>
              <a:t>patrulea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ultimul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au </a:t>
            </a:r>
            <a:r>
              <a:rPr lang="en-US" dirty="0" err="1"/>
              <a:t>durate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frecvențe</a:t>
            </a:r>
            <a:r>
              <a:rPr lang="en-US" dirty="0"/>
              <a:t> </a:t>
            </a:r>
            <a:r>
              <a:rPr lang="en-US" dirty="0" err="1"/>
              <a:t>prestabilite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au o </a:t>
            </a:r>
            <a:r>
              <a:rPr lang="en-US" dirty="0" err="1"/>
              <a:t>frecvență</a:t>
            </a:r>
            <a:r>
              <a:rPr lang="en-US" dirty="0"/>
              <a:t> </a:t>
            </a:r>
            <a:r>
              <a:rPr lang="en-US" dirty="0" err="1"/>
              <a:t>zilnică</a:t>
            </a:r>
            <a:r>
              <a:rPr lang="en-US" dirty="0"/>
              <a:t>, cu </a:t>
            </a:r>
            <a:r>
              <a:rPr lang="en-US" dirty="0" err="1"/>
              <a:t>excepția</a:t>
            </a:r>
            <a:r>
              <a:rPr lang="en-US" dirty="0"/>
              <a:t> </a:t>
            </a:r>
            <a:r>
              <a:rPr lang="en-US" dirty="0" err="1"/>
              <a:t>cazului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altfel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, </a:t>
            </a:r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selecțiile</a:t>
            </a:r>
            <a:r>
              <a:rPr lang="en-US" dirty="0"/>
              <a:t> de </a:t>
            </a:r>
            <a:r>
              <a:rPr lang="en-US" dirty="0" err="1"/>
              <a:t>frecvență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estompate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neselectabile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Comentariile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nu sunt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disponibile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cu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acest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grup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Aceasta este doar o listă parțială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437949-3B92-4848-AB21-6BE3B36E80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57" r="22914" b="2877"/>
          <a:stretch/>
        </p:blipFill>
        <p:spPr>
          <a:xfrm>
            <a:off x="3116684" y="2227386"/>
            <a:ext cx="4640256" cy="394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 err="1"/>
              <a:t>Dacă</a:t>
            </a:r>
            <a:r>
              <a:rPr lang="en-US" sz="2200" dirty="0"/>
              <a:t> ai ales </a:t>
            </a:r>
            <a:r>
              <a:rPr lang="en-US" sz="2200" dirty="0" err="1"/>
              <a:t>tema</a:t>
            </a:r>
            <a:r>
              <a:rPr lang="en-US" sz="2200" dirty="0"/>
              <a:t> 1 Book Deep Dive, </a:t>
            </a:r>
            <a:r>
              <a:rPr lang="en-US" sz="2200" dirty="0" err="1"/>
              <a:t>alege</a:t>
            </a:r>
            <a:r>
              <a:rPr lang="en-US" sz="2200" dirty="0"/>
              <a:t> o carte. </a:t>
            </a:r>
            <a:r>
              <a:rPr lang="en-US" sz="2200" dirty="0" err="1"/>
              <a:t>Altfel</a:t>
            </a:r>
            <a:r>
              <a:rPr lang="en-US" sz="2200" dirty="0"/>
              <a:t>, </a:t>
            </a:r>
            <a:r>
              <a:rPr lang="en-US" sz="2200" dirty="0" err="1"/>
              <a:t>această</a:t>
            </a:r>
            <a:r>
              <a:rPr lang="en-US" sz="2200" dirty="0"/>
              <a:t> </a:t>
            </a:r>
            <a:r>
              <a:rPr lang="en-US" sz="2200" dirty="0" err="1"/>
              <a:t>opțiune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fi </a:t>
            </a:r>
            <a:r>
              <a:rPr lang="en-US" sz="2200" dirty="0" err="1"/>
              <a:t>blocată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Se poate alege o singură carte</a:t>
            </a:r>
            <a:r>
              <a:rPr lang="en-US" dirty="0"/>
              <a:t>.</a:t>
            </a:r>
          </a:p>
          <a:p>
            <a:r>
              <a:rPr lang="fr-FR" dirty="0" err="1"/>
              <a:t>Cărțile</a:t>
            </a:r>
            <a:r>
              <a:rPr lang="fr-FR" dirty="0"/>
              <a:t> </a:t>
            </a:r>
            <a:r>
              <a:rPr lang="fr-FR" dirty="0" err="1"/>
              <a:t>disponibile</a:t>
            </a:r>
            <a:r>
              <a:rPr lang="fr-FR" dirty="0"/>
              <a:t> </a:t>
            </a:r>
            <a:r>
              <a:rPr lang="fr-FR" dirty="0" err="1"/>
              <a:t>depind</a:t>
            </a:r>
            <a:r>
              <a:rPr lang="fr-FR" dirty="0"/>
              <a:t> de </a:t>
            </a:r>
            <a:r>
              <a:rPr lang="fr-FR" dirty="0" err="1"/>
              <a:t>versiunea</a:t>
            </a:r>
            <a:r>
              <a:rPr lang="fr-FR" dirty="0"/>
              <a:t> ta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Ecranul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inteligent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cunoaște</a:t>
            </a:r>
            <a:r>
              <a:rPr lang="en-US" dirty="0"/>
              <a:t> </a:t>
            </a:r>
            <a:r>
              <a:rPr lang="en-US" dirty="0" err="1"/>
              <a:t>cărțile</a:t>
            </a:r>
            <a:r>
              <a:rPr lang="en-US" dirty="0"/>
              <a:t> </a:t>
            </a:r>
            <a:r>
              <a:rPr lang="en-US" dirty="0" err="1"/>
              <a:t>disponibile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versiune</a:t>
            </a:r>
            <a:r>
              <a:rPr lang="en-US" dirty="0"/>
              <a:t>.  </a:t>
            </a:r>
          </a:p>
          <a:p>
            <a:pPr lvl="1"/>
            <a:r>
              <a:rPr lang="en-US" dirty="0" err="1"/>
              <a:t>Depinde</a:t>
            </a:r>
            <a:r>
              <a:rPr lang="en-US" dirty="0"/>
              <a:t> de tine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o carte </a:t>
            </a:r>
            <a:r>
              <a:rPr lang="en-US" dirty="0" err="1"/>
              <a:t>disponibilă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versiunea</a:t>
            </a:r>
            <a:r>
              <a:rPr lang="en-US" dirty="0"/>
              <a:t> pe care o </a:t>
            </a:r>
            <a:r>
              <a:rPr lang="en-US" dirty="0" err="1"/>
              <a:t>alegi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o </a:t>
            </a:r>
            <a:r>
              <a:rPr lang="en-US" dirty="0" err="1"/>
              <a:t>versiune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Noul</a:t>
            </a:r>
            <a:r>
              <a:rPr lang="en-US" dirty="0"/>
              <a:t> Testament, nu selecta </a:t>
            </a:r>
            <a:r>
              <a:rPr lang="en-US" dirty="0" err="1"/>
              <a:t>aici</a:t>
            </a:r>
            <a:r>
              <a:rPr lang="en-US" dirty="0"/>
              <a:t> </a:t>
            </a:r>
            <a:r>
              <a:rPr lang="en-US" dirty="0" err="1"/>
              <a:t>Geneza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Cărțile</a:t>
            </a:r>
            <a:r>
              <a:rPr lang="en-US" dirty="0"/>
              <a:t> </a:t>
            </a:r>
            <a:r>
              <a:rPr lang="en-US" dirty="0" err="1"/>
              <a:t>apocrife</a:t>
            </a:r>
            <a:r>
              <a:rPr lang="en-US" dirty="0"/>
              <a:t> nu sunt </a:t>
            </a:r>
            <a:r>
              <a:rPr lang="en-US" dirty="0" err="1"/>
              <a:t>incluse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listă</a:t>
            </a:r>
            <a:r>
              <a:rPr lang="en-US" dirty="0"/>
              <a:t>.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Geneza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Apocalipsă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8BC581-FC5A-4F7A-BD45-83DA18395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24" t="24988" r="18458" b="29144"/>
          <a:stretch/>
        </p:blipFill>
        <p:spPr>
          <a:xfrm>
            <a:off x="2665377" y="1137720"/>
            <a:ext cx="4630442" cy="371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/>
              <a:t>Include </a:t>
            </a:r>
            <a:r>
              <a:rPr lang="en-US" sz="3200" dirty="0" err="1"/>
              <a:t>Scripturi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disponibilă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versiunile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drepturi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.</a:t>
            </a:r>
          </a:p>
          <a:p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Da.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Scripturi</a:t>
            </a:r>
            <a:r>
              <a:rPr lang="en-US" dirty="0"/>
              <a:t> – Include </a:t>
            </a:r>
            <a:r>
              <a:rPr lang="en-US" dirty="0" err="1"/>
              <a:t>scripturile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tău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Nu.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un </a:t>
            </a:r>
            <a:r>
              <a:rPr lang="en-US" dirty="0" err="1"/>
              <a:t>ghid</a:t>
            </a:r>
            <a:r>
              <a:rPr lang="en-US" dirty="0"/>
              <a:t> – Nu include </a:t>
            </a:r>
            <a:r>
              <a:rPr lang="en-US" dirty="0" err="1"/>
              <a:t>scripturile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opțiune</a:t>
            </a:r>
            <a:r>
              <a:rPr lang="en-US" dirty="0"/>
              <a:t> include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titlurile</a:t>
            </a:r>
            <a:r>
              <a:rPr lang="en-US" dirty="0"/>
              <a:t> </a:t>
            </a:r>
            <a:r>
              <a:rPr lang="en-US" dirty="0" err="1"/>
              <a:t>zilnice</a:t>
            </a:r>
            <a:r>
              <a:rPr lang="en-US" dirty="0"/>
              <a:t> (</a:t>
            </a:r>
            <a:r>
              <a:rPr lang="en-US" dirty="0" err="1"/>
              <a:t>disponibile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format pdf).</a:t>
            </a:r>
          </a:p>
          <a:p>
            <a:pPr lvl="2"/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opțiune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cei</a:t>
            </a:r>
            <a:r>
              <a:rPr lang="en-US" dirty="0"/>
              <a:t> care </a:t>
            </a:r>
            <a:r>
              <a:rPr lang="en-US" dirty="0" err="1"/>
              <a:t>doresc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folosească</a:t>
            </a:r>
            <a:r>
              <a:rPr lang="en-US" dirty="0"/>
              <a:t> propria </a:t>
            </a:r>
            <a:r>
              <a:rPr lang="en-US" dirty="0" err="1"/>
              <a:t>Biblie</a:t>
            </a:r>
            <a:r>
              <a:rPr lang="en-US" dirty="0"/>
              <a:t> </a:t>
            </a:r>
            <a:r>
              <a:rPr lang="en-US" dirty="0" err="1"/>
              <a:t>tipărită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versiunile</a:t>
            </a:r>
            <a:r>
              <a:rPr lang="en-US" dirty="0"/>
              <a:t> </a:t>
            </a:r>
            <a:r>
              <a:rPr lang="en-US" dirty="0" err="1"/>
              <a:t>biblice</a:t>
            </a:r>
            <a:r>
              <a:rPr lang="en-US" dirty="0"/>
              <a:t> sub un </a:t>
            </a:r>
            <a:r>
              <a:rPr lang="en-US" dirty="0" err="1"/>
              <a:t>drept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 actual.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0B5F8-E47B-4559-A4E1-BE2C35217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34339" r="62021" b="45176"/>
          <a:stretch/>
        </p:blipFill>
        <p:spPr>
          <a:xfrm>
            <a:off x="2723744" y="844062"/>
            <a:ext cx="4484452" cy="238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Opțional</a:t>
            </a:r>
            <a:r>
              <a:rPr lang="en-US" sz="2000" dirty="0"/>
              <a:t>, </a:t>
            </a:r>
            <a:r>
              <a:rPr lang="en-US" sz="2000" dirty="0" err="1"/>
              <a:t>selectați</a:t>
            </a:r>
            <a:r>
              <a:rPr lang="en-US" sz="2000" dirty="0"/>
              <a:t> </a:t>
            </a:r>
            <a:r>
              <a:rPr lang="en-US" sz="2000" dirty="0" err="1"/>
              <a:t>includerea</a:t>
            </a:r>
            <a:r>
              <a:rPr lang="en-US" sz="2000" dirty="0"/>
              <a:t> </a:t>
            </a:r>
            <a:r>
              <a:rPr lang="en-US" sz="2000" dirty="0" err="1"/>
              <a:t>referințelor</a:t>
            </a:r>
            <a:r>
              <a:rPr lang="en-US" sz="2000" dirty="0"/>
              <a:t> </a:t>
            </a:r>
            <a:r>
              <a:rPr lang="en-US" sz="2000" dirty="0" err="1"/>
              <a:t>încrucișate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Alege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între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abrevieri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și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încrucișate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scripturale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Pentru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textul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integral,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oferă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Noul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Testament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pentru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versete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din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Vechiul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Testament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și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invers.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Pentru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abrevieri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oferă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încrucișate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Noului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Testament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pentru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versetele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Vechiului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Testament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și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invers.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încrucișate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nu sunt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disponibile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pentru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versiunile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protejate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drepturi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it-IT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Include Scripturile trebuie să fie Da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Dacă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alegi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ai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Referințe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Încrucișate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selecția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Paragraf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fi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blocată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Funcționează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cu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formatul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versetului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O </a:t>
            </a:r>
            <a:r>
              <a:rPr lang="en-US" sz="1100" dirty="0" err="1"/>
              <a:t>referință</a:t>
            </a:r>
            <a:r>
              <a:rPr lang="en-US" sz="1100" dirty="0"/>
              <a:t> </a:t>
            </a:r>
            <a:r>
              <a:rPr lang="en-US" sz="1100" dirty="0" err="1"/>
              <a:t>încrucișată</a:t>
            </a:r>
            <a:r>
              <a:rPr lang="en-US" sz="1100" dirty="0"/>
              <a:t> </a:t>
            </a:r>
            <a:r>
              <a:rPr lang="en-US" sz="1100" dirty="0" err="1"/>
              <a:t>biblică</a:t>
            </a:r>
            <a:r>
              <a:rPr lang="en-US" sz="1100" dirty="0"/>
              <a:t> </a:t>
            </a:r>
            <a:r>
              <a:rPr lang="en-US" sz="1100" dirty="0" err="1"/>
              <a:t>este</a:t>
            </a:r>
            <a:r>
              <a:rPr lang="en-US" sz="1100" dirty="0"/>
              <a:t> o </a:t>
            </a:r>
            <a:r>
              <a:rPr lang="en-US" sz="1100" dirty="0" err="1"/>
              <a:t>notă</a:t>
            </a:r>
            <a:r>
              <a:rPr lang="en-US" sz="1100" dirty="0"/>
              <a:t> care </a:t>
            </a:r>
            <a:r>
              <a:rPr lang="en-US" sz="1100" dirty="0" err="1"/>
              <a:t>îndrumă</a:t>
            </a:r>
            <a:r>
              <a:rPr lang="en-US" sz="1100" dirty="0"/>
              <a:t> </a:t>
            </a:r>
            <a:r>
              <a:rPr lang="en-US" sz="1100" dirty="0" err="1"/>
              <a:t>cititorul</a:t>
            </a:r>
            <a:r>
              <a:rPr lang="en-US" sz="1100" dirty="0"/>
              <a:t> </a:t>
            </a:r>
            <a:r>
              <a:rPr lang="en-US" sz="1100" dirty="0" err="1"/>
              <a:t>către</a:t>
            </a:r>
            <a:r>
              <a:rPr lang="en-US" sz="1100" dirty="0"/>
              <a:t> un alt verset </a:t>
            </a:r>
            <a:r>
              <a:rPr lang="en-US" sz="1100" dirty="0" err="1"/>
              <a:t>sau</a:t>
            </a:r>
            <a:r>
              <a:rPr lang="en-US" sz="1100" dirty="0"/>
              <a:t> </a:t>
            </a:r>
            <a:r>
              <a:rPr lang="en-US" sz="1100" dirty="0" err="1"/>
              <a:t>pasaj</a:t>
            </a:r>
            <a:r>
              <a:rPr lang="en-US" sz="1100" dirty="0"/>
              <a:t> din </a:t>
            </a:r>
            <a:r>
              <a:rPr lang="en-US" sz="1100" dirty="0" err="1"/>
              <a:t>Biblie</a:t>
            </a:r>
            <a:r>
              <a:rPr lang="en-US" sz="1100" dirty="0"/>
              <a:t> cu o </a:t>
            </a:r>
            <a:r>
              <a:rPr lang="en-US" sz="1100" dirty="0" err="1"/>
              <a:t>temă</a:t>
            </a:r>
            <a:r>
              <a:rPr lang="en-US" sz="1100" dirty="0"/>
              <a:t>, </a:t>
            </a:r>
            <a:r>
              <a:rPr lang="en-US" sz="1100" dirty="0" err="1"/>
              <a:t>cuvânt</a:t>
            </a:r>
            <a:r>
              <a:rPr lang="en-US" sz="1100" dirty="0"/>
              <a:t> </a:t>
            </a:r>
            <a:r>
              <a:rPr lang="en-US" sz="1100" dirty="0" err="1"/>
              <a:t>sau</a:t>
            </a:r>
            <a:r>
              <a:rPr lang="en-US" sz="1100" dirty="0"/>
              <a:t> idee </a:t>
            </a:r>
            <a:r>
              <a:rPr lang="en-US" sz="1100" dirty="0" err="1"/>
              <a:t>conexă</a:t>
            </a:r>
            <a:r>
              <a:rPr lang="en-US" sz="1100" dirty="0"/>
              <a:t>, </a:t>
            </a:r>
            <a:r>
              <a:rPr lang="en-US" sz="1100" dirty="0" err="1"/>
              <a:t>ajutând</a:t>
            </a:r>
            <a:r>
              <a:rPr lang="en-US" sz="1100" dirty="0"/>
              <a:t> la </a:t>
            </a:r>
            <a:r>
              <a:rPr lang="en-US" sz="1100" dirty="0" err="1"/>
              <a:t>conectarea</a:t>
            </a:r>
            <a:r>
              <a:rPr lang="en-US" sz="1100" dirty="0"/>
              <a:t> </a:t>
            </a:r>
            <a:r>
              <a:rPr lang="en-US" sz="1100" dirty="0" err="1"/>
              <a:t>diferitelor</a:t>
            </a:r>
            <a:r>
              <a:rPr lang="en-US" sz="1100" dirty="0"/>
              <a:t> </a:t>
            </a:r>
            <a:r>
              <a:rPr lang="en-US" sz="1100" dirty="0" err="1"/>
              <a:t>părți</a:t>
            </a:r>
            <a:r>
              <a:rPr lang="en-US" sz="1100" dirty="0"/>
              <a:t> ale </a:t>
            </a:r>
            <a:r>
              <a:rPr lang="en-US" sz="1100" dirty="0" err="1"/>
              <a:t>Scripturii</a:t>
            </a:r>
            <a:r>
              <a:rPr lang="en-US" sz="1100" dirty="0"/>
              <a:t> </a:t>
            </a:r>
            <a:r>
              <a:rPr lang="en-US" sz="1100" dirty="0" err="1"/>
              <a:t>și</a:t>
            </a:r>
            <a:r>
              <a:rPr lang="en-US" sz="1100" dirty="0"/>
              <a:t> la </a:t>
            </a:r>
            <a:r>
              <a:rPr lang="en-US" sz="1100" dirty="0" err="1"/>
              <a:t>îmbunătățirea</a:t>
            </a:r>
            <a:r>
              <a:rPr lang="en-US" sz="1100" dirty="0"/>
              <a:t> </a:t>
            </a:r>
            <a:r>
              <a:rPr lang="en-US" sz="1100" dirty="0" err="1"/>
              <a:t>înțelegerii</a:t>
            </a:r>
            <a:r>
              <a:rPr lang="en-US" sz="1100" dirty="0"/>
              <a:t>. </a:t>
            </a:r>
            <a:r>
              <a:rPr lang="en-US" sz="1100" dirty="0" err="1"/>
              <a:t>Aceste</a:t>
            </a:r>
            <a:r>
              <a:rPr lang="en-US" sz="1100" dirty="0"/>
              <a:t> </a:t>
            </a:r>
            <a:r>
              <a:rPr lang="en-US" sz="1100" dirty="0" err="1"/>
              <a:t>referințe</a:t>
            </a:r>
            <a:r>
              <a:rPr lang="en-US" sz="1100" dirty="0"/>
              <a:t> </a:t>
            </a:r>
            <a:r>
              <a:rPr lang="en-US" sz="1100" dirty="0" err="1"/>
              <a:t>leagă</a:t>
            </a:r>
            <a:r>
              <a:rPr lang="en-US" sz="1100" dirty="0"/>
              <a:t> </a:t>
            </a:r>
            <a:r>
              <a:rPr lang="en-US" sz="1100" dirty="0" err="1"/>
              <a:t>concepte</a:t>
            </a:r>
            <a:r>
              <a:rPr lang="en-US" sz="1100" dirty="0"/>
              <a:t>, </a:t>
            </a:r>
            <a:r>
              <a:rPr lang="en-US" sz="1100" dirty="0" err="1"/>
              <a:t>profeții</a:t>
            </a:r>
            <a:r>
              <a:rPr lang="en-US" sz="1100" dirty="0"/>
              <a:t> </a:t>
            </a:r>
            <a:r>
              <a:rPr lang="en-US" sz="1100" dirty="0" err="1"/>
              <a:t>și</a:t>
            </a:r>
            <a:r>
              <a:rPr lang="en-US" sz="1100" dirty="0"/>
              <a:t> </a:t>
            </a:r>
            <a:r>
              <a:rPr lang="en-US" sz="1100" dirty="0" err="1"/>
              <a:t>evenimente</a:t>
            </a:r>
            <a:r>
              <a:rPr lang="en-US" sz="1100" dirty="0"/>
              <a:t> </a:t>
            </a:r>
            <a:r>
              <a:rPr lang="en-US" sz="1100" dirty="0" err="1"/>
              <a:t>conexe</a:t>
            </a:r>
            <a:r>
              <a:rPr lang="en-US" sz="1100" dirty="0"/>
              <a:t>, </a:t>
            </a:r>
            <a:r>
              <a:rPr lang="en-US" sz="1100" dirty="0" err="1"/>
              <a:t>permițând</a:t>
            </a:r>
            <a:r>
              <a:rPr lang="en-US" sz="1100" dirty="0"/>
              <a:t> </a:t>
            </a:r>
            <a:r>
              <a:rPr lang="en-US" sz="1100" dirty="0" err="1"/>
              <a:t>unui</a:t>
            </a:r>
            <a:r>
              <a:rPr lang="en-US" sz="1100" dirty="0"/>
              <a:t> </a:t>
            </a:r>
            <a:r>
              <a:rPr lang="en-US" sz="1100" dirty="0" err="1"/>
              <a:t>pasaj</a:t>
            </a:r>
            <a:r>
              <a:rPr lang="en-US" sz="1100" dirty="0"/>
              <a:t> </a:t>
            </a:r>
            <a:r>
              <a:rPr lang="en-US" sz="1100" dirty="0" err="1"/>
              <a:t>să</a:t>
            </a:r>
            <a:r>
              <a:rPr lang="en-US" sz="1100" dirty="0"/>
              <a:t> </a:t>
            </a:r>
            <a:r>
              <a:rPr lang="en-US" sz="1100" dirty="0" err="1"/>
              <a:t>lumineze</a:t>
            </a:r>
            <a:r>
              <a:rPr lang="en-US" sz="1100" dirty="0"/>
              <a:t> </a:t>
            </a:r>
            <a:r>
              <a:rPr lang="en-US" sz="1100" dirty="0" err="1"/>
              <a:t>altul</a:t>
            </a:r>
            <a:r>
              <a:rPr lang="en-US" sz="11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Vezi paginile următoare pentru exemple.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0503C-51D4-4C71-92B6-2C2AA49855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76" t="35082" r="38324" b="21425"/>
          <a:stretch/>
        </p:blipFill>
        <p:spPr>
          <a:xfrm>
            <a:off x="3352800" y="806697"/>
            <a:ext cx="2743200" cy="285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6377418" cy="577675"/>
          </a:xfrm>
        </p:spPr>
        <p:txBody>
          <a:bodyPr>
            <a:normAutofit fontScale="90000"/>
          </a:bodyPr>
          <a:lstStyle/>
          <a:p>
            <a:r>
              <a:rPr lang="pt-BR" sz="2000" dirty="0"/>
              <a:t>Include referințe încrucișate – exemple de abreviere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Exemplul</a:t>
            </a:r>
            <a:r>
              <a:rPr lang="en-US" sz="1200" dirty="0"/>
              <a:t> 2 – </a:t>
            </a:r>
            <a:r>
              <a:rPr lang="en-US" sz="1200" dirty="0" err="1"/>
              <a:t>Abreviere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pentru</a:t>
            </a:r>
            <a:r>
              <a:rPr lang="en-US" sz="1200" dirty="0"/>
              <a:t> </a:t>
            </a:r>
            <a:r>
              <a:rPr lang="en-US" sz="1200" dirty="0" err="1"/>
              <a:t>Testamentul</a:t>
            </a:r>
            <a:r>
              <a:rPr lang="en-US" sz="1200" dirty="0"/>
              <a:t> opus.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acest</a:t>
            </a:r>
            <a:r>
              <a:rPr lang="en-US" sz="1200" dirty="0"/>
              <a:t> </a:t>
            </a:r>
            <a:r>
              <a:rPr lang="en-US" sz="1200" dirty="0" err="1"/>
              <a:t>exemplu</a:t>
            </a:r>
            <a:r>
              <a:rPr lang="en-US" sz="1200" dirty="0"/>
              <a:t>, </a:t>
            </a:r>
            <a:r>
              <a:rPr lang="en-US" sz="1200" dirty="0" err="1"/>
              <a:t>există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referințe</a:t>
            </a:r>
            <a:r>
              <a:rPr lang="en-US" sz="1200" dirty="0"/>
              <a:t> din </a:t>
            </a:r>
            <a:r>
              <a:rPr lang="en-US" sz="1200" dirty="0" err="1"/>
              <a:t>Vechiul</a:t>
            </a:r>
            <a:r>
              <a:rPr lang="en-US" sz="1200" dirty="0"/>
              <a:t> Testament.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Exemplul</a:t>
            </a:r>
            <a:r>
              <a:rPr lang="en-US" sz="1200" dirty="0"/>
              <a:t> 1 – </a:t>
            </a:r>
            <a:r>
              <a:rPr lang="en-US" sz="1200" dirty="0" err="1"/>
              <a:t>Toate</a:t>
            </a:r>
            <a:r>
              <a:rPr lang="en-US" sz="1200" dirty="0"/>
              <a:t> </a:t>
            </a:r>
            <a:r>
              <a:rPr lang="en-US" sz="1200" dirty="0" err="1"/>
              <a:t>abrevierile</a:t>
            </a:r>
            <a:r>
              <a:rPr lang="en-US" sz="1200" dirty="0"/>
              <a:t>.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acest</a:t>
            </a:r>
            <a:r>
              <a:rPr lang="en-US" sz="1200" dirty="0"/>
              <a:t> </a:t>
            </a:r>
            <a:r>
              <a:rPr lang="en-US" sz="1200" dirty="0" err="1"/>
              <a:t>exemplu</a:t>
            </a:r>
            <a:r>
              <a:rPr lang="en-US" sz="1200" dirty="0"/>
              <a:t>, </a:t>
            </a:r>
            <a:r>
              <a:rPr lang="en-US" sz="1200" dirty="0" err="1"/>
              <a:t>există</a:t>
            </a:r>
            <a:r>
              <a:rPr lang="en-US" sz="1200" dirty="0"/>
              <a:t> </a:t>
            </a:r>
            <a:r>
              <a:rPr lang="en-US" sz="1200" dirty="0" err="1"/>
              <a:t>referințe</a:t>
            </a:r>
            <a:r>
              <a:rPr lang="en-US" sz="1200" dirty="0"/>
              <a:t> la </a:t>
            </a:r>
            <a:r>
              <a:rPr lang="en-US" sz="1200" dirty="0" err="1"/>
              <a:t>Vechiul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Noul</a:t>
            </a:r>
            <a:r>
              <a:rPr lang="en-US" sz="1200" dirty="0"/>
              <a:t> Testament.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Include </a:t>
            </a:r>
            <a:r>
              <a:rPr lang="en-US" sz="2000" dirty="0" err="1"/>
              <a:t>referință</a:t>
            </a:r>
            <a:r>
              <a:rPr lang="en-US" sz="2000" dirty="0"/>
              <a:t> </a:t>
            </a:r>
            <a:r>
              <a:rPr lang="en-US" sz="2000" dirty="0" err="1"/>
              <a:t>încrucișată</a:t>
            </a:r>
            <a:r>
              <a:rPr lang="en-US" sz="2000" dirty="0"/>
              <a:t> – </a:t>
            </a:r>
            <a:r>
              <a:rPr lang="en-US" sz="2000" dirty="0" err="1"/>
              <a:t>exemple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text integral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Exemplul</a:t>
            </a:r>
            <a:r>
              <a:rPr lang="en-US" sz="1200" dirty="0"/>
              <a:t> 4 – </a:t>
            </a:r>
            <a:r>
              <a:rPr lang="en-US" sz="1200" dirty="0" err="1"/>
              <a:t>Referințe</a:t>
            </a:r>
            <a:r>
              <a:rPr lang="en-US" sz="1200" dirty="0"/>
              <a:t> </a:t>
            </a:r>
            <a:r>
              <a:rPr lang="en-US" sz="1200" dirty="0" err="1"/>
              <a:t>încrucișate</a:t>
            </a:r>
            <a:r>
              <a:rPr lang="en-US" sz="1200" dirty="0"/>
              <a:t> la </a:t>
            </a:r>
            <a:r>
              <a:rPr lang="en-US" sz="1200" dirty="0" err="1"/>
              <a:t>verseturile</a:t>
            </a:r>
            <a:r>
              <a:rPr lang="en-US" sz="1200" dirty="0"/>
              <a:t> complete.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acest</a:t>
            </a:r>
            <a:r>
              <a:rPr lang="en-US" sz="1200" dirty="0"/>
              <a:t> </a:t>
            </a:r>
            <a:r>
              <a:rPr lang="en-US" sz="1200" dirty="0" err="1"/>
              <a:t>exemplu</a:t>
            </a:r>
            <a:r>
              <a:rPr lang="en-US" sz="1200" dirty="0"/>
              <a:t>, </a:t>
            </a:r>
            <a:r>
              <a:rPr lang="en-US" sz="1200" dirty="0" err="1"/>
              <a:t>există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referințe</a:t>
            </a:r>
            <a:r>
              <a:rPr lang="en-US" sz="1200" dirty="0"/>
              <a:t> la </a:t>
            </a:r>
            <a:r>
              <a:rPr lang="en-US" sz="1200" dirty="0" err="1"/>
              <a:t>Vechiul</a:t>
            </a:r>
            <a:r>
              <a:rPr lang="en-US" sz="1200" dirty="0"/>
              <a:t> Testament </a:t>
            </a:r>
            <a:r>
              <a:rPr lang="en-US" sz="1200" dirty="0" err="1"/>
              <a:t>în</a:t>
            </a:r>
            <a:r>
              <a:rPr lang="en-US" sz="1200" dirty="0"/>
              <a:t> format verset.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Exemplul</a:t>
            </a:r>
            <a:r>
              <a:rPr lang="en-US" sz="1200" dirty="0"/>
              <a:t> 3 – </a:t>
            </a:r>
            <a:r>
              <a:rPr lang="en-US" sz="1200" dirty="0" err="1"/>
              <a:t>Referințe</a:t>
            </a:r>
            <a:r>
              <a:rPr lang="en-US" sz="1200" dirty="0"/>
              <a:t> </a:t>
            </a:r>
            <a:r>
              <a:rPr lang="en-US" sz="1200" dirty="0" err="1"/>
              <a:t>încrucișate</a:t>
            </a:r>
            <a:r>
              <a:rPr lang="en-US" sz="1200" dirty="0"/>
              <a:t> la verset </a:t>
            </a:r>
            <a:r>
              <a:rPr lang="en-US" sz="1200" dirty="0" err="1"/>
              <a:t>complet</a:t>
            </a:r>
            <a:r>
              <a:rPr lang="en-US" sz="1200" dirty="0"/>
              <a:t>.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acest</a:t>
            </a:r>
            <a:r>
              <a:rPr lang="en-US" sz="1200" dirty="0"/>
              <a:t> </a:t>
            </a:r>
            <a:r>
              <a:rPr lang="en-US" sz="1200" dirty="0" err="1"/>
              <a:t>exemplu</a:t>
            </a:r>
            <a:r>
              <a:rPr lang="en-US" sz="1200" dirty="0"/>
              <a:t>, </a:t>
            </a:r>
            <a:r>
              <a:rPr lang="en-US" sz="1200" dirty="0" err="1"/>
              <a:t>există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referințe</a:t>
            </a:r>
            <a:r>
              <a:rPr lang="en-US" sz="1200" dirty="0"/>
              <a:t> din </a:t>
            </a:r>
            <a:r>
              <a:rPr lang="en-US" sz="1200" dirty="0" err="1"/>
              <a:t>Vechiul</a:t>
            </a:r>
            <a:r>
              <a:rPr lang="en-US" sz="1200" dirty="0"/>
              <a:t> Testament </a:t>
            </a:r>
            <a:r>
              <a:rPr lang="en-US" sz="1200" dirty="0" err="1"/>
              <a:t>în</a:t>
            </a:r>
            <a:r>
              <a:rPr lang="en-US" sz="1200" dirty="0"/>
              <a:t> format de </a:t>
            </a:r>
            <a:r>
              <a:rPr lang="en-US" sz="1200" dirty="0" err="1"/>
              <a:t>paragraf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Bine </a:t>
            </a:r>
            <a:r>
              <a:rPr lang="en-US" dirty="0" err="1"/>
              <a:t>ați</a:t>
            </a:r>
            <a:r>
              <a:rPr lang="en-US" dirty="0"/>
              <a:t> </a:t>
            </a:r>
            <a:r>
              <a:rPr lang="en-US" dirty="0" err="1"/>
              <a:t>venit</a:t>
            </a:r>
            <a:r>
              <a:rPr lang="en-US" dirty="0"/>
              <a:t> la World Bible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Instrucțiuni</a:t>
            </a:r>
            <a:r>
              <a:rPr lang="en-US" dirty="0"/>
              <a:t> simple de </a:t>
            </a:r>
            <a:r>
              <a:rPr lang="en-US" dirty="0" err="1"/>
              <a:t>urmat</a:t>
            </a:r>
            <a:r>
              <a:rPr lang="en-US" dirty="0"/>
              <a:t> pas cu pas, </a:t>
            </a:r>
            <a:r>
              <a:rPr lang="en-US" dirty="0" err="1"/>
              <a:t>în</a:t>
            </a:r>
            <a:r>
              <a:rPr lang="en-US" dirty="0"/>
              <a:t> format de slide, </a:t>
            </a:r>
            <a:r>
              <a:rPr lang="en-US" dirty="0" err="1"/>
              <a:t>pentru</a:t>
            </a:r>
            <a:r>
              <a:rPr lang="en-US" dirty="0"/>
              <a:t> a-</a:t>
            </a:r>
            <a:r>
              <a:rPr lang="en-US" dirty="0" err="1"/>
              <a:t>ți</a:t>
            </a:r>
            <a:r>
              <a:rPr lang="en-US" dirty="0"/>
              <a:t> </a:t>
            </a:r>
            <a:r>
              <a:rPr lang="en-US" dirty="0" err="1"/>
              <a:t>crea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personalizat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 a </a:t>
            </a:r>
            <a:r>
              <a:rPr lang="en-US" dirty="0" err="1"/>
              <a:t>Bibliei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194901-A96D-4CC7-857D-C2FEC92E8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56" t="25582" r="12633" b="5096"/>
          <a:stretch/>
        </p:blipFill>
        <p:spPr>
          <a:xfrm>
            <a:off x="8268512" y="936223"/>
            <a:ext cx="3658489" cy="52408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Durata</a:t>
            </a:r>
            <a:r>
              <a:rPr lang="en-US" sz="3200" dirty="0"/>
              <a:t> </a:t>
            </a:r>
            <a:r>
              <a:rPr lang="en-US" sz="3200" dirty="0" err="1"/>
              <a:t>lecturii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it-IT" dirty="0"/>
              <a:t>Alege între timp și durata capitolelor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30 de </a:t>
            </a:r>
            <a:r>
              <a:rPr lang="en-US" dirty="0" err="1"/>
              <a:t>zile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3 ani.</a:t>
            </a:r>
          </a:p>
          <a:p>
            <a:pPr lvl="1"/>
            <a:r>
              <a:rPr lang="it-IT" dirty="0"/>
              <a:t>Sau alege între 1 și 6 capitole pe zi</a:t>
            </a:r>
            <a:r>
              <a:rPr lang="en-US" dirty="0"/>
              <a:t>.</a:t>
            </a:r>
          </a:p>
          <a:p>
            <a:pPr lvl="2"/>
            <a:r>
              <a:rPr lang="pt-BR" dirty="0"/>
              <a:t>Durata capitolelor depinde de traducerea pe care o alegi. Există 1189 de capitole într-o biblie medie de 66 de cărți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1 capitol pe zi = 1189 </a:t>
            </a:r>
            <a:r>
              <a:rPr lang="en-US" dirty="0" err="1"/>
              <a:t>zile</a:t>
            </a:r>
            <a:r>
              <a:rPr lang="en-US" dirty="0"/>
              <a:t> = 3,27 ani (3 ani, 3 </a:t>
            </a:r>
            <a:r>
              <a:rPr lang="en-US" dirty="0" err="1"/>
              <a:t>luni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2 </a:t>
            </a:r>
            <a:r>
              <a:rPr lang="en-US" dirty="0" err="1"/>
              <a:t>capitole</a:t>
            </a:r>
            <a:r>
              <a:rPr lang="en-US" dirty="0"/>
              <a:t> pe zi = 595 </a:t>
            </a:r>
            <a:r>
              <a:rPr lang="en-US" dirty="0" err="1"/>
              <a:t>zile</a:t>
            </a:r>
            <a:r>
              <a:rPr lang="en-US" dirty="0"/>
              <a:t> = 1,63 ani (1 an, 7 </a:t>
            </a:r>
            <a:r>
              <a:rPr lang="en-US" dirty="0" err="1"/>
              <a:t>luni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jumătate</a:t>
            </a:r>
            <a:r>
              <a:rPr lang="en-US" dirty="0"/>
              <a:t>).</a:t>
            </a:r>
          </a:p>
          <a:p>
            <a:pPr lvl="3"/>
            <a:r>
              <a:rPr lang="it-IT" dirty="0"/>
              <a:t>3 capitole pe zi = 396 zile = 1,1 ani (1 an, 1 lună)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4 Capitole pe zi = 297 zile = 0,81 ani (10 luni)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5 capitole pe zi = 237 zile = 0,65 ani (8 luni)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6 capitole pe zi = 198 zile = 0,54 ani (6 1/2 luni)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Sau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Personalizat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vrei</a:t>
            </a:r>
            <a:r>
              <a:rPr lang="en-US" dirty="0"/>
              <a:t> </a:t>
            </a:r>
            <a:r>
              <a:rPr lang="en-US" dirty="0" err="1"/>
              <a:t>să-ți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propria </a:t>
            </a:r>
            <a:r>
              <a:rPr lang="en-US" dirty="0" err="1"/>
              <a:t>dată</a:t>
            </a:r>
            <a:r>
              <a:rPr lang="en-US" dirty="0"/>
              <a:t> de </a:t>
            </a:r>
            <a:r>
              <a:rPr lang="en-US" dirty="0" err="1"/>
              <a:t>început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sfârșit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it-IT" b="1" dirty="0"/>
              <a:t>Comentariile sunt disponibile doar cu durata capitolelor</a:t>
            </a:r>
            <a:r>
              <a:rPr lang="en-US" b="1" dirty="0"/>
              <a:t>.</a:t>
            </a:r>
          </a:p>
          <a:p>
            <a:pPr lvl="1"/>
            <a:r>
              <a:rPr lang="en-US" b="1" dirty="0" err="1"/>
              <a:t>Selecțiile</a:t>
            </a:r>
            <a:r>
              <a:rPr lang="en-US" b="1" dirty="0"/>
              <a:t> </a:t>
            </a:r>
            <a:r>
              <a:rPr lang="en-US" b="1" dirty="0" err="1"/>
              <a:t>posibile</a:t>
            </a:r>
            <a:r>
              <a:rPr lang="en-US" b="1" dirty="0"/>
              <a:t> de </a:t>
            </a:r>
            <a:r>
              <a:rPr lang="en-US" b="1" dirty="0" err="1"/>
              <a:t>durată</a:t>
            </a:r>
            <a:r>
              <a:rPr lang="en-US" b="1" dirty="0"/>
              <a:t> </a:t>
            </a:r>
            <a:r>
              <a:rPr lang="en-US" b="1" dirty="0" err="1"/>
              <a:t>depind</a:t>
            </a:r>
            <a:r>
              <a:rPr lang="en-US" b="1" dirty="0"/>
              <a:t> de </a:t>
            </a:r>
            <a:r>
              <a:rPr lang="en-US" b="1" dirty="0" err="1"/>
              <a:t>tema</a:t>
            </a:r>
            <a:r>
              <a:rPr lang="en-US" b="1" dirty="0"/>
              <a:t> pe care o </a:t>
            </a:r>
            <a:r>
              <a:rPr lang="en-US" b="1" dirty="0" err="1"/>
              <a:t>alegi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548664" y="4220308"/>
            <a:ext cx="1173305" cy="7018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Frecvența</a:t>
            </a:r>
            <a:r>
              <a:rPr lang="en-US" dirty="0"/>
              <a:t> de </a:t>
            </a:r>
            <a:r>
              <a:rPr lang="en-US" dirty="0" err="1"/>
              <a:t>citire</a:t>
            </a:r>
            <a:r>
              <a:rPr lang="en-US" dirty="0"/>
              <a:t> </a:t>
            </a:r>
            <a:r>
              <a:rPr lang="en-US" dirty="0" err="1"/>
              <a:t>selectată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Alege</a:t>
            </a:r>
            <a:r>
              <a:rPr lang="en-US" dirty="0"/>
              <a:t> din:</a:t>
            </a:r>
          </a:p>
          <a:p>
            <a:pPr lvl="1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zi.</a:t>
            </a:r>
          </a:p>
          <a:p>
            <a:pPr lvl="1"/>
            <a:r>
              <a:rPr lang="it-IT" dirty="0"/>
              <a:t>O dată la două zile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1-6 </a:t>
            </a:r>
            <a:r>
              <a:rPr lang="en-US" dirty="0" err="1"/>
              <a:t>zile</a:t>
            </a:r>
            <a:r>
              <a:rPr lang="en-US" dirty="0"/>
              <a:t> pe </a:t>
            </a:r>
            <a:r>
              <a:rPr lang="en-US" dirty="0" err="1"/>
              <a:t>săptămână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zile</a:t>
            </a:r>
            <a:r>
              <a:rPr lang="en-US" dirty="0"/>
              <a:t> consecutive.</a:t>
            </a:r>
          </a:p>
          <a:p>
            <a:pPr lvl="3"/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3 </a:t>
            </a:r>
            <a:r>
              <a:rPr lang="en-US" dirty="0" err="1"/>
              <a:t>zile</a:t>
            </a:r>
            <a:r>
              <a:rPr lang="en-US" dirty="0"/>
              <a:t> pe </a:t>
            </a:r>
            <a:r>
              <a:rPr lang="en-US" dirty="0" err="1"/>
              <a:t>săptămână</a:t>
            </a:r>
            <a:r>
              <a:rPr lang="en-US" dirty="0"/>
              <a:t>,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citi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zile</a:t>
            </a:r>
            <a:r>
              <a:rPr lang="en-US" dirty="0"/>
              <a:t> consecutive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4 </a:t>
            </a:r>
            <a:r>
              <a:rPr lang="en-US" dirty="0" err="1"/>
              <a:t>zile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6A821E-B667-4ADC-A695-CD7143798C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5" t="25433" r="51488" b="37209"/>
          <a:stretch/>
        </p:blipFill>
        <p:spPr>
          <a:xfrm>
            <a:off x="2811294" y="1085632"/>
            <a:ext cx="4684742" cy="299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Lecturi</a:t>
            </a:r>
            <a:r>
              <a:rPr lang="en-US" dirty="0"/>
              <a:t> </a:t>
            </a:r>
            <a:r>
              <a:rPr lang="en-US" dirty="0" err="1"/>
              <a:t>selectate</a:t>
            </a:r>
            <a:r>
              <a:rPr lang="en-US" dirty="0"/>
              <a:t> pe zi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Alege</a:t>
            </a:r>
            <a:r>
              <a:rPr lang="en-US" dirty="0"/>
              <a:t> din:</a:t>
            </a:r>
          </a:p>
          <a:p>
            <a:pPr lvl="1"/>
            <a:r>
              <a:rPr lang="en-US" dirty="0"/>
              <a:t>O </a:t>
            </a:r>
            <a:r>
              <a:rPr lang="en-US" dirty="0" err="1"/>
              <a:t>dată</a:t>
            </a:r>
            <a:r>
              <a:rPr lang="en-US" dirty="0"/>
              <a:t> pe zi (</a:t>
            </a:r>
            <a:r>
              <a:rPr lang="en-US" dirty="0" err="1"/>
              <a:t>dimineața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după-amiaza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ori</a:t>
            </a:r>
            <a:r>
              <a:rPr lang="en-US" dirty="0"/>
              <a:t> pe zi (</a:t>
            </a:r>
            <a:r>
              <a:rPr lang="en-US" dirty="0" err="1"/>
              <a:t>dimineața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după-amiaza</a:t>
            </a:r>
            <a:r>
              <a:rPr lang="en-US" dirty="0"/>
              <a:t>).</a:t>
            </a:r>
          </a:p>
          <a:p>
            <a:pPr lvl="2"/>
            <a:r>
              <a:rPr lang="en-US" dirty="0" err="1"/>
              <a:t>Citirile</a:t>
            </a:r>
            <a:r>
              <a:rPr lang="en-US" dirty="0"/>
              <a:t> </a:t>
            </a:r>
            <a:r>
              <a:rPr lang="en-US" dirty="0" err="1"/>
              <a:t>zilnice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împărțite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egal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dimineața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seara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1EE2A0-FD26-4B6C-B826-89494D8E86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582" r="18537" b="54675"/>
          <a:stretch/>
        </p:blipFill>
        <p:spPr>
          <a:xfrm>
            <a:off x="2589212" y="1517403"/>
            <a:ext cx="6662752" cy="224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Formatul</a:t>
            </a:r>
            <a:r>
              <a:rPr lang="en-US" sz="3000" dirty="0"/>
              <a:t> de </a:t>
            </a:r>
            <a:r>
              <a:rPr lang="en-US" sz="3000" dirty="0" err="1"/>
              <a:t>paragraf</a:t>
            </a:r>
            <a:r>
              <a:rPr lang="en-US" sz="3000" dirty="0"/>
              <a:t> </a:t>
            </a:r>
            <a:r>
              <a:rPr lang="en-US" sz="3000" dirty="0" err="1"/>
              <a:t>sau</a:t>
            </a:r>
            <a:r>
              <a:rPr lang="en-US" sz="3000" dirty="0"/>
              <a:t> verset </a:t>
            </a:r>
            <a:r>
              <a:rPr lang="en-US" sz="3000" dirty="0" err="1"/>
              <a:t>selectat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Exemplu</a:t>
            </a:r>
            <a:r>
              <a:rPr lang="en-US" dirty="0"/>
              <a:t> de </a:t>
            </a:r>
            <a:r>
              <a:rPr lang="en-US" dirty="0" err="1"/>
              <a:t>paragraf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Exemplu</a:t>
            </a:r>
            <a:r>
              <a:rPr lang="en-US" dirty="0"/>
              <a:t> de verset.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ai </a:t>
            </a:r>
            <a:r>
              <a:rPr lang="en-US" dirty="0" err="1"/>
              <a:t>referințe</a:t>
            </a:r>
            <a:r>
              <a:rPr lang="en-US" dirty="0"/>
              <a:t> </a:t>
            </a:r>
            <a:r>
              <a:rPr lang="en-US" dirty="0" err="1"/>
              <a:t>încrucișate</a:t>
            </a:r>
            <a:r>
              <a:rPr lang="en-US" dirty="0"/>
              <a:t>, </a:t>
            </a:r>
            <a:r>
              <a:rPr lang="en-US" dirty="0" err="1"/>
              <a:t>formatul</a:t>
            </a:r>
            <a:r>
              <a:rPr lang="en-US" dirty="0"/>
              <a:t> </a:t>
            </a:r>
            <a:r>
              <a:rPr lang="en-US" dirty="0" err="1"/>
              <a:t>versetului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selectat</a:t>
            </a:r>
            <a:r>
              <a:rPr lang="en-US" dirty="0"/>
              <a:t> automat.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489EB-5AC7-41F8-9927-14CBAA2FEA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74" t="26027" r="51688" b="54580"/>
          <a:stretch/>
        </p:blipFill>
        <p:spPr>
          <a:xfrm>
            <a:off x="3115055" y="871088"/>
            <a:ext cx="5756103" cy="19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it-IT" sz="2400" dirty="0"/>
              <a:t>Include comentarii - Selectează un comentariu capitol cu capitol pentru a fi inclus în planul tău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Comentariile</a:t>
            </a:r>
            <a:r>
              <a:rPr lang="en-US" sz="1200" dirty="0"/>
              <a:t> capitol cu capitol sunt </a:t>
            </a:r>
            <a:r>
              <a:rPr lang="en-US" sz="1200" dirty="0" err="1"/>
              <a:t>disponibile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pentru</a:t>
            </a:r>
            <a:r>
              <a:rPr lang="en-US" sz="1200" dirty="0"/>
              <a:t> </a:t>
            </a:r>
            <a:r>
              <a:rPr lang="en-US" sz="1200" dirty="0" err="1"/>
              <a:t>primul</a:t>
            </a:r>
            <a:r>
              <a:rPr lang="en-US" sz="1200" dirty="0"/>
              <a:t> </a:t>
            </a:r>
            <a:r>
              <a:rPr lang="en-US" sz="1200" dirty="0" err="1"/>
              <a:t>grup</a:t>
            </a:r>
            <a:r>
              <a:rPr lang="en-US" sz="1200" dirty="0"/>
              <a:t> de </a:t>
            </a:r>
            <a:r>
              <a:rPr lang="en-US" sz="1200" dirty="0" err="1"/>
              <a:t>teme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doar</a:t>
            </a:r>
            <a:r>
              <a:rPr lang="en-US" sz="1200" dirty="0"/>
              <a:t> </a:t>
            </a:r>
            <a:r>
              <a:rPr lang="en-US" sz="1200" dirty="0" err="1"/>
              <a:t>dacă</a:t>
            </a:r>
            <a:r>
              <a:rPr lang="en-US" sz="1200" dirty="0"/>
              <a:t> </a:t>
            </a:r>
            <a:r>
              <a:rPr lang="en-US" sz="1200" dirty="0" err="1"/>
              <a:t>selectați</a:t>
            </a:r>
            <a:r>
              <a:rPr lang="en-US" sz="1200" dirty="0"/>
              <a:t> </a:t>
            </a:r>
            <a:r>
              <a:rPr lang="en-US" sz="1200" dirty="0" err="1"/>
              <a:t>durata</a:t>
            </a:r>
            <a:r>
              <a:rPr lang="en-US" sz="1200" dirty="0"/>
              <a:t> </a:t>
            </a:r>
            <a:r>
              <a:rPr lang="en-US" sz="1200" dirty="0" err="1"/>
              <a:t>unui</a:t>
            </a:r>
            <a:r>
              <a:rPr lang="en-US" sz="1200" dirty="0"/>
              <a:t> capitol.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it-IT" dirty="0"/>
              <a:t>Comentariile sunt grupate alfabetic după limbă</a:t>
            </a:r>
            <a:r>
              <a:rPr lang="en-US" dirty="0"/>
              <a:t>.</a:t>
            </a:r>
          </a:p>
          <a:p>
            <a:r>
              <a:rPr lang="en-US" dirty="0" err="1"/>
              <a:t>Selectați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155 de </a:t>
            </a:r>
            <a:r>
              <a:rPr lang="en-US" dirty="0" err="1"/>
              <a:t>comentarii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15 limbi.</a:t>
            </a:r>
          </a:p>
          <a:p>
            <a:pPr lvl="1"/>
            <a:r>
              <a:rPr lang="en-US" dirty="0"/>
              <a:t>Este </a:t>
            </a:r>
            <a:r>
              <a:rPr lang="en-US" dirty="0" err="1"/>
              <a:t>opțional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nu </a:t>
            </a:r>
            <a:r>
              <a:rPr lang="en-US" dirty="0" err="1"/>
              <a:t>dorești</a:t>
            </a:r>
            <a:r>
              <a:rPr lang="en-US" dirty="0"/>
              <a:t> un </a:t>
            </a:r>
            <a:r>
              <a:rPr lang="en-US" dirty="0" err="1"/>
              <a:t>comentariu</a:t>
            </a:r>
            <a:r>
              <a:rPr lang="en-US" dirty="0"/>
              <a:t>, </a:t>
            </a:r>
            <a:r>
              <a:rPr lang="en-US" dirty="0" err="1"/>
              <a:t>lasă</a:t>
            </a:r>
            <a:r>
              <a:rPr lang="en-US" dirty="0"/>
              <a:t> ca </a:t>
            </a:r>
            <a:r>
              <a:rPr lang="en-US" dirty="0" err="1"/>
              <a:t>Niciunul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en-US" dirty="0" err="1"/>
              <a:t>Selectează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zi, </a:t>
            </a:r>
            <a:r>
              <a:rPr lang="en-US" dirty="0" err="1"/>
              <a:t>dată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ambele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pt-BR" dirty="0"/>
              <a:t>Pe zi – Exemplu – Ziua 1, Ziua 2, etc</a:t>
            </a:r>
            <a:r>
              <a:rPr lang="en-US" dirty="0"/>
              <a:t>.</a:t>
            </a:r>
          </a:p>
          <a:p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dată</a:t>
            </a:r>
            <a:r>
              <a:rPr lang="en-US" dirty="0"/>
              <a:t> – </a:t>
            </a:r>
            <a:r>
              <a:rPr lang="en-US" dirty="0" err="1"/>
              <a:t>Exemplu</a:t>
            </a:r>
            <a:r>
              <a:rPr lang="en-US" dirty="0"/>
              <a:t> – 1 </a:t>
            </a:r>
            <a:r>
              <a:rPr lang="en-US" dirty="0" err="1"/>
              <a:t>ianuarie</a:t>
            </a:r>
            <a:r>
              <a:rPr lang="en-US" dirty="0"/>
              <a:t>, 2 </a:t>
            </a:r>
            <a:r>
              <a:rPr lang="en-US" dirty="0" err="1"/>
              <a:t>ianuarie</a:t>
            </a:r>
            <a:r>
              <a:rPr lang="en-US" dirty="0"/>
              <a:t> etc.</a:t>
            </a:r>
          </a:p>
          <a:p>
            <a:r>
              <a:rPr lang="en-US" dirty="0"/>
              <a:t>Pe zi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dată</a:t>
            </a:r>
            <a:r>
              <a:rPr lang="en-US" dirty="0"/>
              <a:t> –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arăta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cu </a:t>
            </a:r>
            <a:r>
              <a:rPr lang="en-US" dirty="0" err="1"/>
              <a:t>ziua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.</a:t>
            </a:r>
          </a:p>
          <a:p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dată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zi -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arăta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cu data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715B2-ECFD-41F2-801C-0C9FAE7A3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2" t="26175" r="61383" b="48738"/>
          <a:stretch/>
        </p:blipFill>
        <p:spPr>
          <a:xfrm>
            <a:off x="3190673" y="1441938"/>
            <a:ext cx="3803514" cy="244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Faceți</a:t>
            </a:r>
            <a:r>
              <a:rPr lang="en-US" sz="2000" dirty="0"/>
              <a:t> </a:t>
            </a:r>
            <a:r>
              <a:rPr lang="en-US" sz="2000" dirty="0" err="1"/>
              <a:t>clic</a:t>
            </a:r>
            <a:r>
              <a:rPr lang="en-US" sz="2000" dirty="0"/>
              <a:t> pe calendar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alege</a:t>
            </a:r>
            <a:r>
              <a:rPr lang="en-US" sz="2000" dirty="0"/>
              <a:t> o </a:t>
            </a:r>
            <a:r>
              <a:rPr lang="en-US" sz="2000" dirty="0" err="1"/>
              <a:t>dată</a:t>
            </a:r>
            <a:r>
              <a:rPr lang="en-US" sz="2000" dirty="0"/>
              <a:t> de </a:t>
            </a:r>
            <a:r>
              <a:rPr lang="en-US" sz="2000" dirty="0" err="1"/>
              <a:t>început</a:t>
            </a:r>
            <a:r>
              <a:rPr lang="en-US" sz="2000" dirty="0"/>
              <a:t> a </a:t>
            </a:r>
            <a:r>
              <a:rPr lang="en-US" sz="2000" dirty="0" err="1"/>
              <a:t>citirii</a:t>
            </a:r>
            <a:r>
              <a:rPr lang="en-US" sz="2000" dirty="0"/>
              <a:t>. </a:t>
            </a:r>
            <a:r>
              <a:rPr lang="en-US" sz="2000" dirty="0" err="1"/>
              <a:t>Dacă</a:t>
            </a:r>
            <a:r>
              <a:rPr lang="en-US" sz="2000" dirty="0"/>
              <a:t> </a:t>
            </a:r>
            <a:r>
              <a:rPr lang="en-US" sz="2000" dirty="0" err="1"/>
              <a:t>ați</a:t>
            </a:r>
            <a:r>
              <a:rPr lang="en-US" sz="2000" dirty="0"/>
              <a:t> ales </a:t>
            </a:r>
            <a:r>
              <a:rPr lang="en-US" sz="2000" dirty="0" err="1"/>
              <a:t>Durată</a:t>
            </a:r>
            <a:r>
              <a:rPr lang="en-US" sz="2000" dirty="0"/>
              <a:t> </a:t>
            </a:r>
            <a:r>
              <a:rPr lang="en-US" sz="2000" dirty="0" err="1"/>
              <a:t>personalizată</a:t>
            </a:r>
            <a:r>
              <a:rPr lang="en-US" sz="2000" dirty="0"/>
              <a:t>, </a:t>
            </a:r>
            <a:r>
              <a:rPr lang="en-US" sz="2000" dirty="0" err="1"/>
              <a:t>alegeți</a:t>
            </a:r>
            <a:r>
              <a:rPr lang="en-US" sz="2000" dirty="0"/>
              <a:t> o </a:t>
            </a:r>
            <a:r>
              <a:rPr lang="en-US" sz="2000" dirty="0" err="1"/>
              <a:t>dată</a:t>
            </a:r>
            <a:r>
              <a:rPr lang="en-US" sz="2000" dirty="0"/>
              <a:t> de </a:t>
            </a:r>
            <a:r>
              <a:rPr lang="en-US" sz="2000" dirty="0" err="1"/>
              <a:t>încheiere</a:t>
            </a:r>
            <a:r>
              <a:rPr lang="en-US" sz="2000" dirty="0"/>
              <a:t> a </a:t>
            </a:r>
            <a:r>
              <a:rPr lang="en-US" sz="2000" dirty="0" err="1"/>
              <a:t>citirii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Introdu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ai ales </a:t>
            </a:r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Personalizată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Data de </a:t>
            </a:r>
            <a:r>
              <a:rPr lang="en-US" sz="2000" dirty="0" err="1"/>
              <a:t>Sfârșit</a:t>
            </a:r>
            <a:r>
              <a:rPr lang="en-US" sz="2000" dirty="0"/>
              <a:t> a </a:t>
            </a:r>
            <a:r>
              <a:rPr lang="en-US" sz="2000" dirty="0" err="1"/>
              <a:t>Citirii</a:t>
            </a:r>
            <a:r>
              <a:rPr lang="en-US" sz="2000" dirty="0"/>
              <a:t> nu </a:t>
            </a:r>
            <a:r>
              <a:rPr lang="en-US" sz="2000" dirty="0" err="1"/>
              <a:t>va</a:t>
            </a:r>
            <a:r>
              <a:rPr lang="en-US" sz="2000" dirty="0"/>
              <a:t> fi </a:t>
            </a:r>
            <a:r>
              <a:rPr lang="en-US" sz="2000" dirty="0" err="1"/>
              <a:t>selectată</a:t>
            </a:r>
            <a:r>
              <a:rPr lang="en-US" sz="2000" dirty="0"/>
              <a:t> </a:t>
            </a:r>
            <a:r>
              <a:rPr lang="en-US" sz="2000" dirty="0" err="1"/>
              <a:t>decât</a:t>
            </a:r>
            <a:r>
              <a:rPr lang="en-US" sz="2000" dirty="0"/>
              <a:t> </a:t>
            </a:r>
            <a:r>
              <a:rPr lang="en-US" sz="2000" dirty="0" err="1"/>
              <a:t>dacă</a:t>
            </a:r>
            <a:r>
              <a:rPr lang="en-US" sz="2000" dirty="0"/>
              <a:t> </a:t>
            </a:r>
            <a:r>
              <a:rPr lang="en-US" sz="2000" dirty="0" err="1"/>
              <a:t>selectezi</a:t>
            </a:r>
            <a:r>
              <a:rPr lang="en-US" sz="2000" dirty="0"/>
              <a:t> </a:t>
            </a:r>
            <a:r>
              <a:rPr lang="en-US" sz="2000" dirty="0" err="1"/>
              <a:t>Durata</a:t>
            </a:r>
            <a:r>
              <a:rPr lang="en-US" sz="2000" dirty="0"/>
              <a:t> </a:t>
            </a:r>
            <a:r>
              <a:rPr lang="en-US" sz="2000" dirty="0" err="1"/>
              <a:t>Personalizată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meniul</a:t>
            </a:r>
            <a:r>
              <a:rPr lang="en-US" sz="2000" dirty="0"/>
              <a:t> </a:t>
            </a:r>
            <a:r>
              <a:rPr lang="en-US" sz="2000" dirty="0" err="1"/>
              <a:t>derulant</a:t>
            </a:r>
            <a:r>
              <a:rPr lang="en-US" sz="2000" dirty="0"/>
              <a:t> </a:t>
            </a:r>
            <a:r>
              <a:rPr lang="en-US" sz="2000" dirty="0" err="1"/>
              <a:t>Durată</a:t>
            </a:r>
            <a:r>
              <a:rPr lang="en-US" sz="2000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Data de </a:t>
            </a:r>
            <a:r>
              <a:rPr lang="en-US" dirty="0" err="1"/>
              <a:t>început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obligatorie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alegi</a:t>
            </a:r>
            <a:r>
              <a:rPr lang="en-US" dirty="0"/>
              <a:t> un </a:t>
            </a:r>
            <a:r>
              <a:rPr lang="en-US" dirty="0" err="1"/>
              <a:t>antet</a:t>
            </a:r>
            <a:r>
              <a:rPr lang="en-US" dirty="0"/>
              <a:t> de zi.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6AFE57-A60B-4F56-9DBA-96D1A593B0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175" t="35379" r="40718" b="55172"/>
          <a:stretch/>
        </p:blipFill>
        <p:spPr>
          <a:xfrm>
            <a:off x="1622842" y="1194822"/>
            <a:ext cx="3799900" cy="959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3B0E05-74BB-4BCD-A60D-8D86002073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58" t="35527" r="18218" b="53186"/>
          <a:stretch/>
        </p:blipFill>
        <p:spPr>
          <a:xfrm>
            <a:off x="6296310" y="1008186"/>
            <a:ext cx="3935612" cy="114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Formatul</a:t>
            </a:r>
            <a:r>
              <a:rPr lang="en-US" dirty="0"/>
              <a:t> eBook </a:t>
            </a:r>
            <a:r>
              <a:rPr lang="en-US" dirty="0" err="1"/>
              <a:t>selectat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Selectabil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Include </a:t>
            </a:r>
            <a:r>
              <a:rPr lang="en-US" dirty="0" err="1"/>
              <a:t>Scripturi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Da.</a:t>
            </a:r>
          </a:p>
          <a:p>
            <a:r>
              <a:rPr lang="en-US" dirty="0" err="1"/>
              <a:t>Alegerea</a:t>
            </a:r>
            <a:r>
              <a:rPr lang="en-US" dirty="0"/>
              <a:t> ta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eReaderul</a:t>
            </a:r>
            <a:r>
              <a:rPr lang="en-US" dirty="0"/>
              <a:t> pe care </a:t>
            </a:r>
            <a:r>
              <a:rPr lang="en-US" dirty="0" err="1"/>
              <a:t>dorești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-l </a:t>
            </a:r>
            <a:r>
              <a:rPr lang="en-US" dirty="0" err="1"/>
              <a:t>folosești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Un format universal </a:t>
            </a:r>
            <a:r>
              <a:rPr lang="en-US" dirty="0" err="1"/>
              <a:t>folosit</a:t>
            </a:r>
            <a:r>
              <a:rPr lang="en-US" dirty="0"/>
              <a:t> de </a:t>
            </a:r>
            <a:r>
              <a:rPr lang="en-US" dirty="0" err="1"/>
              <a:t>browserele</a:t>
            </a:r>
            <a:r>
              <a:rPr lang="en-US" dirty="0"/>
              <a:t> web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celorlalte</a:t>
            </a:r>
            <a:r>
              <a:rPr lang="en-US" dirty="0"/>
              <a:t> </a:t>
            </a:r>
            <a:r>
              <a:rPr lang="en-US" dirty="0" err="1"/>
              <a:t>cititoare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EPUB –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folosită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aplicația</a:t>
            </a:r>
            <a:r>
              <a:rPr lang="en-US" dirty="0"/>
              <a:t> Barnes and Noble Nook,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aplicația</a:t>
            </a:r>
            <a:r>
              <a:rPr lang="en-US" dirty="0"/>
              <a:t> Amazon Kindle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celorlalte</a:t>
            </a:r>
            <a:r>
              <a:rPr lang="en-US" dirty="0"/>
              <a:t> </a:t>
            </a:r>
            <a:r>
              <a:rPr lang="en-US" dirty="0" err="1"/>
              <a:t>aplicații</a:t>
            </a:r>
            <a:r>
              <a:rPr lang="en-US" dirty="0"/>
              <a:t> de e-reader.</a:t>
            </a:r>
          </a:p>
          <a:p>
            <a:pPr lvl="2"/>
            <a:r>
              <a:rPr lang="en-US" dirty="0" err="1"/>
              <a:t>Fișierul</a:t>
            </a:r>
            <a:r>
              <a:rPr lang="en-US" dirty="0"/>
              <a:t> eBook EPUB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ca </a:t>
            </a:r>
            <a:r>
              <a:rPr lang="en-US" dirty="0" err="1"/>
              <a:t>dimensiune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Poți</a:t>
            </a:r>
            <a:r>
              <a:rPr lang="en-US" dirty="0"/>
              <a:t>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una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dorești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ai </a:t>
            </a:r>
            <a:r>
              <a:rPr lang="en-US" dirty="0" err="1"/>
              <a:t>planul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alt format (cum </a:t>
            </a:r>
            <a:r>
              <a:rPr lang="en-US" dirty="0" err="1"/>
              <a:t>ar</a:t>
            </a:r>
            <a:r>
              <a:rPr lang="en-US" dirty="0"/>
              <a:t> fi txt, docx, mobi etc.), </a:t>
            </a:r>
            <a:r>
              <a:rPr lang="en-US" dirty="0" err="1"/>
              <a:t>anunță</a:t>
            </a:r>
            <a:r>
              <a:rPr lang="en-US" dirty="0"/>
              <a:t>-ne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caseta</a:t>
            </a:r>
            <a:r>
              <a:rPr lang="en-US" dirty="0"/>
              <a:t> de text </a:t>
            </a:r>
            <a:r>
              <a:rPr lang="en-US" dirty="0" err="1"/>
              <a:t>Introdu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Cereri</a:t>
            </a:r>
            <a:r>
              <a:rPr lang="en-US" dirty="0"/>
              <a:t> </a:t>
            </a:r>
            <a:r>
              <a:rPr lang="en-US" dirty="0" err="1"/>
              <a:t>Suplimentare</a:t>
            </a:r>
            <a:r>
              <a:rPr lang="en-US" dirty="0"/>
              <a:t> </a:t>
            </a:r>
            <a:r>
              <a:rPr lang="en-US" dirty="0" err="1"/>
              <a:t>Aici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încerca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ne </a:t>
            </a:r>
            <a:r>
              <a:rPr lang="en-US" dirty="0" err="1"/>
              <a:t>adaptăm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incluzi</a:t>
            </a:r>
            <a:r>
              <a:rPr lang="en-US" dirty="0"/>
              <a:t> </a:t>
            </a:r>
            <a:r>
              <a:rPr lang="en-US" dirty="0" err="1"/>
              <a:t>scripturi</a:t>
            </a:r>
            <a:r>
              <a:rPr lang="en-US" dirty="0"/>
              <a:t>,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PDF </a:t>
            </a:r>
            <a:r>
              <a:rPr lang="en-US" dirty="0" err="1"/>
              <a:t>și</a:t>
            </a:r>
            <a:r>
              <a:rPr lang="en-US" dirty="0"/>
              <a:t> Epub.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versiunea</a:t>
            </a:r>
            <a:r>
              <a:rPr lang="en-US" dirty="0"/>
              <a:t> ta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protejată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drepturi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ai </a:t>
            </a:r>
            <a:r>
              <a:rPr lang="en-US" dirty="0" err="1"/>
              <a:t>selectat</a:t>
            </a:r>
            <a:r>
              <a:rPr lang="en-US" dirty="0"/>
              <a:t> un </a:t>
            </a:r>
            <a:r>
              <a:rPr lang="en-US" dirty="0" err="1"/>
              <a:t>ghid</a:t>
            </a:r>
            <a:r>
              <a:rPr lang="en-US" dirty="0"/>
              <a:t>,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blocată</a:t>
            </a:r>
            <a:r>
              <a:rPr lang="en-US" dirty="0"/>
              <a:t>, </a:t>
            </a:r>
            <a:r>
              <a:rPr lang="en-US" dirty="0" err="1"/>
              <a:t>graficul</a:t>
            </a:r>
            <a:r>
              <a:rPr lang="en-US" dirty="0"/>
              <a:t> PDF </a:t>
            </a:r>
            <a:r>
              <a:rPr lang="en-US" dirty="0" err="1"/>
              <a:t>fiind</a:t>
            </a:r>
            <a:r>
              <a:rPr lang="en-US" dirty="0"/>
              <a:t> implicit.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26E77-FA22-4EC7-BB15-E2918D066C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36566" r="51649" b="42487"/>
          <a:stretch/>
        </p:blipFill>
        <p:spPr>
          <a:xfrm>
            <a:off x="1676337" y="950758"/>
            <a:ext cx="3793788" cy="13727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2A8DBD-37D2-4F72-A2A2-E4C8F9CD4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51" t="46166" r="51288" b="43239"/>
          <a:stretch/>
        </p:blipFill>
        <p:spPr>
          <a:xfrm>
            <a:off x="5567405" y="1352145"/>
            <a:ext cx="5805244" cy="10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en-US" sz="2800" dirty="0"/>
              <a:t>Font </a:t>
            </a:r>
            <a:r>
              <a:rPr lang="en-US" sz="2800" dirty="0" err="1"/>
              <a:t>opțional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versete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care </a:t>
            </a:r>
            <a:r>
              <a:rPr lang="en-US" sz="2800" dirty="0" err="1"/>
              <a:t>vorbește</a:t>
            </a:r>
            <a:r>
              <a:rPr lang="en-US" sz="2800" dirty="0"/>
              <a:t> </a:t>
            </a:r>
            <a:r>
              <a:rPr lang="en-US" sz="2800" dirty="0" err="1"/>
              <a:t>Iisus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en-US" dirty="0" err="1"/>
              <a:t>Întregul</a:t>
            </a:r>
            <a:r>
              <a:rPr lang="en-US" dirty="0"/>
              <a:t> verset,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vorbește</a:t>
            </a:r>
            <a:r>
              <a:rPr lang="en-US" dirty="0"/>
              <a:t> </a:t>
            </a:r>
            <a:r>
              <a:rPr lang="en-US" dirty="0" err="1"/>
              <a:t>Isus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opțional</a:t>
            </a:r>
            <a:r>
              <a:rPr lang="en-US" dirty="0"/>
              <a:t> </a:t>
            </a:r>
            <a:r>
              <a:rPr lang="en-US" dirty="0" err="1"/>
              <a:t>scris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roșu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caractere</a:t>
            </a:r>
            <a:r>
              <a:rPr lang="en-US" dirty="0"/>
              <a:t> aldine, italic.</a:t>
            </a:r>
          </a:p>
          <a:p>
            <a:pPr lvl="1"/>
            <a:r>
              <a:rPr lang="en-US" dirty="0" err="1"/>
              <a:t>Ocolește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selectează</a:t>
            </a:r>
            <a:r>
              <a:rPr lang="en-US" dirty="0"/>
              <a:t> None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folosi</a:t>
            </a:r>
            <a:r>
              <a:rPr lang="en-US" dirty="0"/>
              <a:t> </a:t>
            </a:r>
            <a:r>
              <a:rPr lang="en-US" dirty="0" err="1"/>
              <a:t>fontul</a:t>
            </a:r>
            <a:r>
              <a:rPr lang="en-US" dirty="0"/>
              <a:t> implicit.</a:t>
            </a:r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opțiune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disponibilă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incluzi</a:t>
            </a:r>
            <a:r>
              <a:rPr lang="en-US" dirty="0"/>
              <a:t> </a:t>
            </a:r>
            <a:r>
              <a:rPr lang="en-US" dirty="0" err="1"/>
              <a:t>Scripturi</a:t>
            </a:r>
            <a:r>
              <a:rPr lang="en-US" dirty="0"/>
              <a:t>.</a:t>
            </a:r>
          </a:p>
          <a:p>
            <a:r>
              <a:rPr lang="en-US" dirty="0" err="1"/>
              <a:t>Textul</a:t>
            </a:r>
            <a:r>
              <a:rPr lang="en-US" dirty="0"/>
              <a:t> de </a:t>
            </a:r>
            <a:r>
              <a:rPr lang="en-US" dirty="0" err="1"/>
              <a:t>referință</a:t>
            </a:r>
            <a:r>
              <a:rPr lang="en-US" dirty="0"/>
              <a:t> </a:t>
            </a:r>
            <a:r>
              <a:rPr lang="en-US" dirty="0" err="1"/>
              <a:t>încrucișată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exclus</a:t>
            </a:r>
            <a:r>
              <a:rPr lang="en-US" dirty="0"/>
              <a:t> din </a:t>
            </a:r>
            <a:r>
              <a:rPr lang="en-US" dirty="0" err="1"/>
              <a:t>fonturile</a:t>
            </a:r>
            <a:r>
              <a:rPr lang="en-US" dirty="0"/>
              <a:t> </a:t>
            </a:r>
            <a:r>
              <a:rPr lang="en-US" dirty="0" err="1"/>
              <a:t>opționale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7891B-A473-42AF-B049-0147EFA3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5972" r="18537" b="40871"/>
          <a:stretch/>
        </p:blipFill>
        <p:spPr>
          <a:xfrm>
            <a:off x="2701046" y="1303507"/>
            <a:ext cx="7057145" cy="27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Opțional</a:t>
            </a:r>
            <a:r>
              <a:rPr lang="en-US" dirty="0"/>
              <a:t>: </a:t>
            </a:r>
            <a:r>
              <a:rPr lang="en-US" dirty="0" err="1"/>
              <a:t>Selectează</a:t>
            </a:r>
            <a:r>
              <a:rPr lang="en-US" dirty="0"/>
              <a:t> Nu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dorești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primești</a:t>
            </a:r>
            <a:r>
              <a:rPr lang="en-US" dirty="0"/>
              <a:t> </a:t>
            </a:r>
            <a:r>
              <a:rPr lang="en-US" dirty="0" err="1"/>
              <a:t>emailuri</a:t>
            </a:r>
            <a:r>
              <a:rPr lang="en-US" dirty="0"/>
              <a:t> de la WBP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viitor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48C07-8F73-410C-8CDE-21910D3DC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5" t="46511" r="51489" b="33943"/>
          <a:stretch/>
        </p:blipFill>
        <p:spPr>
          <a:xfrm>
            <a:off x="2801566" y="1663976"/>
            <a:ext cx="6785520" cy="22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4AD7BB-DB03-4921-8444-C6A2BEF54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5" t="13558" r="15825" b="56903"/>
          <a:stretch/>
        </p:blipFill>
        <p:spPr>
          <a:xfrm>
            <a:off x="612842" y="1875775"/>
            <a:ext cx="11175268" cy="2161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en-US" sz="3200" dirty="0" err="1"/>
              <a:t>Navighează</a:t>
            </a:r>
            <a:r>
              <a:rPr lang="en-US" sz="3200" dirty="0"/>
              <a:t> la </a:t>
            </a:r>
            <a:r>
              <a:rPr lang="en-US" sz="3200" dirty="0" err="1"/>
              <a:t>pagina</a:t>
            </a:r>
            <a:r>
              <a:rPr lang="en-US" sz="3200" dirty="0"/>
              <a:t> de </a:t>
            </a:r>
            <a:r>
              <a:rPr lang="en-US" sz="3200" dirty="0" err="1"/>
              <a:t>Cerere</a:t>
            </a:r>
            <a:r>
              <a:rPr lang="en-US" sz="3200" dirty="0"/>
              <a:t> de eBook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918898" y="1997157"/>
            <a:ext cx="1300973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8029348" y="1387557"/>
            <a:ext cx="153202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Opțional: Introduceți aici orice cereri suplimentare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Poți</a:t>
            </a:r>
            <a:r>
              <a:rPr lang="en-US" dirty="0"/>
              <a:t> face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cerere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căsuța</a:t>
            </a:r>
            <a:r>
              <a:rPr lang="en-US" dirty="0"/>
              <a:t> de text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formă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.  </a:t>
            </a:r>
          </a:p>
          <a:p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s-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doriți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de </a:t>
            </a:r>
            <a:r>
              <a:rPr lang="en-US" dirty="0" err="1"/>
              <a:t>lectură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formate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format </a:t>
            </a:r>
            <a:r>
              <a:rPr lang="en-US" dirty="0" err="1"/>
              <a:t>diferit</a:t>
            </a:r>
            <a:r>
              <a:rPr lang="en-US" dirty="0"/>
              <a:t> de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menționat</a:t>
            </a:r>
            <a:r>
              <a:rPr lang="en-US" dirty="0"/>
              <a:t>.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răspunde</a:t>
            </a:r>
            <a:r>
              <a:rPr lang="en-US" dirty="0"/>
              <a:t> </a:t>
            </a:r>
            <a:r>
              <a:rPr lang="en-US" dirty="0" err="1"/>
              <a:t>oricărei</a:t>
            </a:r>
            <a:r>
              <a:rPr lang="en-US" dirty="0"/>
              <a:t> </a:t>
            </a:r>
            <a:r>
              <a:rPr lang="en-US" dirty="0" err="1"/>
              <a:t>solicitări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. </a:t>
            </a:r>
          </a:p>
          <a:p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vrei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combini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potrivești</a:t>
            </a:r>
            <a:r>
              <a:rPr lang="en-US" dirty="0"/>
              <a:t>. </a:t>
            </a:r>
            <a:r>
              <a:rPr lang="en-US" dirty="0" err="1"/>
              <a:t>Selectează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Vechiul</a:t>
            </a:r>
            <a:r>
              <a:rPr lang="en-US" dirty="0"/>
              <a:t> Testament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versiune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Noul</a:t>
            </a:r>
            <a:r>
              <a:rPr lang="en-US" dirty="0"/>
              <a:t> Testament din </a:t>
            </a:r>
            <a:r>
              <a:rPr lang="en-US" dirty="0" err="1"/>
              <a:t>alta.</a:t>
            </a:r>
            <a:endParaRPr lang="en-US" dirty="0"/>
          </a:p>
          <a:p>
            <a:pPr lvl="1"/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face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cererea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-ne o </a:t>
            </a:r>
            <a:r>
              <a:rPr lang="en-US" dirty="0" err="1"/>
              <a:t>notă</a:t>
            </a:r>
            <a:r>
              <a:rPr lang="en-US" dirty="0"/>
              <a:t> de pe </a:t>
            </a:r>
            <a:r>
              <a:rPr lang="en-US" dirty="0" err="1"/>
              <a:t>pagina</a:t>
            </a:r>
            <a:r>
              <a:rPr lang="en-US" dirty="0"/>
              <a:t> </a:t>
            </a:r>
            <a:r>
              <a:rPr lang="en-US" dirty="0" err="1"/>
              <a:t>noastră</a:t>
            </a:r>
            <a:r>
              <a:rPr lang="en-US" dirty="0"/>
              <a:t> de Contact.</a:t>
            </a:r>
          </a:p>
          <a:p>
            <a:pPr lvl="1"/>
            <a:r>
              <a:rPr lang="it-IT" dirty="0"/>
              <a:t>Acest tip de solicitare va dura ceva mai mult procesare din partea noastră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06ACA-6ABC-4972-9079-F625E9E20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5769" r="18378" b="42356"/>
          <a:stretch/>
        </p:blipFill>
        <p:spPr>
          <a:xfrm>
            <a:off x="2988046" y="1848256"/>
            <a:ext cx="7180681" cy="144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rugăm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ne </a:t>
            </a:r>
            <a:r>
              <a:rPr lang="en-US" dirty="0" err="1"/>
              <a:t>spuneți</a:t>
            </a:r>
            <a:r>
              <a:rPr lang="en-US" dirty="0"/>
              <a:t> cum </a:t>
            </a:r>
            <a:r>
              <a:rPr lang="en-US" dirty="0" err="1"/>
              <a:t>ați</a:t>
            </a:r>
            <a:r>
              <a:rPr lang="en-US" dirty="0"/>
              <a:t> </a:t>
            </a:r>
            <a:r>
              <a:rPr lang="en-US" dirty="0" err="1"/>
              <a:t>aflat</a:t>
            </a:r>
            <a:r>
              <a:rPr lang="en-US" dirty="0"/>
              <a:t> de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prima </a:t>
            </a:r>
            <a:r>
              <a:rPr lang="en-US" dirty="0" err="1"/>
              <a:t>dată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citiți</a:t>
            </a:r>
            <a:r>
              <a:rPr lang="en-US" dirty="0"/>
              <a:t> Biblia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informații</a:t>
            </a:r>
            <a:r>
              <a:rPr lang="en-US" sz="2000" dirty="0"/>
              <a:t> ne </a:t>
            </a:r>
            <a:r>
              <a:rPr lang="en-US" sz="2000" dirty="0" err="1"/>
              <a:t>vor</a:t>
            </a:r>
            <a:r>
              <a:rPr lang="en-US" sz="2000" dirty="0"/>
              <a:t> </a:t>
            </a:r>
            <a:r>
              <a:rPr lang="en-US" sz="2000" dirty="0" err="1"/>
              <a:t>ajuta</a:t>
            </a:r>
            <a:r>
              <a:rPr lang="en-US" sz="2000" dirty="0"/>
              <a:t> </a:t>
            </a:r>
            <a:r>
              <a:rPr lang="en-US" sz="2000" dirty="0" err="1"/>
              <a:t>să</a:t>
            </a:r>
            <a:r>
              <a:rPr lang="en-US" sz="2000" dirty="0"/>
              <a:t> </a:t>
            </a:r>
            <a:r>
              <a:rPr lang="en-US" sz="2000" dirty="0" err="1"/>
              <a:t>ajungem</a:t>
            </a:r>
            <a:r>
              <a:rPr lang="en-US" sz="2000" dirty="0"/>
              <a:t> la </a:t>
            </a:r>
            <a:r>
              <a:rPr lang="en-US" sz="2000" dirty="0" err="1"/>
              <a:t>cât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mulți</a:t>
            </a:r>
            <a:r>
              <a:rPr lang="en-US" sz="2000" dirty="0"/>
              <a:t> </a:t>
            </a:r>
            <a:r>
              <a:rPr lang="en-US" sz="2000" dirty="0" err="1"/>
              <a:t>oameni</a:t>
            </a:r>
            <a:r>
              <a:rPr lang="en-US" sz="2000" dirty="0"/>
              <a:t> </a:t>
            </a:r>
            <a:r>
              <a:rPr lang="en-US" sz="2000" dirty="0" err="1"/>
              <a:t>posibil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90932D-F282-4304-96E0-E78DEC6CB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5" t="56605" r="50000" b="23849"/>
          <a:stretch/>
        </p:blipFill>
        <p:spPr>
          <a:xfrm>
            <a:off x="2670747" y="1828800"/>
            <a:ext cx="6432603" cy="205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Apasă</a:t>
            </a:r>
            <a:r>
              <a:rPr lang="en-US" dirty="0"/>
              <a:t> pe </a:t>
            </a:r>
            <a:r>
              <a:rPr lang="en-US" dirty="0" err="1"/>
              <a:t>Trimite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ați</a:t>
            </a:r>
            <a:r>
              <a:rPr lang="en-US" dirty="0"/>
              <a:t> </a:t>
            </a:r>
            <a:r>
              <a:rPr lang="en-US" dirty="0" err="1"/>
              <a:t>completat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formularul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ratați</a:t>
            </a:r>
            <a:r>
              <a:rPr lang="en-US" dirty="0"/>
              <a:t> o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obligatorie</a:t>
            </a:r>
            <a:r>
              <a:rPr lang="en-US" dirty="0"/>
              <a:t>, </a:t>
            </a:r>
            <a:r>
              <a:rPr lang="en-US" dirty="0" err="1"/>
              <a:t>veți</a:t>
            </a:r>
            <a:r>
              <a:rPr lang="en-US" dirty="0"/>
              <a:t> fi </a:t>
            </a:r>
            <a:r>
              <a:rPr lang="en-US" dirty="0" err="1"/>
              <a:t>direcționați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.</a:t>
            </a:r>
          </a:p>
          <a:p>
            <a:r>
              <a:rPr lang="en-US" dirty="0" err="1"/>
              <a:t>Dacă</a:t>
            </a:r>
            <a:r>
              <a:rPr lang="en-US" dirty="0"/>
              <a:t> ai </a:t>
            </a:r>
            <a:r>
              <a:rPr lang="en-US" dirty="0" err="1"/>
              <a:t>ratat</a:t>
            </a:r>
            <a:r>
              <a:rPr lang="en-US" dirty="0"/>
              <a:t> o </a:t>
            </a:r>
            <a:r>
              <a:rPr lang="en-US" dirty="0" err="1"/>
              <a:t>selecție</a:t>
            </a:r>
            <a:r>
              <a:rPr lang="en-US" dirty="0"/>
              <a:t>, </a:t>
            </a:r>
            <a:r>
              <a:rPr lang="en-US" dirty="0" err="1"/>
              <a:t>ți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cere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faci</a:t>
            </a:r>
            <a:r>
              <a:rPr lang="en-US" dirty="0"/>
              <a:t> o </a:t>
            </a:r>
            <a:r>
              <a:rPr lang="en-US" dirty="0" err="1"/>
              <a:t>selecție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2B1D06-8E78-4BD6-A7B4-FEB0F9ACA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35" t="76051" r="73351" b="14775"/>
          <a:stretch/>
        </p:blipFill>
        <p:spPr>
          <a:xfrm>
            <a:off x="2589212" y="1455827"/>
            <a:ext cx="2313528" cy="11625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DFD197-F64B-4D74-A34F-116B2E12D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043" r="17819" b="33004"/>
          <a:stretch/>
        </p:blipFill>
        <p:spPr>
          <a:xfrm>
            <a:off x="3029439" y="4320808"/>
            <a:ext cx="7137404" cy="166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Pagina</a:t>
            </a:r>
            <a:r>
              <a:rPr lang="en-US" sz="2000" dirty="0"/>
              <a:t> de </a:t>
            </a:r>
            <a:r>
              <a:rPr lang="en-US" sz="2000" dirty="0" err="1"/>
              <a:t>confirmare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666C94-0D42-4DA5-B676-823414636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88" t="13261" r="42154" b="27215"/>
          <a:stretch/>
        </p:blipFill>
        <p:spPr>
          <a:xfrm>
            <a:off x="4912468" y="214007"/>
            <a:ext cx="3145720" cy="646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Pagina</a:t>
            </a:r>
            <a:r>
              <a:rPr lang="en-US" sz="3200" dirty="0"/>
              <a:t> de </a:t>
            </a:r>
            <a:r>
              <a:rPr lang="en-US" sz="3200" dirty="0" err="1"/>
              <a:t>confirmare</a:t>
            </a:r>
            <a:r>
              <a:rPr lang="en-US" sz="3200" dirty="0"/>
              <a:t> </a:t>
            </a:r>
            <a:r>
              <a:rPr lang="en-US" sz="3200" dirty="0" err="1"/>
              <a:t>continuată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ești</a:t>
            </a:r>
            <a:r>
              <a:rPr lang="en-US" dirty="0"/>
              <a:t> </a:t>
            </a:r>
            <a:r>
              <a:rPr lang="en-US" dirty="0" err="1"/>
              <a:t>mulțumit</a:t>
            </a:r>
            <a:r>
              <a:rPr lang="en-US" dirty="0"/>
              <a:t> de </a:t>
            </a:r>
            <a:r>
              <a:rPr lang="en-US" dirty="0" err="1"/>
              <a:t>alegerile</a:t>
            </a:r>
            <a:r>
              <a:rPr lang="en-US" dirty="0"/>
              <a:t> tale, </a:t>
            </a:r>
            <a:r>
              <a:rPr lang="en-US" dirty="0" err="1"/>
              <a:t>apasă</a:t>
            </a:r>
            <a:r>
              <a:rPr lang="en-US" dirty="0"/>
              <a:t> pe </a:t>
            </a:r>
            <a:r>
              <a:rPr lang="en-US" dirty="0" err="1"/>
              <a:t>Confirmă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cerere</a:t>
            </a:r>
            <a:r>
              <a:rPr lang="en-US" dirty="0"/>
              <a:t>.</a:t>
            </a:r>
          </a:p>
          <a:p>
            <a:r>
              <a:rPr lang="en-US" dirty="0" err="1"/>
              <a:t>Dacă</a:t>
            </a:r>
            <a:r>
              <a:rPr lang="en-US" dirty="0"/>
              <a:t> nu, </a:t>
            </a:r>
            <a:r>
              <a:rPr lang="en-US" dirty="0" err="1"/>
              <a:t>poți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întorci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editezi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378752-8782-4A0B-B504-BE6E50807F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28" t="85552" r="48537" b="6432"/>
          <a:stretch/>
        </p:blipFill>
        <p:spPr>
          <a:xfrm>
            <a:off x="2592924" y="1089498"/>
            <a:ext cx="5769037" cy="102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Pagina</a:t>
            </a:r>
            <a:r>
              <a:rPr lang="en-US" dirty="0"/>
              <a:t> de </a:t>
            </a:r>
            <a:r>
              <a:rPr lang="en-US" dirty="0" err="1"/>
              <a:t>trimitere</a:t>
            </a:r>
            <a:r>
              <a:rPr lang="en-US" dirty="0"/>
              <a:t> cu </a:t>
            </a:r>
            <a:r>
              <a:rPr lang="en-US" dirty="0" err="1"/>
              <a:t>succes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Este </a:t>
            </a:r>
            <a:r>
              <a:rPr lang="en-US" dirty="0" err="1"/>
              <a:t>extrem</a:t>
            </a:r>
            <a:r>
              <a:rPr lang="en-US" dirty="0"/>
              <a:t> de important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adaugi</a:t>
            </a:r>
            <a:r>
              <a:rPr lang="en-US" dirty="0"/>
              <a:t> gary@worldbibleplans.com pe </a:t>
            </a:r>
            <a:r>
              <a:rPr lang="en-US" dirty="0" err="1"/>
              <a:t>lista</a:t>
            </a:r>
            <a:r>
              <a:rPr lang="en-US" dirty="0"/>
              <a:t> ta de </a:t>
            </a:r>
            <a:r>
              <a:rPr lang="en-US" dirty="0" err="1"/>
              <a:t>expeditori</a:t>
            </a:r>
            <a:r>
              <a:rPr lang="en-US" dirty="0"/>
              <a:t> </a:t>
            </a:r>
            <a:r>
              <a:rPr lang="en-US" dirty="0" err="1"/>
              <a:t>siguri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Altfel</a:t>
            </a:r>
            <a:r>
              <a:rPr lang="en-US" dirty="0"/>
              <a:t>, </a:t>
            </a:r>
            <a:r>
              <a:rPr lang="en-US" dirty="0" err="1"/>
              <a:t>atașamentul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linkul</a:t>
            </a:r>
            <a:r>
              <a:rPr lang="en-US" dirty="0"/>
              <a:t> </a:t>
            </a:r>
            <a:r>
              <a:rPr lang="en-US" dirty="0" err="1"/>
              <a:t>tău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folderul</a:t>
            </a:r>
            <a:r>
              <a:rPr lang="en-US" dirty="0"/>
              <a:t> de spam </a:t>
            </a:r>
            <a:r>
              <a:rPr lang="en-US" dirty="0" err="1"/>
              <a:t>sau</a:t>
            </a:r>
            <a:r>
              <a:rPr lang="en-US" dirty="0"/>
              <a:t> de junk.</a:t>
            </a:r>
          </a:p>
          <a:p>
            <a:r>
              <a:rPr lang="en-US" dirty="0" err="1"/>
              <a:t>Timpul</a:t>
            </a:r>
            <a:r>
              <a:rPr lang="en-US" dirty="0"/>
              <a:t> de </a:t>
            </a:r>
            <a:r>
              <a:rPr lang="en-US" dirty="0" err="1"/>
              <a:t>procesare</a:t>
            </a:r>
            <a:r>
              <a:rPr lang="en-US" dirty="0"/>
              <a:t> a </a:t>
            </a:r>
            <a:r>
              <a:rPr lang="en-US" dirty="0" err="1"/>
              <a:t>cererilor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de 24 de ore, cu </a:t>
            </a:r>
            <a:r>
              <a:rPr lang="en-US" dirty="0" err="1"/>
              <a:t>excepția</a:t>
            </a:r>
            <a:r>
              <a:rPr lang="en-US" dirty="0"/>
              <a:t> </a:t>
            </a:r>
            <a:r>
              <a:rPr lang="en-US" dirty="0" err="1"/>
              <a:t>cazului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circumstanțe</a:t>
            </a:r>
            <a:r>
              <a:rPr lang="en-US" dirty="0"/>
              <a:t> </a:t>
            </a:r>
            <a:r>
              <a:rPr lang="en-US" dirty="0" err="1"/>
              <a:t>atenuante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Dacă</a:t>
            </a:r>
            <a:r>
              <a:rPr lang="en-US" dirty="0"/>
              <a:t> nu </a:t>
            </a:r>
            <a:r>
              <a:rPr lang="en-US" dirty="0" err="1"/>
              <a:t>primești</a:t>
            </a:r>
            <a:r>
              <a:rPr lang="en-US" dirty="0"/>
              <a:t> </a:t>
            </a:r>
            <a:r>
              <a:rPr lang="en-US" dirty="0" err="1"/>
              <a:t>niciun</a:t>
            </a:r>
            <a:r>
              <a:rPr lang="en-US" dirty="0"/>
              <a:t> email de la gary@worldbibleplans.com </a:t>
            </a:r>
            <a:r>
              <a:rPr lang="en-US" dirty="0" err="1"/>
              <a:t>în</a:t>
            </a:r>
            <a:r>
              <a:rPr lang="en-US" dirty="0"/>
              <a:t> 24 de ore, </a:t>
            </a:r>
            <a:r>
              <a:rPr lang="en-US" dirty="0" err="1"/>
              <a:t>verifică</a:t>
            </a:r>
            <a:r>
              <a:rPr lang="en-US" dirty="0"/>
              <a:t> </a:t>
            </a:r>
            <a:r>
              <a:rPr lang="en-US" dirty="0" err="1"/>
              <a:t>folderul</a:t>
            </a:r>
            <a:r>
              <a:rPr lang="en-US" dirty="0"/>
              <a:t> de spam </a:t>
            </a:r>
            <a:r>
              <a:rPr lang="en-US" dirty="0" err="1"/>
              <a:t>sau</a:t>
            </a:r>
            <a:r>
              <a:rPr lang="en-US" dirty="0"/>
              <a:t> spam.</a:t>
            </a:r>
          </a:p>
          <a:p>
            <a:pPr lvl="2"/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încă</a:t>
            </a:r>
            <a:r>
              <a:rPr lang="en-US" dirty="0"/>
              <a:t> nu ai </a:t>
            </a:r>
            <a:r>
              <a:rPr lang="en-US" dirty="0" err="1"/>
              <a:t>primit</a:t>
            </a:r>
            <a:r>
              <a:rPr lang="en-US" dirty="0"/>
              <a:t> un e-mail de la </a:t>
            </a:r>
            <a:r>
              <a:rPr lang="en-US" dirty="0" err="1"/>
              <a:t>noi</a:t>
            </a:r>
            <a:r>
              <a:rPr lang="en-US" dirty="0"/>
              <a:t>, </a:t>
            </a:r>
            <a:r>
              <a:rPr lang="en-US" dirty="0" err="1"/>
              <a:t>trimite</a:t>
            </a:r>
            <a:r>
              <a:rPr lang="en-US" dirty="0"/>
              <a:t>-ne un </a:t>
            </a:r>
            <a:r>
              <a:rPr lang="en-US" dirty="0" err="1"/>
              <a:t>mesaj</a:t>
            </a:r>
            <a:r>
              <a:rPr lang="en-US" dirty="0"/>
              <a:t> de pe </a:t>
            </a:r>
            <a:r>
              <a:rPr lang="en-US" dirty="0" err="1"/>
              <a:t>pagina</a:t>
            </a:r>
            <a:r>
              <a:rPr lang="en-US" dirty="0"/>
              <a:t> </a:t>
            </a:r>
            <a:r>
              <a:rPr lang="en-US" dirty="0" err="1"/>
              <a:t>noastră</a:t>
            </a:r>
            <a:r>
              <a:rPr lang="en-US" dirty="0"/>
              <a:t> de Contact.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EDF10-934C-4479-8587-CB9EF65C3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93" t="31773" r="14257" b="44964"/>
          <a:stretch/>
        </p:blipFill>
        <p:spPr>
          <a:xfrm>
            <a:off x="2675106" y="1406768"/>
            <a:ext cx="6128900" cy="241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Acesta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Formularul</a:t>
            </a:r>
            <a:r>
              <a:rPr lang="en-US" sz="2000" dirty="0"/>
              <a:t> de </a:t>
            </a:r>
            <a:r>
              <a:rPr lang="en-US" sz="2000" dirty="0" err="1"/>
              <a:t>Cerere</a:t>
            </a:r>
            <a:r>
              <a:rPr lang="en-US" sz="2000" dirty="0"/>
              <a:t> – </a:t>
            </a:r>
            <a:r>
              <a:rPr lang="en-US" sz="2000" dirty="0" err="1"/>
              <a:t>Îl</a:t>
            </a:r>
            <a:r>
              <a:rPr lang="en-US" sz="2000" dirty="0"/>
              <a:t> </a:t>
            </a:r>
            <a:r>
              <a:rPr lang="en-US" sz="2000" dirty="0" err="1"/>
              <a:t>vom</a:t>
            </a:r>
            <a:r>
              <a:rPr lang="en-US" sz="2000" dirty="0"/>
              <a:t> </a:t>
            </a:r>
            <a:r>
              <a:rPr lang="en-US" sz="2000" dirty="0" err="1"/>
              <a:t>detalia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slide-urile </a:t>
            </a:r>
            <a:r>
              <a:rPr lang="en-US" sz="2000" dirty="0" err="1"/>
              <a:t>următoare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78DBE3-374D-45EB-940A-9D9C5DD1C3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13" t="21104" r="33298" b="7768"/>
          <a:stretch/>
        </p:blipFill>
        <p:spPr>
          <a:xfrm>
            <a:off x="3706237" y="787939"/>
            <a:ext cx="5163123" cy="580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Mecanica</a:t>
            </a:r>
            <a:r>
              <a:rPr lang="en-US" sz="3200" dirty="0"/>
              <a:t> </a:t>
            </a:r>
            <a:r>
              <a:rPr lang="en-US" sz="3200" dirty="0" err="1"/>
              <a:t>formei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en-US" dirty="0"/>
              <a:t>Este important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</a:t>
            </a:r>
            <a:r>
              <a:rPr lang="en-US" dirty="0" err="1"/>
              <a:t>formularul</a:t>
            </a:r>
            <a:r>
              <a:rPr lang="en-US" dirty="0"/>
              <a:t> de la </a:t>
            </a:r>
            <a:r>
              <a:rPr lang="en-US" dirty="0" err="1"/>
              <a:t>stânga</a:t>
            </a:r>
            <a:r>
              <a:rPr lang="en-US" dirty="0"/>
              <a:t> la </a:t>
            </a:r>
            <a:r>
              <a:rPr lang="en-US" dirty="0" err="1"/>
              <a:t>dreapta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sus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jos</a:t>
            </a:r>
            <a:r>
              <a:rPr lang="en-US" u="sng" dirty="0" err="1"/>
              <a:t>.</a:t>
            </a:r>
            <a:endParaRPr lang="en-US" u="sng" dirty="0"/>
          </a:p>
          <a:p>
            <a:pPr lvl="1"/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o </a:t>
            </a:r>
            <a:r>
              <a:rPr lang="en-US" dirty="0" err="1"/>
              <a:t>secțiune</a:t>
            </a:r>
            <a:r>
              <a:rPr lang="en-US" dirty="0"/>
              <a:t> a </a:t>
            </a:r>
            <a:r>
              <a:rPr lang="en-US" dirty="0" err="1"/>
              <a:t>formularului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faci</a:t>
            </a:r>
            <a:r>
              <a:rPr lang="en-US" dirty="0"/>
              <a:t> o </a:t>
            </a:r>
            <a:r>
              <a:rPr lang="en-US" dirty="0" err="1"/>
              <a:t>modificare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câmp</a:t>
            </a:r>
            <a:r>
              <a:rPr lang="en-US" dirty="0"/>
              <a:t> </a:t>
            </a:r>
            <a:r>
              <a:rPr lang="en-US" dirty="0" err="1"/>
              <a:t>deja</a:t>
            </a:r>
            <a:r>
              <a:rPr lang="en-US" dirty="0"/>
              <a:t> </a:t>
            </a:r>
            <a:r>
              <a:rPr lang="en-US" dirty="0" err="1"/>
              <a:t>selectat</a:t>
            </a:r>
            <a:r>
              <a:rPr lang="en-US" dirty="0"/>
              <a:t>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selecțiile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reveni</a:t>
            </a:r>
            <a:r>
              <a:rPr lang="en-US" dirty="0"/>
              <a:t> la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implicită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pierde</a:t>
            </a:r>
            <a:r>
              <a:rPr lang="en-US" dirty="0"/>
              <a:t> </a:t>
            </a:r>
            <a:r>
              <a:rPr lang="en-US" dirty="0" err="1"/>
              <a:t>selecțiile</a:t>
            </a:r>
            <a:r>
              <a:rPr lang="en-US" dirty="0"/>
              <a:t> </a:t>
            </a:r>
            <a:r>
              <a:rPr lang="en-US" dirty="0" err="1"/>
              <a:t>făcute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selectezi</a:t>
            </a:r>
            <a:r>
              <a:rPr lang="en-US" dirty="0"/>
              <a:t> o </a:t>
            </a:r>
            <a:r>
              <a:rPr lang="en-US" dirty="0" err="1"/>
              <a:t>versiune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</a:t>
            </a:r>
            <a:r>
              <a:rPr lang="en-US" dirty="0" err="1"/>
              <a:t>restul</a:t>
            </a:r>
            <a:r>
              <a:rPr lang="en-US" dirty="0"/>
              <a:t> </a:t>
            </a:r>
            <a:r>
              <a:rPr lang="en-US" dirty="0" err="1"/>
              <a:t>formularului</a:t>
            </a:r>
            <a:r>
              <a:rPr lang="en-US" dirty="0"/>
              <a:t>,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revii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schimbi</a:t>
            </a:r>
            <a:r>
              <a:rPr lang="en-US" dirty="0"/>
              <a:t> </a:t>
            </a:r>
            <a:r>
              <a:rPr lang="en-US" dirty="0" err="1"/>
              <a:t>versiunea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completezi</a:t>
            </a:r>
            <a:r>
              <a:rPr lang="en-US" dirty="0"/>
              <a:t> din </a:t>
            </a:r>
            <a:r>
              <a:rPr lang="en-US" dirty="0" err="1"/>
              <a:t>nou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câmpurile</a:t>
            </a:r>
            <a:r>
              <a:rPr lang="en-US" dirty="0"/>
              <a:t> </a:t>
            </a:r>
            <a:r>
              <a:rPr lang="en-US" dirty="0" err="1"/>
              <a:t>următoare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62B53-C03F-477D-9CF8-984C683992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4" t="32624" r="4746" b="32483"/>
          <a:stretch/>
        </p:blipFill>
        <p:spPr>
          <a:xfrm>
            <a:off x="2592925" y="1035996"/>
            <a:ext cx="8430362" cy="29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Reguli </a:t>
            </a:r>
            <a:r>
              <a:rPr lang="en-US" sz="3200" dirty="0" err="1"/>
              <a:t>logice</a:t>
            </a:r>
            <a:r>
              <a:rPr lang="en-US" sz="3200" dirty="0"/>
              <a:t> ale </a:t>
            </a:r>
            <a:r>
              <a:rPr lang="en-US" sz="3200" dirty="0" err="1"/>
              <a:t>formei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selecțiile</a:t>
            </a:r>
            <a:r>
              <a:rPr lang="en-US" dirty="0"/>
              <a:t> tale,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selecții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deveni</a:t>
            </a:r>
            <a:r>
              <a:rPr lang="en-US" dirty="0"/>
              <a:t> </a:t>
            </a:r>
            <a:r>
              <a:rPr lang="en-US" dirty="0" err="1"/>
              <a:t>indisponibile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Uneori</a:t>
            </a:r>
            <a:r>
              <a:rPr lang="en-US" dirty="0"/>
              <a:t> </a:t>
            </a:r>
            <a:r>
              <a:rPr lang="en-US" dirty="0" err="1"/>
              <a:t>întregul</a:t>
            </a:r>
            <a:r>
              <a:rPr lang="en-US" dirty="0"/>
              <a:t> drop down.</a:t>
            </a:r>
          </a:p>
          <a:p>
            <a:pPr lvl="1"/>
            <a:r>
              <a:rPr lang="en-US" dirty="0" err="1"/>
              <a:t>Uneori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selecțiile</a:t>
            </a:r>
            <a:r>
              <a:rPr lang="en-US" dirty="0"/>
              <a:t> din </a:t>
            </a:r>
            <a:r>
              <a:rPr lang="en-US" dirty="0" err="1"/>
              <a:t>meniul</a:t>
            </a:r>
            <a:r>
              <a:rPr lang="en-US" dirty="0"/>
              <a:t> </a:t>
            </a:r>
            <a:r>
              <a:rPr lang="en-US" dirty="0" err="1"/>
              <a:t>derulant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: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selectați</a:t>
            </a:r>
            <a:r>
              <a:rPr lang="en-US" dirty="0"/>
              <a:t> o </a:t>
            </a:r>
            <a:r>
              <a:rPr lang="en-US" dirty="0" err="1"/>
              <a:t>versiune</a:t>
            </a:r>
            <a:r>
              <a:rPr lang="en-US" dirty="0"/>
              <a:t> </a:t>
            </a:r>
            <a:r>
              <a:rPr lang="en-US" dirty="0" err="1"/>
              <a:t>protejată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drepturi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, nu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oferi</a:t>
            </a:r>
            <a:r>
              <a:rPr lang="en-US" dirty="0"/>
              <a:t> </a:t>
            </a:r>
            <a:r>
              <a:rPr lang="en-US" dirty="0" err="1"/>
              <a:t>scripturile</a:t>
            </a:r>
            <a:r>
              <a:rPr lang="en-US" dirty="0"/>
              <a:t>, ci </a:t>
            </a:r>
            <a:r>
              <a:rPr lang="en-US" dirty="0" err="1"/>
              <a:t>doar</a:t>
            </a:r>
            <a:r>
              <a:rPr lang="en-US" dirty="0"/>
              <a:t> un </a:t>
            </a:r>
            <a:r>
              <a:rPr lang="en-US" dirty="0" err="1"/>
              <a:t>ghid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Cartea</a:t>
            </a:r>
            <a:r>
              <a:rPr lang="en-US" dirty="0"/>
              <a:t> </a:t>
            </a:r>
            <a:r>
              <a:rPr lang="en-US" dirty="0" err="1"/>
              <a:t>selectată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blocată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Include Scripturi va fi blocat</a:t>
            </a:r>
            <a:r>
              <a:rPr lang="en-US" dirty="0"/>
              <a:t>. </a:t>
            </a:r>
          </a:p>
          <a:p>
            <a:pPr lvl="4"/>
            <a:r>
              <a:rPr lang="es-ES" dirty="0" err="1"/>
              <a:t>Nu</a:t>
            </a:r>
            <a:r>
              <a:rPr lang="es-ES" dirty="0"/>
              <a:t>. </a:t>
            </a:r>
            <a:r>
              <a:rPr lang="es-ES" dirty="0" err="1"/>
              <a:t>Oferă</a:t>
            </a:r>
            <a:r>
              <a:rPr lang="es-ES" dirty="0"/>
              <a:t> </a:t>
            </a:r>
            <a:r>
              <a:rPr lang="es-ES" dirty="0" err="1"/>
              <a:t>doar</a:t>
            </a:r>
            <a:r>
              <a:rPr lang="es-ES" dirty="0"/>
              <a:t> un </a:t>
            </a:r>
            <a:r>
              <a:rPr lang="es-ES" dirty="0" err="1"/>
              <a:t>ghid</a:t>
            </a:r>
            <a:r>
              <a:rPr lang="es-ES" dirty="0"/>
              <a:t> va fi </a:t>
            </a:r>
            <a:r>
              <a:rPr lang="es-ES" dirty="0" err="1"/>
              <a:t>implicit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Include Referințe încrucișate va fi blocată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Paragraful/Versetul selectat va fi blocat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Formatul</a:t>
            </a:r>
            <a:r>
              <a:rPr lang="en-US" dirty="0"/>
              <a:t> </a:t>
            </a:r>
            <a:r>
              <a:rPr lang="en-US" dirty="0" err="1"/>
              <a:t>selectat</a:t>
            </a:r>
            <a:r>
              <a:rPr lang="en-US" dirty="0"/>
              <a:t> eBook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blocat</a:t>
            </a:r>
            <a:r>
              <a:rPr lang="en-US" dirty="0"/>
              <a:t>.</a:t>
            </a:r>
          </a:p>
          <a:p>
            <a:pPr lvl="4"/>
            <a:r>
              <a:rPr lang="it-IT" dirty="0"/>
              <a:t>Graficul PDF va fi implicit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Fontul</a:t>
            </a:r>
            <a:r>
              <a:rPr lang="en-US" dirty="0"/>
              <a:t> </a:t>
            </a:r>
            <a:r>
              <a:rPr lang="en-US" dirty="0" err="1"/>
              <a:t>opțional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versetele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vorbește</a:t>
            </a:r>
            <a:r>
              <a:rPr lang="en-US" dirty="0"/>
              <a:t> </a:t>
            </a:r>
            <a:r>
              <a:rPr lang="en-US" dirty="0" err="1"/>
              <a:t>Isus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blocat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fr-FR" sz="3200" dirty="0" err="1"/>
              <a:t>Regulile</a:t>
            </a:r>
            <a:r>
              <a:rPr lang="fr-FR" sz="3200" dirty="0"/>
              <a:t> </a:t>
            </a:r>
            <a:r>
              <a:rPr lang="fr-FR" sz="3200" dirty="0" err="1"/>
              <a:t>logice</a:t>
            </a:r>
            <a:r>
              <a:rPr lang="fr-FR" sz="3200" dirty="0"/>
              <a:t> ale </a:t>
            </a:r>
            <a:r>
              <a:rPr lang="fr-FR" sz="3200" dirty="0" err="1"/>
              <a:t>formei</a:t>
            </a:r>
            <a:r>
              <a:rPr lang="fr-FR" sz="3200" dirty="0"/>
              <a:t> au </a:t>
            </a:r>
            <a:r>
              <a:rPr lang="fr-FR" sz="3200" dirty="0" err="1"/>
              <a:t>continuat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/>
              <a:t>Un alt </a:t>
            </a:r>
            <a:r>
              <a:rPr lang="en-US" dirty="0" err="1"/>
              <a:t>exemplu</a:t>
            </a:r>
            <a:r>
              <a:rPr lang="en-US" dirty="0"/>
              <a:t>: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selectezi</a:t>
            </a:r>
            <a:r>
              <a:rPr lang="en-US" dirty="0"/>
              <a:t> o </a:t>
            </a:r>
            <a:r>
              <a:rPr lang="en-US" dirty="0" err="1"/>
              <a:t>temă</a:t>
            </a:r>
            <a:r>
              <a:rPr lang="en-US" dirty="0"/>
              <a:t> din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Duratele</a:t>
            </a:r>
            <a:r>
              <a:rPr lang="en-US" dirty="0"/>
              <a:t> </a:t>
            </a:r>
            <a:r>
              <a:rPr lang="en-US" dirty="0" err="1"/>
              <a:t>capitolelor</a:t>
            </a:r>
            <a:r>
              <a:rPr lang="en-US" dirty="0"/>
              <a:t> din </a:t>
            </a:r>
            <a:r>
              <a:rPr lang="en-US" dirty="0" err="1"/>
              <a:t>meniul</a:t>
            </a:r>
            <a:r>
              <a:rPr lang="en-US" dirty="0"/>
              <a:t> </a:t>
            </a:r>
            <a:r>
              <a:rPr lang="en-US" dirty="0" err="1"/>
              <a:t>derulant</a:t>
            </a:r>
            <a:r>
              <a:rPr lang="en-US" dirty="0"/>
              <a:t> Duration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estompate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nu pot fi </a:t>
            </a:r>
            <a:r>
              <a:rPr lang="en-US" dirty="0" err="1"/>
              <a:t>selectate</a:t>
            </a:r>
            <a:r>
              <a:rPr lang="en-US" dirty="0"/>
              <a:t>.</a:t>
            </a:r>
          </a:p>
          <a:p>
            <a:r>
              <a:rPr lang="en-US" dirty="0" err="1"/>
              <a:t>Comentariile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blocate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CA78BD-47DE-4570-BAAF-38AC618B67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56" b="20307"/>
          <a:stretch/>
        </p:blipFill>
        <p:spPr>
          <a:xfrm>
            <a:off x="2149812" y="1418974"/>
            <a:ext cx="5214486" cy="3952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F4040F-FA0C-41AE-B52D-3C08F66CB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099" y="1370802"/>
            <a:ext cx="3114704" cy="406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fr-FR" sz="3200" dirty="0" err="1"/>
              <a:t>Regulile</a:t>
            </a:r>
            <a:r>
              <a:rPr lang="fr-FR" sz="3200" dirty="0"/>
              <a:t> </a:t>
            </a:r>
            <a:r>
              <a:rPr lang="fr-FR" sz="3200" dirty="0" err="1"/>
              <a:t>logice</a:t>
            </a:r>
            <a:r>
              <a:rPr lang="fr-FR" sz="3200" dirty="0"/>
              <a:t> ale </a:t>
            </a:r>
            <a:r>
              <a:rPr lang="fr-FR" sz="3200" dirty="0" err="1"/>
              <a:t>formei</a:t>
            </a:r>
            <a:r>
              <a:rPr lang="fr-FR" sz="3200" dirty="0"/>
              <a:t> au </a:t>
            </a:r>
            <a:r>
              <a:rPr lang="fr-FR" sz="3200" dirty="0" err="1"/>
              <a:t>continuat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Uneori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selecții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selecție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blocată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Comentariul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fi </a:t>
            </a:r>
            <a:r>
              <a:rPr lang="en-US" dirty="0" err="1"/>
              <a:t>selectat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Versiunea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protejată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drepturi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primul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de </a:t>
            </a:r>
            <a:r>
              <a:rPr lang="en-US" dirty="0" err="1"/>
              <a:t>teme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o </a:t>
            </a:r>
            <a:r>
              <a:rPr lang="en-US" dirty="0" err="1"/>
              <a:t>perioadă</a:t>
            </a:r>
            <a:r>
              <a:rPr lang="en-US" dirty="0"/>
              <a:t> de capitol.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formatul</a:t>
            </a:r>
            <a:r>
              <a:rPr lang="en-US" dirty="0"/>
              <a:t> Select Paragraph </a:t>
            </a:r>
            <a:r>
              <a:rPr lang="en-US" dirty="0" err="1"/>
              <a:t>sau</a:t>
            </a:r>
            <a:r>
              <a:rPr lang="en-US" dirty="0"/>
              <a:t> Verse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fi </a:t>
            </a:r>
            <a:r>
              <a:rPr lang="en-US" dirty="0" err="1"/>
              <a:t>selectat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Versiunea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protejată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drepturi</a:t>
            </a:r>
            <a:r>
              <a:rPr lang="en-US" dirty="0"/>
              <a:t> de </a:t>
            </a:r>
            <a:r>
              <a:rPr lang="en-US" dirty="0" err="1"/>
              <a:t>autor</a:t>
            </a:r>
            <a:r>
              <a:rPr lang="en-US" dirty="0"/>
              <a:t>.</a:t>
            </a:r>
          </a:p>
          <a:p>
            <a:pPr lvl="2"/>
            <a:r>
              <a:rPr lang="it-IT" dirty="0"/>
              <a:t>Include Scripturile trebuie să fie Da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Include </a:t>
            </a:r>
            <a:r>
              <a:rPr lang="en-US" dirty="0" err="1"/>
              <a:t>Referințele</a:t>
            </a:r>
            <a:r>
              <a:rPr lang="en-US" dirty="0"/>
              <a:t> </a:t>
            </a:r>
            <a:r>
              <a:rPr lang="en-US" dirty="0" err="1"/>
              <a:t>încrucișate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ocolite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nu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selectate</a:t>
            </a:r>
            <a:r>
              <a:rPr lang="en-US" dirty="0"/>
              <a:t> </a:t>
            </a:r>
            <a:r>
              <a:rPr lang="en-US" dirty="0" err="1"/>
              <a:t>referințe</a:t>
            </a:r>
            <a:r>
              <a:rPr lang="en-US" dirty="0"/>
              <a:t> </a:t>
            </a:r>
            <a:r>
              <a:rPr lang="en-US" dirty="0" err="1"/>
              <a:t>încrucișate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1470</TotalTime>
  <Words>3178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worldbibleplans.com/languages/romanian/index.html</vt:lpstr>
      <vt:lpstr>PowerPoint Presentation</vt:lpstr>
      <vt:lpstr>Bine ați venit la World Bible Plans</vt:lpstr>
      <vt:lpstr>Navighează la pagina de Cerere de eBook</vt:lpstr>
      <vt:lpstr>Acesta este Formularul de Cerere – Îl vom detalia în slide-urile următoare</vt:lpstr>
      <vt:lpstr>Mecanica formei</vt:lpstr>
      <vt:lpstr>Reguli logice ale formei</vt:lpstr>
      <vt:lpstr>Regulile logice ale formei au continuat</vt:lpstr>
      <vt:lpstr>Regulile logice ale formei au continuat</vt:lpstr>
      <vt:lpstr>Spune-ne cine ești</vt:lpstr>
      <vt:lpstr>Selectați țara de reședință din lista derulantă</vt:lpstr>
      <vt:lpstr>Introdu adresa ta de email</vt:lpstr>
      <vt:lpstr>Selectează-ți limba</vt:lpstr>
      <vt:lpstr>Lista de versiuni asociată limbii alese se va completa automat</vt:lpstr>
      <vt:lpstr>Acesta este un exemplu a ceea ce ai putea vedea</vt:lpstr>
      <vt:lpstr>Căutare în cadrul listei</vt:lpstr>
      <vt:lpstr>Versiuni protejate prin drepturi de autor  Unele câmpuri de pe formular vor fi blocate dacă alegeți o versiune a Bibliei protejată prin drepturi de autor. Prin lege, putem oferi doar un ghid pentru versiunile protejate prin drepturi de autor. Veți vedea simbolul © drepturilor de autor la finalul descrierii versiunii. </vt:lpstr>
      <vt:lpstr>Apasă butonul radial de la începutul alegerii tale</vt:lpstr>
      <vt:lpstr>Lista derulantă se va închide, iar formularul va arăta versiunea aleasă</vt:lpstr>
      <vt:lpstr>Teme </vt:lpstr>
      <vt:lpstr>Teme continue </vt:lpstr>
      <vt:lpstr>Teme continue </vt:lpstr>
      <vt:lpstr>Teme continue </vt:lpstr>
      <vt:lpstr>Teme continue </vt:lpstr>
      <vt:lpstr>Dacă ai ales tema 1 Book Deep Dive, alege o carte. Altfel, această opțiune va fi blocată</vt:lpstr>
      <vt:lpstr>Include Scripturi</vt:lpstr>
      <vt:lpstr>Opțional, selectați includerea referințelor încrucișate</vt:lpstr>
      <vt:lpstr>Include referințe încrucișate – exemple de abreviere</vt:lpstr>
      <vt:lpstr>Include referință încrucișată – exemple în text integral</vt:lpstr>
      <vt:lpstr>Durata lecturii</vt:lpstr>
      <vt:lpstr>Frecvența de citire selectată</vt:lpstr>
      <vt:lpstr>Lecturi selectate pe zi</vt:lpstr>
      <vt:lpstr>Formatul de paragraf sau verset selectat</vt:lpstr>
      <vt:lpstr>Include comentarii - Selectează un comentariu capitol cu capitol pentru a fi inclus în planul tău.</vt:lpstr>
      <vt:lpstr>Selectează după zi, dată sau ambele</vt:lpstr>
      <vt:lpstr>Faceți clic pe calendar pentru a alege o dată de început a citirii. Dacă ați ales Durată personalizată, alegeți o dată de încheiere a citirii</vt:lpstr>
      <vt:lpstr>Formatul eBook selectat</vt:lpstr>
      <vt:lpstr>Font opțional pentru versete în care vorbește Iisus</vt:lpstr>
      <vt:lpstr>Opțional: Selectează Nu dacă dorești să nu mai primești emailuri de la WBP în viitor</vt:lpstr>
      <vt:lpstr>Opțional: Introduceți aici orice cereri suplimentare</vt:lpstr>
      <vt:lpstr>Vă rugăm să ne spuneți cum ați aflat de noi și dacă este prima dată când citiți Biblia</vt:lpstr>
      <vt:lpstr>Apasă pe Trimite</vt:lpstr>
      <vt:lpstr>Pagina de confirmare</vt:lpstr>
      <vt:lpstr>Pagina de confirmare continuată</vt:lpstr>
      <vt:lpstr>Pagina de trimitere cu succes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228</cp:revision>
  <dcterms:created xsi:type="dcterms:W3CDTF">2024-04-27T16:46:20Z</dcterms:created>
  <dcterms:modified xsi:type="dcterms:W3CDTF">2026-09-05T18:42:15Z</dcterms:modified>
</cp:coreProperties>
</file>