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311" r:id="rId3"/>
    <p:sldId id="312" r:id="rId4"/>
    <p:sldId id="313" r:id="rId5"/>
    <p:sldId id="259" r:id="rId6"/>
    <p:sldId id="298" r:id="rId7"/>
    <p:sldId id="299" r:id="rId8"/>
    <p:sldId id="300" r:id="rId9"/>
    <p:sldId id="310" r:id="rId10"/>
    <p:sldId id="260" r:id="rId11"/>
    <p:sldId id="277" r:id="rId12"/>
    <p:sldId id="315" r:id="rId13"/>
    <p:sldId id="261" r:id="rId14"/>
    <p:sldId id="262" r:id="rId15"/>
    <p:sldId id="263" r:id="rId16"/>
    <p:sldId id="301" r:id="rId17"/>
    <p:sldId id="287" r:id="rId18"/>
    <p:sldId id="264" r:id="rId19"/>
    <p:sldId id="285" r:id="rId20"/>
    <p:sldId id="302" r:id="rId21"/>
    <p:sldId id="303" r:id="rId22"/>
    <p:sldId id="304" r:id="rId23"/>
    <p:sldId id="305" r:id="rId24"/>
    <p:sldId id="306" r:id="rId25"/>
    <p:sldId id="281" r:id="rId26"/>
    <p:sldId id="265" r:id="rId27"/>
    <p:sldId id="294" r:id="rId28"/>
    <p:sldId id="295" r:id="rId29"/>
    <p:sldId id="296" r:id="rId30"/>
    <p:sldId id="266" r:id="rId31"/>
    <p:sldId id="268" r:id="rId32"/>
    <p:sldId id="280" r:id="rId33"/>
    <p:sldId id="269" r:id="rId34"/>
    <p:sldId id="291" r:id="rId35"/>
    <p:sldId id="283" r:id="rId36"/>
    <p:sldId id="275" r:id="rId37"/>
    <p:sldId id="271" r:id="rId38"/>
    <p:sldId id="292" r:id="rId39"/>
    <p:sldId id="288" r:id="rId40"/>
    <p:sldId id="289" r:id="rId41"/>
    <p:sldId id="286" r:id="rId42"/>
    <p:sldId id="273" r:id="rId43"/>
    <p:sldId id="308" r:id="rId44"/>
    <p:sldId id="309" r:id="rId45"/>
    <p:sldId id="307" r:id="rId4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58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50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751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37935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6287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717612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2151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8984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80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888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365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1344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689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885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5320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229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501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FA8B50-C082-482D-AB86-0BB50CCCE8C6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142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orldbibleplans.com/languages/quechua/index.html" TargetMode="Externa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CAA5F8-8E2E-40BA-83D1-C8EFDEEF94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3" y="2514601"/>
            <a:ext cx="8915399" cy="1126284"/>
          </a:xfrm>
        </p:spPr>
        <p:txBody>
          <a:bodyPr>
            <a:normAutofit/>
          </a:bodyPr>
          <a:lstStyle/>
          <a:p>
            <a:r>
              <a:rPr lang="en-US" sz="2400" dirty="0"/>
              <a:t>worldbibleplans.com/languages/</a:t>
            </a:r>
            <a:r>
              <a:rPr lang="en-US" sz="2400" dirty="0" err="1"/>
              <a:t>quechua</a:t>
            </a:r>
            <a:r>
              <a:rPr lang="en-US" sz="2400" dirty="0"/>
              <a:t>/index.html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D11C7B5-3070-4312-9C6F-0ED8F6D179B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2400" dirty="0"/>
              <a:t>Paso a Paso </a:t>
            </a:r>
            <a:r>
              <a:rPr lang="en-US" sz="2400" dirty="0" err="1"/>
              <a:t>Kamachiykuna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022397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53444"/>
          </a:xfrm>
        </p:spPr>
        <p:txBody>
          <a:bodyPr>
            <a:normAutofit/>
          </a:bodyPr>
          <a:lstStyle/>
          <a:p>
            <a:r>
              <a:rPr lang="en-US" sz="3200" dirty="0" err="1"/>
              <a:t>Willawayku</a:t>
            </a:r>
            <a:r>
              <a:rPr lang="en-US" sz="3200" dirty="0"/>
              <a:t> pi </a:t>
            </a:r>
            <a:r>
              <a:rPr lang="en-US" sz="3200" dirty="0" err="1"/>
              <a:t>kasqaykita</a:t>
            </a:r>
            <a:endParaRPr lang="en-US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BC73BE6-B586-43AF-B323-D41274F7D4C7}"/>
              </a:ext>
            </a:extLst>
          </p:cNvPr>
          <p:cNvSpPr txBox="1">
            <a:spLocks/>
          </p:cNvSpPr>
          <p:nvPr/>
        </p:nvSpPr>
        <p:spPr>
          <a:xfrm>
            <a:off x="2381911" y="3094143"/>
            <a:ext cx="7784932" cy="109903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Kay </a:t>
            </a:r>
            <a:r>
              <a:rPr lang="en-US" dirty="0" err="1"/>
              <a:t>chakrakunaqa</a:t>
            </a:r>
            <a:r>
              <a:rPr lang="en-US" dirty="0"/>
              <a:t> </a:t>
            </a:r>
            <a:r>
              <a:rPr lang="en-US" dirty="0" err="1"/>
              <a:t>kamachiymi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Ima </a:t>
            </a:r>
            <a:r>
              <a:rPr lang="en-US" dirty="0" err="1"/>
              <a:t>kamachisqa</a:t>
            </a:r>
            <a:r>
              <a:rPr lang="en-US" dirty="0"/>
              <a:t> </a:t>
            </a:r>
            <a:r>
              <a:rPr lang="en-US" dirty="0" err="1"/>
              <a:t>pampapas</a:t>
            </a:r>
            <a:r>
              <a:rPr lang="en-US" dirty="0"/>
              <a:t> mana </a:t>
            </a:r>
            <a:r>
              <a:rPr lang="en-US" dirty="0" err="1"/>
              <a:t>hunt'asqa</a:t>
            </a:r>
            <a:r>
              <a:rPr lang="en-US" dirty="0"/>
              <a:t> / </a:t>
            </a:r>
            <a:r>
              <a:rPr lang="en-US" dirty="0" err="1"/>
              <a:t>akllasqa</a:t>
            </a:r>
            <a:r>
              <a:rPr lang="en-US" dirty="0"/>
              <a:t> </a:t>
            </a:r>
            <a:r>
              <a:rPr lang="en-US" dirty="0" err="1"/>
              <a:t>pantayta</a:t>
            </a:r>
            <a:r>
              <a:rPr lang="en-US" dirty="0"/>
              <a:t> </a:t>
            </a:r>
            <a:r>
              <a:rPr lang="en-US" dirty="0" err="1"/>
              <a:t>ruwanqa</a:t>
            </a:r>
            <a:r>
              <a:rPr lang="en-US" dirty="0"/>
              <a:t> </a:t>
            </a:r>
            <a:r>
              <a:rPr lang="en-US" dirty="0" err="1"/>
              <a:t>mayk'aq</a:t>
            </a:r>
            <a:r>
              <a:rPr lang="en-US" dirty="0"/>
              <a:t> </a:t>
            </a:r>
            <a:r>
              <a:rPr lang="en-US" dirty="0" err="1"/>
              <a:t>apachinki</a:t>
            </a:r>
            <a:r>
              <a:rPr lang="en-US" dirty="0"/>
              <a:t> </a:t>
            </a:r>
            <a:r>
              <a:rPr lang="en-US" dirty="0" err="1"/>
              <a:t>chaymanta</a:t>
            </a:r>
            <a:r>
              <a:rPr lang="en-US" dirty="0"/>
              <a:t> </a:t>
            </a:r>
            <a:r>
              <a:rPr lang="en-US" dirty="0" err="1"/>
              <a:t>pampata</a:t>
            </a:r>
            <a:r>
              <a:rPr lang="en-US" dirty="0"/>
              <a:t> </a:t>
            </a:r>
            <a:r>
              <a:rPr lang="en-US" dirty="0" err="1"/>
              <a:t>hunt'anayki</a:t>
            </a:r>
            <a:r>
              <a:rPr lang="en-US" dirty="0"/>
              <a:t> </a:t>
            </a:r>
            <a:r>
              <a:rPr lang="en-US" dirty="0" err="1"/>
              <a:t>kanqa</a:t>
            </a:r>
            <a:r>
              <a:rPr lang="en-US" dirty="0"/>
              <a:t>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931BCC3-CB72-4100-8CDA-AFE1F52F33A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611" t="44890" r="17644" b="43426"/>
          <a:stretch/>
        </p:blipFill>
        <p:spPr>
          <a:xfrm>
            <a:off x="1040418" y="1422480"/>
            <a:ext cx="9988279" cy="95411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6F37765-EACF-4DFC-8D74-1AA85E70B22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000" t="53220" r="18076" b="31619"/>
          <a:stretch/>
        </p:blipFill>
        <p:spPr>
          <a:xfrm>
            <a:off x="2974730" y="4264268"/>
            <a:ext cx="6785648" cy="1732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4706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577CF1D-9074-4CDB-8ABC-0750A8DC01C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517" t="25716" r="51610" b="30143"/>
          <a:stretch/>
        </p:blipFill>
        <p:spPr>
          <a:xfrm>
            <a:off x="2592925" y="2227836"/>
            <a:ext cx="4704690" cy="361567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307590"/>
            <a:ext cx="8911687" cy="624395"/>
          </a:xfrm>
        </p:spPr>
        <p:txBody>
          <a:bodyPr>
            <a:normAutofit/>
          </a:bodyPr>
          <a:lstStyle/>
          <a:p>
            <a:r>
              <a:rPr lang="fi-FI" sz="2700" dirty="0"/>
              <a:t>Uray listamanta akllay maypi tiyasqaykita</a:t>
            </a:r>
            <a:endParaRPr lang="en-US" sz="3200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D2C357C-7FE2-429D-80CE-130918A623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5624" y="5917220"/>
            <a:ext cx="8432234" cy="721110"/>
          </a:xfrm>
        </p:spPr>
        <p:txBody>
          <a:bodyPr>
            <a:normAutofit/>
          </a:bodyPr>
          <a:lstStyle/>
          <a:p>
            <a:pPr lvl="1"/>
            <a:r>
              <a:rPr lang="en-US" dirty="0" err="1"/>
              <a:t>Maypi</a:t>
            </a:r>
            <a:r>
              <a:rPr lang="en-US" dirty="0"/>
              <a:t> </a:t>
            </a:r>
            <a:r>
              <a:rPr lang="en-US" dirty="0" err="1"/>
              <a:t>tiyasqayki</a:t>
            </a:r>
            <a:r>
              <a:rPr lang="en-US" dirty="0"/>
              <a:t> </a:t>
            </a:r>
            <a:r>
              <a:rPr lang="en-US" dirty="0" err="1"/>
              <a:t>suyupi</a:t>
            </a:r>
            <a:r>
              <a:rPr lang="en-US" dirty="0"/>
              <a:t> </a:t>
            </a:r>
            <a:r>
              <a:rPr lang="en-US" dirty="0" err="1"/>
              <a:t>ñit’iy</a:t>
            </a:r>
            <a:r>
              <a:rPr lang="en-US" dirty="0"/>
              <a:t>.</a:t>
            </a:r>
          </a:p>
          <a:p>
            <a:pPr lvl="2"/>
            <a:r>
              <a:rPr lang="en-US" dirty="0"/>
              <a:t>Perú kay </a:t>
            </a:r>
            <a:r>
              <a:rPr lang="en-US" dirty="0" err="1"/>
              <a:t>ejemplopi</a:t>
            </a:r>
            <a:r>
              <a:rPr lang="en-US" dirty="0"/>
              <a:t>.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B76DC83-9A89-45B6-BDC2-522B2BAB3FF3}"/>
              </a:ext>
            </a:extLst>
          </p:cNvPr>
          <p:cNvSpPr txBox="1">
            <a:spLocks/>
          </p:cNvSpPr>
          <p:nvPr/>
        </p:nvSpPr>
        <p:spPr>
          <a:xfrm>
            <a:off x="1945623" y="931985"/>
            <a:ext cx="9361281" cy="11869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Chay</a:t>
            </a:r>
            <a:r>
              <a:rPr lang="en-US" dirty="0"/>
              <a:t> </a:t>
            </a:r>
            <a:r>
              <a:rPr lang="en-US" dirty="0" err="1"/>
              <a:t>urayman</a:t>
            </a:r>
            <a:r>
              <a:rPr lang="en-US" dirty="0"/>
              <a:t> </a:t>
            </a:r>
            <a:r>
              <a:rPr lang="en-US" dirty="0" err="1"/>
              <a:t>ñit’iy</a:t>
            </a:r>
            <a:r>
              <a:rPr lang="en-US" dirty="0"/>
              <a:t>, </a:t>
            </a:r>
            <a:r>
              <a:rPr lang="en-US" dirty="0" err="1"/>
              <a:t>chaypin</a:t>
            </a:r>
            <a:r>
              <a:rPr lang="en-US" dirty="0"/>
              <a:t> </a:t>
            </a:r>
            <a:r>
              <a:rPr lang="en-US" dirty="0" err="1"/>
              <a:t>rikunki</a:t>
            </a:r>
            <a:r>
              <a:rPr lang="en-US" dirty="0"/>
              <a:t> </a:t>
            </a:r>
            <a:r>
              <a:rPr lang="en-US" dirty="0" err="1"/>
              <a:t>maypi</a:t>
            </a:r>
            <a:r>
              <a:rPr lang="en-US" dirty="0"/>
              <a:t> </a:t>
            </a:r>
            <a:r>
              <a:rPr lang="en-US" dirty="0" err="1"/>
              <a:t>tiyasqanku</a:t>
            </a:r>
            <a:r>
              <a:rPr lang="en-US" dirty="0"/>
              <a:t> </a:t>
            </a:r>
            <a:r>
              <a:rPr lang="en-US" dirty="0" err="1"/>
              <a:t>nacionpi</a:t>
            </a:r>
            <a:r>
              <a:rPr lang="en-US" dirty="0"/>
              <a:t> </a:t>
            </a:r>
            <a:r>
              <a:rPr lang="en-US" dirty="0" err="1"/>
              <a:t>listata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Maypi</a:t>
            </a:r>
            <a:r>
              <a:rPr lang="en-US" dirty="0"/>
              <a:t> </a:t>
            </a:r>
            <a:r>
              <a:rPr lang="en-US" dirty="0" err="1"/>
              <a:t>tiyasqayki</a:t>
            </a:r>
            <a:r>
              <a:rPr lang="en-US" dirty="0"/>
              <a:t> </a:t>
            </a:r>
            <a:r>
              <a:rPr lang="en-US" dirty="0" err="1"/>
              <a:t>suyuman</a:t>
            </a:r>
            <a:r>
              <a:rPr lang="en-US" dirty="0"/>
              <a:t> </a:t>
            </a:r>
            <a:r>
              <a:rPr lang="en-US" dirty="0" err="1"/>
              <a:t>puriy</a:t>
            </a:r>
            <a:r>
              <a:rPr lang="en-US" dirty="0"/>
              <a:t> </a:t>
            </a:r>
            <a:r>
              <a:rPr lang="en-US" dirty="0" err="1"/>
              <a:t>akllasqaykiman</a:t>
            </a:r>
            <a:r>
              <a:rPr lang="en-US" dirty="0"/>
              <a:t> </a:t>
            </a:r>
            <a:r>
              <a:rPr lang="en-US" dirty="0" err="1"/>
              <a:t>utaq</a:t>
            </a:r>
            <a:endParaRPr lang="en-US" dirty="0"/>
          </a:p>
          <a:p>
            <a:pPr lvl="1"/>
            <a:r>
              <a:rPr lang="en-US" dirty="0" err="1"/>
              <a:t>Qillqayta</a:t>
            </a:r>
            <a:r>
              <a:rPr lang="en-US" dirty="0"/>
              <a:t> </a:t>
            </a:r>
            <a:r>
              <a:rPr lang="en-US" dirty="0" err="1"/>
              <a:t>qallariy</a:t>
            </a:r>
            <a:r>
              <a:rPr lang="en-US" dirty="0"/>
              <a:t> </a:t>
            </a:r>
            <a:r>
              <a:rPr lang="en-US" dirty="0" err="1"/>
              <a:t>aswan</a:t>
            </a:r>
            <a:r>
              <a:rPr lang="en-US" dirty="0"/>
              <a:t> </a:t>
            </a:r>
            <a:r>
              <a:rPr lang="en-US" dirty="0" err="1"/>
              <a:t>utqaylla</a:t>
            </a:r>
            <a:r>
              <a:rPr lang="en-US" dirty="0"/>
              <a:t> </a:t>
            </a:r>
            <a:r>
              <a:rPr lang="en-US" dirty="0" err="1"/>
              <a:t>maypi</a:t>
            </a:r>
            <a:r>
              <a:rPr lang="en-US" dirty="0"/>
              <a:t> </a:t>
            </a:r>
            <a:r>
              <a:rPr lang="en-US" dirty="0" err="1"/>
              <a:t>tiyasqayki</a:t>
            </a:r>
            <a:r>
              <a:rPr lang="en-US" dirty="0"/>
              <a:t> </a:t>
            </a:r>
            <a:r>
              <a:rPr lang="en-US" dirty="0" err="1"/>
              <a:t>suyuman</a:t>
            </a:r>
            <a:r>
              <a:rPr lang="en-US" dirty="0"/>
              <a:t> </a:t>
            </a:r>
            <a:r>
              <a:rPr lang="en-US" dirty="0" err="1"/>
              <a:t>chayanaykipaq</a:t>
            </a:r>
            <a:r>
              <a:rPr lang="en-US" dirty="0"/>
              <a:t>.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72E5A3D-2187-4C54-AD77-3EA92AAAE400}"/>
              </a:ext>
            </a:extLst>
          </p:cNvPr>
          <p:cNvSpPr/>
          <p:nvPr/>
        </p:nvSpPr>
        <p:spPr>
          <a:xfrm>
            <a:off x="2409091" y="3933291"/>
            <a:ext cx="1345223" cy="39793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1294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2826" y="624110"/>
            <a:ext cx="10368115" cy="649519"/>
          </a:xfrm>
        </p:spPr>
        <p:txBody>
          <a:bodyPr>
            <a:normAutofit/>
          </a:bodyPr>
          <a:lstStyle/>
          <a:p>
            <a:r>
              <a:rPr lang="es-ES" sz="2800" dirty="0"/>
              <a:t>Dirección de Correo electrónico </a:t>
            </a:r>
            <a:r>
              <a:rPr lang="es-ES" sz="2800" dirty="0" err="1"/>
              <a:t>nisqaykiman</a:t>
            </a:r>
            <a:r>
              <a:rPr lang="es-ES" sz="2800" dirty="0"/>
              <a:t> </a:t>
            </a:r>
            <a:r>
              <a:rPr lang="es-ES" sz="2800" dirty="0" err="1"/>
              <a:t>qillqay</a:t>
            </a:r>
            <a:endParaRPr lang="en-US" sz="2800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AA17A1-9B50-43BB-BF3A-36394F9270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298639"/>
            <a:ext cx="8915400" cy="1295400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/>
              <a:t>Necesitayku</a:t>
            </a:r>
            <a:r>
              <a:rPr lang="en-US" dirty="0"/>
              <a:t> </a:t>
            </a:r>
            <a:r>
              <a:rPr lang="en-US" dirty="0" err="1"/>
              <a:t>correo</a:t>
            </a:r>
            <a:r>
              <a:rPr lang="en-US" dirty="0"/>
              <a:t> </a:t>
            </a:r>
            <a:r>
              <a:rPr lang="en-US" dirty="0" err="1"/>
              <a:t>electrónico</a:t>
            </a:r>
            <a:r>
              <a:rPr lang="en-US" dirty="0"/>
              <a:t> </a:t>
            </a:r>
            <a:r>
              <a:rPr lang="en-US" dirty="0" err="1"/>
              <a:t>direccionniykita</a:t>
            </a:r>
            <a:r>
              <a:rPr lang="en-US" dirty="0"/>
              <a:t> </a:t>
            </a:r>
            <a:r>
              <a:rPr lang="en-US" dirty="0" err="1"/>
              <a:t>huk</a:t>
            </a:r>
            <a:r>
              <a:rPr lang="en-US" dirty="0"/>
              <a:t> </a:t>
            </a:r>
            <a:r>
              <a:rPr lang="en-US" dirty="0" err="1"/>
              <a:t>linkta</a:t>
            </a:r>
            <a:r>
              <a:rPr lang="en-US" dirty="0"/>
              <a:t> </a:t>
            </a:r>
            <a:r>
              <a:rPr lang="en-US" dirty="0" err="1"/>
              <a:t>apachisunaykipaq</a:t>
            </a:r>
            <a:r>
              <a:rPr lang="en-US" dirty="0"/>
              <a:t>, </a:t>
            </a:r>
            <a:r>
              <a:rPr lang="en-US" dirty="0" err="1"/>
              <a:t>chaywanmi</a:t>
            </a:r>
            <a:r>
              <a:rPr lang="en-US" dirty="0"/>
              <a:t> </a:t>
            </a:r>
            <a:r>
              <a:rPr lang="en-US" dirty="0" err="1"/>
              <a:t>uraykachiwaq</a:t>
            </a:r>
            <a:r>
              <a:rPr lang="en-US" dirty="0"/>
              <a:t> Biblia </a:t>
            </a:r>
            <a:r>
              <a:rPr lang="en-US" dirty="0" err="1"/>
              <a:t>leenaykipaq</a:t>
            </a:r>
            <a:r>
              <a:rPr lang="en-US" dirty="0"/>
              <a:t> </a:t>
            </a:r>
            <a:r>
              <a:rPr lang="en-US" dirty="0" err="1"/>
              <a:t>ruwasqaykiman</a:t>
            </a:r>
            <a:r>
              <a:rPr lang="en-US" dirty="0"/>
              <a:t> </a:t>
            </a:r>
            <a:r>
              <a:rPr lang="en-US" dirty="0" err="1"/>
              <a:t>hina</a:t>
            </a:r>
            <a:r>
              <a:rPr lang="en-US" dirty="0"/>
              <a:t>. </a:t>
            </a:r>
            <a:r>
              <a:rPr lang="en-US" dirty="0" err="1"/>
              <a:t>Manachus</a:t>
            </a:r>
            <a:r>
              <a:rPr lang="en-US" dirty="0"/>
              <a:t> mana </a:t>
            </a:r>
            <a:r>
              <a:rPr lang="en-US" dirty="0" err="1"/>
              <a:t>chayta</a:t>
            </a:r>
            <a:r>
              <a:rPr lang="en-US" dirty="0"/>
              <a:t> </a:t>
            </a:r>
            <a:r>
              <a:rPr lang="en-US" dirty="0" err="1"/>
              <a:t>mañawankichu</a:t>
            </a:r>
            <a:r>
              <a:rPr lang="en-US" dirty="0"/>
              <a:t> </a:t>
            </a:r>
            <a:r>
              <a:rPr lang="en-US" dirty="0" err="1"/>
              <a:t>mayk'aq</a:t>
            </a:r>
            <a:r>
              <a:rPr lang="en-US" dirty="0"/>
              <a:t> </a:t>
            </a:r>
            <a:r>
              <a:rPr lang="en-US" dirty="0" err="1"/>
              <a:t>mañakuyniyki</a:t>
            </a:r>
            <a:r>
              <a:rPr lang="en-US" dirty="0"/>
              <a:t> </a:t>
            </a:r>
            <a:r>
              <a:rPr lang="en-US" dirty="0" err="1"/>
              <a:t>apachinki</a:t>
            </a:r>
            <a:r>
              <a:rPr lang="en-US" dirty="0"/>
              <a:t>, WBP </a:t>
            </a:r>
            <a:r>
              <a:rPr lang="en-US" dirty="0" err="1"/>
              <a:t>sapa</a:t>
            </a:r>
            <a:r>
              <a:rPr lang="en-US" dirty="0"/>
              <a:t> </a:t>
            </a:r>
            <a:r>
              <a:rPr lang="en-US" dirty="0" err="1"/>
              <a:t>kuti</a:t>
            </a:r>
            <a:r>
              <a:rPr lang="en-US" dirty="0"/>
              <a:t> </a:t>
            </a:r>
            <a:r>
              <a:rPr lang="en-US" dirty="0" err="1"/>
              <a:t>correo</a:t>
            </a:r>
            <a:r>
              <a:rPr lang="en-US" dirty="0"/>
              <a:t> </a:t>
            </a:r>
            <a:r>
              <a:rPr lang="en-US" dirty="0" err="1"/>
              <a:t>electrónicos</a:t>
            </a:r>
            <a:r>
              <a:rPr lang="en-US" dirty="0"/>
              <a:t> </a:t>
            </a:r>
            <a:r>
              <a:rPr lang="en-US" dirty="0" err="1"/>
              <a:t>kaqta</a:t>
            </a:r>
            <a:r>
              <a:rPr lang="en-US" dirty="0"/>
              <a:t> </a:t>
            </a:r>
            <a:r>
              <a:rPr lang="en-US" dirty="0" err="1"/>
              <a:t>apachinqa</a:t>
            </a:r>
            <a:r>
              <a:rPr lang="en-US" dirty="0"/>
              <a:t> </a:t>
            </a:r>
            <a:r>
              <a:rPr lang="en-US" dirty="0" err="1"/>
              <a:t>kunanchasqakunawan</a:t>
            </a:r>
            <a:r>
              <a:rPr lang="en-US" dirty="0"/>
              <a:t>, </a:t>
            </a:r>
            <a:r>
              <a:rPr lang="en-US" dirty="0" err="1"/>
              <a:t>musuq</a:t>
            </a:r>
            <a:r>
              <a:rPr lang="en-US" dirty="0"/>
              <a:t> </a:t>
            </a:r>
            <a:r>
              <a:rPr lang="en-US" dirty="0" err="1"/>
              <a:t>tikraykunawan</a:t>
            </a:r>
            <a:r>
              <a:rPr lang="en-US" dirty="0"/>
              <a:t> </a:t>
            </a:r>
            <a:r>
              <a:rPr lang="en-US" dirty="0" err="1"/>
              <a:t>chaymanta</a:t>
            </a:r>
            <a:r>
              <a:rPr lang="en-US" dirty="0"/>
              <a:t> </a:t>
            </a:r>
            <a:r>
              <a:rPr lang="en-US" dirty="0" err="1"/>
              <a:t>musuq</a:t>
            </a:r>
            <a:r>
              <a:rPr lang="en-US" dirty="0"/>
              <a:t> </a:t>
            </a:r>
            <a:r>
              <a:rPr lang="en-US" dirty="0" err="1"/>
              <a:t>plankunawan</a:t>
            </a:r>
            <a:endParaRPr lang="en-US" dirty="0"/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048993CB-0B80-456E-A784-F34BCC291EEC}"/>
              </a:ext>
            </a:extLst>
          </p:cNvPr>
          <p:cNvSpPr txBox="1">
            <a:spLocks/>
          </p:cNvSpPr>
          <p:nvPr/>
        </p:nvSpPr>
        <p:spPr>
          <a:xfrm>
            <a:off x="2589212" y="5772149"/>
            <a:ext cx="8915400" cy="6540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Mana </a:t>
            </a:r>
            <a:r>
              <a:rPr lang="en-US" dirty="0" err="1"/>
              <a:t>hayk'aqpas</a:t>
            </a:r>
            <a:r>
              <a:rPr lang="en-US" dirty="0"/>
              <a:t> </a:t>
            </a:r>
            <a:r>
              <a:rPr lang="en-US" dirty="0" err="1"/>
              <a:t>correo</a:t>
            </a:r>
            <a:r>
              <a:rPr lang="en-US" dirty="0"/>
              <a:t> </a:t>
            </a:r>
            <a:r>
              <a:rPr lang="en-US" dirty="0" err="1"/>
              <a:t>electrónico</a:t>
            </a:r>
            <a:r>
              <a:rPr lang="en-US" dirty="0"/>
              <a:t> </a:t>
            </a:r>
            <a:r>
              <a:rPr lang="en-US" dirty="0" err="1"/>
              <a:t>direccionniyki</a:t>
            </a:r>
            <a:r>
              <a:rPr lang="en-US" dirty="0"/>
              <a:t> </a:t>
            </a:r>
            <a:r>
              <a:rPr lang="en-US" dirty="0" err="1"/>
              <a:t>pimanpas</a:t>
            </a:r>
            <a:r>
              <a:rPr lang="en-US" dirty="0"/>
              <a:t> </a:t>
            </a:r>
            <a:r>
              <a:rPr lang="en-US" dirty="0" err="1"/>
              <a:t>imaraykupas</a:t>
            </a:r>
            <a:r>
              <a:rPr lang="en-US" dirty="0"/>
              <a:t> </a:t>
            </a:r>
            <a:r>
              <a:rPr lang="en-US" dirty="0" err="1"/>
              <a:t>rakisaqkuchu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063DBC-5702-4F6C-8480-3E4408EBA4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 t="29741" r="17789" b="58855"/>
          <a:stretch/>
        </p:blipFill>
        <p:spPr>
          <a:xfrm>
            <a:off x="2895599" y="2893155"/>
            <a:ext cx="7715853" cy="1468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5898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1AD37AB-3498-4525-B6E7-903C166CFD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452" t="26251" r="54207" b="32157"/>
          <a:stretch/>
        </p:blipFill>
        <p:spPr>
          <a:xfrm>
            <a:off x="2592925" y="2351275"/>
            <a:ext cx="3840773" cy="30296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7093EE7-9C42-47FC-9116-E39BCA636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96590"/>
            <a:ext cx="8911687" cy="823690"/>
          </a:xfrm>
        </p:spPr>
        <p:txBody>
          <a:bodyPr/>
          <a:lstStyle/>
          <a:p>
            <a:r>
              <a:rPr lang="en-US" dirty="0" err="1"/>
              <a:t>Simiykita</a:t>
            </a:r>
            <a:r>
              <a:rPr lang="en-US" dirty="0"/>
              <a:t> </a:t>
            </a:r>
            <a:r>
              <a:rPr lang="en-US" dirty="0" err="1"/>
              <a:t>akllay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B08B1F-2BE0-41AD-B178-1D3BEA4C92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2808" y="5539153"/>
            <a:ext cx="10141804" cy="1178169"/>
          </a:xfrm>
        </p:spPr>
        <p:txBody>
          <a:bodyPr>
            <a:normAutofit/>
          </a:bodyPr>
          <a:lstStyle/>
          <a:p>
            <a:pPr lvl="1"/>
            <a:r>
              <a:rPr lang="en-US" dirty="0"/>
              <a:t>Simi </a:t>
            </a:r>
            <a:r>
              <a:rPr lang="en-US" dirty="0" err="1"/>
              <a:t>akllasqaykipi</a:t>
            </a:r>
            <a:r>
              <a:rPr lang="en-US" dirty="0"/>
              <a:t> </a:t>
            </a:r>
            <a:r>
              <a:rPr lang="en-US" dirty="0" err="1"/>
              <a:t>ñitiy</a:t>
            </a:r>
            <a:r>
              <a:rPr lang="en-US" dirty="0"/>
              <a:t>.</a:t>
            </a:r>
          </a:p>
          <a:p>
            <a:pPr lvl="2"/>
            <a:r>
              <a:rPr lang="en-US" dirty="0"/>
              <a:t>Quechua en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ejemplo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 err="1"/>
              <a:t>Akllasqayki</a:t>
            </a:r>
            <a:r>
              <a:rPr lang="en-US" dirty="0"/>
              <a:t> </a:t>
            </a:r>
            <a:r>
              <a:rPr lang="en-US" dirty="0" err="1"/>
              <a:t>simipin</a:t>
            </a:r>
            <a:r>
              <a:rPr lang="en-US" dirty="0"/>
              <a:t> </a:t>
            </a:r>
            <a:r>
              <a:rPr lang="en-US" dirty="0" err="1"/>
              <a:t>yachakunqa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Bibliamantachus</a:t>
            </a:r>
            <a:r>
              <a:rPr lang="en-US" dirty="0"/>
              <a:t> </a:t>
            </a:r>
            <a:r>
              <a:rPr lang="en-US" dirty="0" err="1"/>
              <a:t>akllakuwaq</a:t>
            </a:r>
            <a:r>
              <a:rPr lang="en-US" dirty="0"/>
              <a:t> </a:t>
            </a:r>
            <a:r>
              <a:rPr lang="en-US" dirty="0" err="1"/>
              <a:t>chayta</a:t>
            </a:r>
            <a:r>
              <a:rPr lang="en-US" dirty="0"/>
              <a:t>.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767AE4D-5125-4834-8708-0DF437012666}"/>
              </a:ext>
            </a:extLst>
          </p:cNvPr>
          <p:cNvSpPr/>
          <p:nvPr/>
        </p:nvSpPr>
        <p:spPr>
          <a:xfrm>
            <a:off x="2472227" y="3866083"/>
            <a:ext cx="1660158" cy="39793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1AC4E2E-4DD7-42EE-8C33-AD425280EA2C}"/>
              </a:ext>
            </a:extLst>
          </p:cNvPr>
          <p:cNvSpPr txBox="1">
            <a:spLocks/>
          </p:cNvSpPr>
          <p:nvPr/>
        </p:nvSpPr>
        <p:spPr>
          <a:xfrm>
            <a:off x="1828801" y="920280"/>
            <a:ext cx="7587762" cy="125176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/>
              <a:t>Urayman ñit’iy, chaypin rikunki simikunaq listanta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Simi </a:t>
            </a:r>
            <a:r>
              <a:rPr lang="en-US" dirty="0" err="1"/>
              <a:t>akllasqaykiman</a:t>
            </a:r>
            <a:r>
              <a:rPr lang="en-US" dirty="0"/>
              <a:t> </a:t>
            </a:r>
            <a:r>
              <a:rPr lang="en-US" dirty="0" err="1"/>
              <a:t>puriy</a:t>
            </a:r>
            <a:r>
              <a:rPr lang="en-US" dirty="0"/>
              <a:t> </a:t>
            </a:r>
            <a:r>
              <a:rPr lang="en-US" dirty="0" err="1"/>
              <a:t>utaq</a:t>
            </a:r>
            <a:endParaRPr lang="en-US" dirty="0"/>
          </a:p>
          <a:p>
            <a:pPr lvl="1"/>
            <a:r>
              <a:rPr lang="en-US" dirty="0" err="1"/>
              <a:t>Qillqayta</a:t>
            </a:r>
            <a:r>
              <a:rPr lang="en-US" dirty="0"/>
              <a:t> </a:t>
            </a:r>
            <a:r>
              <a:rPr lang="en-US" dirty="0" err="1"/>
              <a:t>qallariy</a:t>
            </a:r>
            <a:r>
              <a:rPr lang="en-US" dirty="0"/>
              <a:t> </a:t>
            </a:r>
            <a:r>
              <a:rPr lang="en-US" dirty="0" err="1"/>
              <a:t>aswan</a:t>
            </a:r>
            <a:r>
              <a:rPr lang="en-US" dirty="0"/>
              <a:t> </a:t>
            </a:r>
            <a:r>
              <a:rPr lang="en-US" dirty="0" err="1"/>
              <a:t>utqaylla</a:t>
            </a:r>
            <a:r>
              <a:rPr lang="en-US" dirty="0"/>
              <a:t> simi </a:t>
            </a:r>
            <a:r>
              <a:rPr lang="en-US" dirty="0" err="1"/>
              <a:t>akllasqaykiman</a:t>
            </a:r>
            <a:r>
              <a:rPr lang="en-US" dirty="0"/>
              <a:t> </a:t>
            </a:r>
            <a:r>
              <a:rPr lang="en-US" dirty="0" err="1"/>
              <a:t>chayanaykipaq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110125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993FD-5803-478F-B727-B655C44155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447941"/>
            <a:ext cx="8911687" cy="1280890"/>
          </a:xfrm>
        </p:spPr>
        <p:txBody>
          <a:bodyPr/>
          <a:lstStyle/>
          <a:p>
            <a:r>
              <a:rPr lang="en-US" dirty="0"/>
              <a:t>Simi </a:t>
            </a:r>
            <a:r>
              <a:rPr lang="en-US" dirty="0" err="1"/>
              <a:t>akllasqaykiwan</a:t>
            </a:r>
            <a:r>
              <a:rPr lang="en-US" dirty="0"/>
              <a:t> </a:t>
            </a:r>
            <a:r>
              <a:rPr lang="en-US" dirty="0" err="1"/>
              <a:t>tinkisqa</a:t>
            </a:r>
            <a:r>
              <a:rPr lang="en-US" dirty="0"/>
              <a:t> </a:t>
            </a:r>
            <a:r>
              <a:rPr lang="en-US" dirty="0" err="1"/>
              <a:t>laya</a:t>
            </a:r>
            <a:r>
              <a:rPr lang="en-US" dirty="0"/>
              <a:t> </a:t>
            </a:r>
            <a:r>
              <a:rPr lang="en-US" dirty="0" err="1"/>
              <a:t>lista</a:t>
            </a:r>
            <a:r>
              <a:rPr lang="en-US" dirty="0"/>
              <a:t> </a:t>
            </a:r>
            <a:r>
              <a:rPr lang="en-US" dirty="0" err="1"/>
              <a:t>kikillanmanta</a:t>
            </a:r>
            <a:r>
              <a:rPr lang="en-US" dirty="0"/>
              <a:t> </a:t>
            </a:r>
            <a:r>
              <a:rPr lang="en-US" dirty="0" err="1"/>
              <a:t>hunt'achinqa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B46F52-4581-4919-BE41-B1F390D7F8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845579"/>
            <a:ext cx="8915400" cy="448810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Versión </a:t>
            </a:r>
            <a:r>
              <a:rPr lang="en-US" dirty="0" err="1"/>
              <a:t>listaqa</a:t>
            </a:r>
            <a:r>
              <a:rPr lang="en-US" dirty="0"/>
              <a:t> </a:t>
            </a:r>
            <a:r>
              <a:rPr lang="en-US" dirty="0" err="1"/>
              <a:t>akllasqayki</a:t>
            </a:r>
            <a:r>
              <a:rPr lang="en-US" dirty="0"/>
              <a:t> simi </a:t>
            </a:r>
            <a:r>
              <a:rPr lang="en-US" dirty="0" err="1"/>
              <a:t>ukhupi</a:t>
            </a:r>
            <a:r>
              <a:rPr lang="en-US" dirty="0"/>
              <a:t> </a:t>
            </a:r>
            <a:r>
              <a:rPr lang="en-US" dirty="0" err="1"/>
              <a:t>alfabeto</a:t>
            </a:r>
            <a:r>
              <a:rPr lang="en-US" dirty="0"/>
              <a:t> </a:t>
            </a:r>
            <a:r>
              <a:rPr lang="en-US" dirty="0" err="1"/>
              <a:t>nisqaman</a:t>
            </a:r>
            <a:r>
              <a:rPr lang="en-US" dirty="0"/>
              <a:t> </a:t>
            </a:r>
            <a:r>
              <a:rPr lang="en-US" dirty="0" err="1"/>
              <a:t>hinam</a:t>
            </a:r>
            <a:r>
              <a:rPr lang="en-US" dirty="0"/>
              <a:t>. </a:t>
            </a:r>
            <a:r>
              <a:rPr lang="en-US" dirty="0" err="1"/>
              <a:t>Chay</a:t>
            </a:r>
            <a:r>
              <a:rPr lang="en-US" dirty="0"/>
              <a:t> </a:t>
            </a:r>
            <a:r>
              <a:rPr lang="en-US" dirty="0" err="1"/>
              <a:t>t’ikrakusqanmanta</a:t>
            </a:r>
            <a:r>
              <a:rPr lang="en-US" dirty="0"/>
              <a:t> </a:t>
            </a:r>
            <a:r>
              <a:rPr lang="en-US" dirty="0" err="1"/>
              <a:t>sut’inchasqaykin</a:t>
            </a:r>
            <a:r>
              <a:rPr lang="en-US" dirty="0"/>
              <a:t> </a:t>
            </a:r>
            <a:r>
              <a:rPr lang="en-US" dirty="0" err="1"/>
              <a:t>willasunki</a:t>
            </a:r>
            <a:r>
              <a:rPr lang="en-US" dirty="0"/>
              <a:t> </a:t>
            </a:r>
            <a:r>
              <a:rPr lang="en-US" dirty="0" err="1"/>
              <a:t>chay</a:t>
            </a:r>
            <a:r>
              <a:rPr lang="en-US" dirty="0"/>
              <a:t> </a:t>
            </a:r>
            <a:r>
              <a:rPr lang="en-US" dirty="0" err="1"/>
              <a:t>t’ikrakusqan</a:t>
            </a:r>
            <a:r>
              <a:rPr lang="en-US" dirty="0"/>
              <a:t> </a:t>
            </a:r>
            <a:r>
              <a:rPr lang="en-US" dirty="0" err="1"/>
              <a:t>kashanchus</a:t>
            </a:r>
            <a:r>
              <a:rPr lang="en-US" dirty="0"/>
              <a:t> </a:t>
            </a:r>
            <a:r>
              <a:rPr lang="en-US" dirty="0" err="1"/>
              <a:t>icha</a:t>
            </a:r>
            <a:r>
              <a:rPr lang="en-US" dirty="0"/>
              <a:t> </a:t>
            </a:r>
            <a:r>
              <a:rPr lang="en-US" dirty="0" err="1"/>
              <a:t>manachus</a:t>
            </a:r>
            <a:r>
              <a:rPr lang="en-US" dirty="0"/>
              <a:t> </a:t>
            </a:r>
            <a:r>
              <a:rPr lang="en-US" dirty="0" err="1"/>
              <a:t>chayta</a:t>
            </a:r>
            <a:r>
              <a:rPr lang="en-US" dirty="0"/>
              <a:t> :</a:t>
            </a:r>
          </a:p>
          <a:p>
            <a:pPr lvl="1"/>
            <a:r>
              <a:rPr lang="it-IT" dirty="0"/>
              <a:t>Hukllachasqa Biblia – 66 Librokuna (Ñawpa Testamento, Mosoq Testamento)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Biblia </a:t>
            </a:r>
            <a:r>
              <a:rPr lang="en-US" dirty="0" err="1"/>
              <a:t>hunt’asqa</a:t>
            </a:r>
            <a:r>
              <a:rPr lang="en-US" dirty="0"/>
              <a:t> x </a:t>
            </a:r>
            <a:r>
              <a:rPr lang="en-US" dirty="0" err="1"/>
              <a:t>Apocrifo</a:t>
            </a:r>
            <a:r>
              <a:rPr lang="en-US" dirty="0"/>
              <a:t> </a:t>
            </a:r>
            <a:r>
              <a:rPr lang="en-US" dirty="0" err="1"/>
              <a:t>Librokunawan</a:t>
            </a:r>
            <a:r>
              <a:rPr lang="en-US" dirty="0"/>
              <a:t> (</a:t>
            </a:r>
            <a:r>
              <a:rPr lang="en-US" dirty="0" err="1"/>
              <a:t>Ñawpa</a:t>
            </a:r>
            <a:r>
              <a:rPr lang="en-US" dirty="0"/>
              <a:t> </a:t>
            </a:r>
            <a:r>
              <a:rPr lang="en-US" dirty="0" err="1"/>
              <a:t>Testamentopi</a:t>
            </a:r>
            <a:r>
              <a:rPr lang="en-US" dirty="0"/>
              <a:t>, </a:t>
            </a:r>
            <a:r>
              <a:rPr lang="en-US" dirty="0" err="1"/>
              <a:t>Mosoq</a:t>
            </a:r>
            <a:r>
              <a:rPr lang="en-US" dirty="0"/>
              <a:t> </a:t>
            </a:r>
            <a:r>
              <a:rPr lang="en-US" dirty="0" err="1"/>
              <a:t>Testamentopipas</a:t>
            </a:r>
            <a:r>
              <a:rPr lang="en-US" dirty="0"/>
              <a:t> </a:t>
            </a:r>
            <a:r>
              <a:rPr lang="en-US" dirty="0" err="1"/>
              <a:t>wakin</a:t>
            </a:r>
            <a:r>
              <a:rPr lang="en-US" dirty="0"/>
              <a:t> </a:t>
            </a:r>
            <a:r>
              <a:rPr lang="en-US" dirty="0" err="1"/>
              <a:t>Apocrifo</a:t>
            </a:r>
            <a:r>
              <a:rPr lang="en-US" dirty="0"/>
              <a:t> </a:t>
            </a:r>
            <a:r>
              <a:rPr lang="en-US" dirty="0" err="1"/>
              <a:t>Librokunawan</a:t>
            </a:r>
            <a:r>
              <a:rPr lang="en-US" dirty="0"/>
              <a:t>. x </a:t>
            </a:r>
            <a:r>
              <a:rPr lang="en-US" dirty="0" err="1"/>
              <a:t>nisqa</a:t>
            </a:r>
            <a:r>
              <a:rPr lang="en-US" dirty="0"/>
              <a:t> </a:t>
            </a:r>
            <a:r>
              <a:rPr lang="en-US" dirty="0" err="1"/>
              <a:t>libron</a:t>
            </a:r>
            <a:r>
              <a:rPr lang="en-US" dirty="0"/>
              <a:t> </a:t>
            </a:r>
            <a:r>
              <a:rPr lang="en-US" dirty="0" err="1"/>
              <a:t>rikuchin</a:t>
            </a:r>
            <a:r>
              <a:rPr lang="en-US" dirty="0"/>
              <a:t> </a:t>
            </a:r>
            <a:r>
              <a:rPr lang="en-US" dirty="0" err="1"/>
              <a:t>hayk’a</a:t>
            </a:r>
            <a:r>
              <a:rPr lang="en-US" dirty="0"/>
              <a:t> </a:t>
            </a:r>
            <a:r>
              <a:rPr lang="en-US" dirty="0" err="1"/>
              <a:t>librokuna</a:t>
            </a:r>
            <a:r>
              <a:rPr lang="en-US" dirty="0"/>
              <a:t> </a:t>
            </a:r>
            <a:r>
              <a:rPr lang="en-US" dirty="0" err="1"/>
              <a:t>kasqanmanta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Musuq</a:t>
            </a:r>
            <a:r>
              <a:rPr lang="en-US" dirty="0"/>
              <a:t> </a:t>
            </a:r>
            <a:r>
              <a:rPr lang="en-US" dirty="0" err="1"/>
              <a:t>Rimanakuylla</a:t>
            </a:r>
            <a:r>
              <a:rPr lang="en-US" dirty="0"/>
              <a:t> – </a:t>
            </a:r>
            <a:r>
              <a:rPr lang="en-US" dirty="0" err="1"/>
              <a:t>Musuq</a:t>
            </a:r>
            <a:r>
              <a:rPr lang="en-US" dirty="0"/>
              <a:t> </a:t>
            </a:r>
            <a:r>
              <a:rPr lang="en-US" dirty="0" err="1"/>
              <a:t>Rimanakuypa</a:t>
            </a:r>
            <a:r>
              <a:rPr lang="en-US" dirty="0"/>
              <a:t> 27 </a:t>
            </a:r>
            <a:r>
              <a:rPr lang="en-US" dirty="0" err="1"/>
              <a:t>qillqankuna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Musuq</a:t>
            </a:r>
            <a:r>
              <a:rPr lang="en-US" dirty="0"/>
              <a:t> </a:t>
            </a:r>
            <a:r>
              <a:rPr lang="en-US" dirty="0" err="1"/>
              <a:t>Rimanakuy</a:t>
            </a:r>
            <a:r>
              <a:rPr lang="en-US" dirty="0"/>
              <a:t> </a:t>
            </a:r>
            <a:r>
              <a:rPr lang="en-US" dirty="0" err="1"/>
              <a:t>Huk</a:t>
            </a:r>
            <a:r>
              <a:rPr lang="en-US" dirty="0"/>
              <a:t> </a:t>
            </a:r>
            <a:r>
              <a:rPr lang="en-US" dirty="0" err="1"/>
              <a:t>qillqakunawan</a:t>
            </a:r>
            <a:r>
              <a:rPr lang="en-US" dirty="0"/>
              <a:t> - </a:t>
            </a:r>
            <a:r>
              <a:rPr lang="en-US" dirty="0" err="1"/>
              <a:t>Musuq</a:t>
            </a:r>
            <a:r>
              <a:rPr lang="en-US" dirty="0"/>
              <a:t> </a:t>
            </a:r>
            <a:r>
              <a:rPr lang="en-US" dirty="0" err="1"/>
              <a:t>Rimanakuypa</a:t>
            </a:r>
            <a:r>
              <a:rPr lang="en-US" dirty="0"/>
              <a:t> 27 </a:t>
            </a:r>
            <a:r>
              <a:rPr lang="en-US" dirty="0" err="1"/>
              <a:t>qillqankuna</a:t>
            </a:r>
            <a:r>
              <a:rPr lang="en-US" dirty="0"/>
              <a:t> </a:t>
            </a:r>
            <a:r>
              <a:rPr lang="en-US" dirty="0" err="1"/>
              <a:t>yapasqa</a:t>
            </a:r>
            <a:r>
              <a:rPr lang="en-US" dirty="0"/>
              <a:t> </a:t>
            </a:r>
            <a:r>
              <a:rPr lang="en-US" dirty="0" err="1"/>
              <a:t>wakin</a:t>
            </a:r>
            <a:r>
              <a:rPr lang="en-US" dirty="0"/>
              <a:t> </a:t>
            </a:r>
            <a:r>
              <a:rPr lang="en-US" dirty="0" err="1"/>
              <a:t>yupay</a:t>
            </a:r>
            <a:r>
              <a:rPr lang="en-US" dirty="0"/>
              <a:t> </a:t>
            </a:r>
            <a:r>
              <a:rPr lang="en-US" dirty="0" err="1"/>
              <a:t>Ñawpa</a:t>
            </a:r>
            <a:r>
              <a:rPr lang="en-US" dirty="0"/>
              <a:t> </a:t>
            </a:r>
            <a:r>
              <a:rPr lang="en-US" dirty="0" err="1"/>
              <a:t>Rimanakuy</a:t>
            </a:r>
            <a:r>
              <a:rPr lang="en-US" dirty="0"/>
              <a:t> </a:t>
            </a:r>
            <a:r>
              <a:rPr lang="en-US" dirty="0" err="1"/>
              <a:t>Qillqakuna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Ñawpa</a:t>
            </a:r>
            <a:r>
              <a:rPr lang="en-US" dirty="0"/>
              <a:t> </a:t>
            </a:r>
            <a:r>
              <a:rPr lang="en-US" dirty="0" err="1"/>
              <a:t>Rimanakuylla</a:t>
            </a:r>
            <a:r>
              <a:rPr lang="en-US" dirty="0"/>
              <a:t> – </a:t>
            </a:r>
            <a:r>
              <a:rPr lang="en-US" dirty="0" err="1"/>
              <a:t>Ñawpa</a:t>
            </a:r>
            <a:r>
              <a:rPr lang="en-US" dirty="0"/>
              <a:t> </a:t>
            </a:r>
            <a:r>
              <a:rPr lang="en-US" dirty="0" err="1"/>
              <a:t>Rimanakuypi</a:t>
            </a:r>
            <a:r>
              <a:rPr lang="en-US" dirty="0"/>
              <a:t> 39 </a:t>
            </a:r>
            <a:r>
              <a:rPr lang="en-US" dirty="0" err="1"/>
              <a:t>qillqakuna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Chiqan</a:t>
            </a:r>
            <a:r>
              <a:rPr lang="en-US" dirty="0"/>
              <a:t> x Libro(s) – </a:t>
            </a:r>
            <a:r>
              <a:rPr lang="en-US" dirty="0" err="1"/>
              <a:t>Wakin</a:t>
            </a:r>
            <a:r>
              <a:rPr lang="en-US" dirty="0"/>
              <a:t> </a:t>
            </a:r>
            <a:r>
              <a:rPr lang="en-US" dirty="0" err="1"/>
              <a:t>t’ikraykunaqa</a:t>
            </a:r>
            <a:r>
              <a:rPr lang="en-US" dirty="0"/>
              <a:t> </a:t>
            </a:r>
            <a:r>
              <a:rPr lang="en-US" dirty="0" err="1"/>
              <a:t>faltan</a:t>
            </a:r>
            <a:r>
              <a:rPr lang="en-US" dirty="0"/>
              <a:t> </a:t>
            </a:r>
            <a:r>
              <a:rPr lang="en-US" dirty="0" err="1"/>
              <a:t>librokuna</a:t>
            </a:r>
            <a:r>
              <a:rPr lang="en-US" dirty="0"/>
              <a:t>. x </a:t>
            </a:r>
            <a:r>
              <a:rPr lang="en-US" dirty="0" err="1"/>
              <a:t>nisqaqa</a:t>
            </a:r>
            <a:r>
              <a:rPr lang="en-US" dirty="0"/>
              <a:t> </a:t>
            </a:r>
            <a:r>
              <a:rPr lang="en-US" dirty="0" err="1"/>
              <a:t>hayk'a</a:t>
            </a:r>
            <a:r>
              <a:rPr lang="en-US" dirty="0"/>
              <a:t> </a:t>
            </a:r>
            <a:r>
              <a:rPr lang="en-US" dirty="0" err="1"/>
              <a:t>qillqakuna</a:t>
            </a:r>
            <a:r>
              <a:rPr lang="en-US" dirty="0"/>
              <a:t> </a:t>
            </a:r>
            <a:r>
              <a:rPr lang="en-US" dirty="0" err="1"/>
              <a:t>faltasqanmantam</a:t>
            </a:r>
            <a:r>
              <a:rPr lang="en-US" dirty="0"/>
              <a:t> </a:t>
            </a:r>
            <a:r>
              <a:rPr lang="en-US" dirty="0" err="1"/>
              <a:t>qawachin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x </a:t>
            </a:r>
            <a:r>
              <a:rPr lang="en-US" dirty="0" err="1"/>
              <a:t>Librokuna</a:t>
            </a:r>
            <a:r>
              <a:rPr lang="en-US" dirty="0"/>
              <a:t> – </a:t>
            </a:r>
            <a:r>
              <a:rPr lang="en-US" dirty="0" err="1"/>
              <a:t>Wakin</a:t>
            </a:r>
            <a:r>
              <a:rPr lang="en-US" dirty="0"/>
              <a:t> </a:t>
            </a:r>
            <a:r>
              <a:rPr lang="en-US" dirty="0" err="1"/>
              <a:t>tikraykunaqa</a:t>
            </a:r>
            <a:r>
              <a:rPr lang="en-US" dirty="0"/>
              <a:t> </a:t>
            </a:r>
            <a:r>
              <a:rPr lang="en-US" dirty="0" err="1"/>
              <a:t>pisilla</a:t>
            </a:r>
            <a:r>
              <a:rPr lang="en-US" dirty="0"/>
              <a:t> </a:t>
            </a:r>
            <a:r>
              <a:rPr lang="en-US" dirty="0" err="1"/>
              <a:t>qillqayuqmi</a:t>
            </a:r>
            <a:r>
              <a:rPr lang="en-US" dirty="0"/>
              <a:t>. x </a:t>
            </a:r>
            <a:r>
              <a:rPr lang="en-US" dirty="0" err="1"/>
              <a:t>nisqataqmi</a:t>
            </a:r>
            <a:r>
              <a:rPr lang="en-US" dirty="0"/>
              <a:t> </a:t>
            </a:r>
            <a:r>
              <a:rPr lang="en-US" dirty="0" err="1"/>
              <a:t>qawachin</a:t>
            </a:r>
            <a:r>
              <a:rPr lang="en-US" dirty="0"/>
              <a:t> </a:t>
            </a:r>
            <a:r>
              <a:rPr lang="en-US" dirty="0" err="1"/>
              <a:t>tikraypi</a:t>
            </a:r>
            <a:r>
              <a:rPr lang="en-US" dirty="0"/>
              <a:t> </a:t>
            </a:r>
            <a:r>
              <a:rPr lang="en-US" dirty="0" err="1"/>
              <a:t>hayka</a:t>
            </a:r>
            <a:r>
              <a:rPr lang="en-US" dirty="0"/>
              <a:t> </a:t>
            </a:r>
            <a:r>
              <a:rPr lang="en-US" dirty="0" err="1"/>
              <a:t>librokuna</a:t>
            </a:r>
            <a:r>
              <a:rPr lang="en-US" dirty="0"/>
              <a:t> </a:t>
            </a:r>
            <a:r>
              <a:rPr lang="en-US" dirty="0" err="1"/>
              <a:t>kasqanmanta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958714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231D84D-5B9C-4336-A8DC-4BA3C878B8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731" t="25985" r="33581" b="16323"/>
          <a:stretch/>
        </p:blipFill>
        <p:spPr>
          <a:xfrm>
            <a:off x="2365753" y="1012846"/>
            <a:ext cx="7830230" cy="488679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C8E215A-DA3E-4E8C-9F15-274816609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46605"/>
            <a:ext cx="8911687" cy="875241"/>
          </a:xfrm>
        </p:spPr>
        <p:txBody>
          <a:bodyPr>
            <a:noAutofit/>
          </a:bodyPr>
          <a:lstStyle/>
          <a:p>
            <a:r>
              <a:rPr lang="en-US" sz="2800" dirty="0" err="1"/>
              <a:t>Kayqa</a:t>
            </a:r>
            <a:r>
              <a:rPr lang="en-US" sz="2800" dirty="0"/>
              <a:t> </a:t>
            </a:r>
            <a:r>
              <a:rPr lang="en-US" sz="2800" dirty="0" err="1"/>
              <a:t>huk</a:t>
            </a:r>
            <a:r>
              <a:rPr lang="en-US" sz="2800" dirty="0"/>
              <a:t> </a:t>
            </a:r>
            <a:r>
              <a:rPr lang="en-US" sz="2800" dirty="0" err="1"/>
              <a:t>ejemplon</a:t>
            </a:r>
            <a:r>
              <a:rPr lang="en-US" sz="2800" dirty="0"/>
              <a:t> </a:t>
            </a:r>
            <a:r>
              <a:rPr lang="en-US" sz="2800" dirty="0" err="1"/>
              <a:t>imakunatan</a:t>
            </a:r>
            <a:r>
              <a:rPr lang="en-US" sz="2800" dirty="0"/>
              <a:t> </a:t>
            </a:r>
            <a:r>
              <a:rPr lang="en-US" sz="2800" dirty="0" err="1"/>
              <a:t>rikuwaq</a:t>
            </a:r>
            <a:r>
              <a:rPr lang="en-US" sz="2800" dirty="0"/>
              <a:t> </a:t>
            </a:r>
            <a:r>
              <a:rPr lang="en-US" sz="2800" dirty="0" err="1"/>
              <a:t>chayta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316897-693E-4C58-ABDF-02C35FAF85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6066952"/>
            <a:ext cx="8915400" cy="533400"/>
          </a:xfrm>
        </p:spPr>
        <p:txBody>
          <a:bodyPr/>
          <a:lstStyle/>
          <a:p>
            <a:r>
              <a:rPr lang="en-US" dirty="0"/>
              <a:t>Kay (IC </a:t>
            </a:r>
            <a:r>
              <a:rPr lang="en-US" dirty="0" err="1"/>
              <a:t>xxxx</a:t>
            </a:r>
            <a:r>
              <a:rPr lang="en-US" dirty="0"/>
              <a:t>) </a:t>
            </a:r>
            <a:r>
              <a:rPr lang="en-US" dirty="0" err="1"/>
              <a:t>huk</a:t>
            </a:r>
            <a:r>
              <a:rPr lang="en-US" dirty="0"/>
              <a:t> </a:t>
            </a:r>
            <a:r>
              <a:rPr lang="en-US" dirty="0" err="1"/>
              <a:t>ukhu</a:t>
            </a:r>
            <a:r>
              <a:rPr lang="en-US" dirty="0"/>
              <a:t> </a:t>
            </a:r>
            <a:r>
              <a:rPr lang="en-US" dirty="0" err="1"/>
              <a:t>codigo</a:t>
            </a:r>
            <a:r>
              <a:rPr lang="en-US" dirty="0"/>
              <a:t> </a:t>
            </a:r>
            <a:r>
              <a:rPr lang="en-US" dirty="0" err="1"/>
              <a:t>mañakuyniyki</a:t>
            </a:r>
            <a:r>
              <a:rPr lang="en-US" dirty="0"/>
              <a:t> </a:t>
            </a:r>
            <a:r>
              <a:rPr lang="en-US" dirty="0" err="1"/>
              <a:t>ruwaypi</a:t>
            </a:r>
            <a:r>
              <a:rPr lang="en-US" dirty="0"/>
              <a:t> </a:t>
            </a:r>
            <a:r>
              <a:rPr lang="en-US" dirty="0" err="1"/>
              <a:t>llamk'achisqayku</a:t>
            </a:r>
            <a:r>
              <a:rPr lang="en-US" dirty="0"/>
              <a:t>.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15A895D-D10A-431D-968C-6E546B515E52}"/>
              </a:ext>
            </a:extLst>
          </p:cNvPr>
          <p:cNvSpPr/>
          <p:nvPr/>
        </p:nvSpPr>
        <p:spPr>
          <a:xfrm>
            <a:off x="6908003" y="4207743"/>
            <a:ext cx="923437" cy="47817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80BBD2ED-D6E6-4922-AAE5-631ACF8EC145}"/>
              </a:ext>
            </a:extLst>
          </p:cNvPr>
          <p:cNvCxnSpPr>
            <a:cxnSpLocks/>
            <a:endCxn id="19" idx="3"/>
          </p:cNvCxnSpPr>
          <p:nvPr/>
        </p:nvCxnSpPr>
        <p:spPr>
          <a:xfrm flipV="1">
            <a:off x="4290646" y="4615888"/>
            <a:ext cx="2752591" cy="145106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0EB8F4B6-3165-4825-90E1-46D49A5E7A11}"/>
              </a:ext>
            </a:extLst>
          </p:cNvPr>
          <p:cNvSpPr/>
          <p:nvPr/>
        </p:nvSpPr>
        <p:spPr>
          <a:xfrm>
            <a:off x="2385299" y="1975906"/>
            <a:ext cx="2912279" cy="87524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DD2BC64-0BE3-46DB-9118-C12A8E64A00C}"/>
              </a:ext>
            </a:extLst>
          </p:cNvPr>
          <p:cNvSpPr txBox="1">
            <a:spLocks/>
          </p:cNvSpPr>
          <p:nvPr/>
        </p:nvSpPr>
        <p:spPr>
          <a:xfrm>
            <a:off x="383173" y="3344009"/>
            <a:ext cx="1793966" cy="533401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Lista </a:t>
            </a:r>
            <a:r>
              <a:rPr lang="en-US" dirty="0" err="1"/>
              <a:t>ukhupi</a:t>
            </a:r>
            <a:r>
              <a:rPr lang="en-US" dirty="0"/>
              <a:t> </a:t>
            </a:r>
            <a:r>
              <a:rPr lang="en-US" dirty="0" err="1"/>
              <a:t>maskhay</a:t>
            </a:r>
            <a:r>
              <a:rPr lang="en-US" dirty="0"/>
              <a:t> </a:t>
            </a:r>
            <a:r>
              <a:rPr lang="en-US" dirty="0" err="1"/>
              <a:t>akllanakunata</a:t>
            </a:r>
            <a:r>
              <a:rPr lang="en-US" dirty="0"/>
              <a:t> </a:t>
            </a:r>
            <a:r>
              <a:rPr lang="en-US" dirty="0" err="1"/>
              <a:t>pisiyachinaykipaq</a:t>
            </a:r>
            <a:r>
              <a:rPr lang="en-US" dirty="0"/>
              <a:t>.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1B1636B-8086-41E4-A5F4-EFBA2A70941F}"/>
              </a:ext>
            </a:extLst>
          </p:cNvPr>
          <p:cNvCxnSpPr>
            <a:cxnSpLocks/>
          </p:cNvCxnSpPr>
          <p:nvPr/>
        </p:nvCxnSpPr>
        <p:spPr>
          <a:xfrm flipV="1">
            <a:off x="2039815" y="2721348"/>
            <a:ext cx="651876" cy="62266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8295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EDAAD2-CFBB-4D52-B997-CB86E12D7C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281" t="36237" r="34374" b="36717"/>
          <a:stretch/>
        </p:blipFill>
        <p:spPr>
          <a:xfrm>
            <a:off x="2280143" y="1121846"/>
            <a:ext cx="9222234" cy="277314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C8E215A-DA3E-4E8C-9F15-274816609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46605"/>
            <a:ext cx="8911687" cy="875241"/>
          </a:xfrm>
        </p:spPr>
        <p:txBody>
          <a:bodyPr/>
          <a:lstStyle/>
          <a:p>
            <a:r>
              <a:rPr lang="en-US" dirty="0"/>
              <a:t>Lista </a:t>
            </a:r>
            <a:r>
              <a:rPr lang="en-US" dirty="0" err="1"/>
              <a:t>ukhupi</a:t>
            </a:r>
            <a:r>
              <a:rPr lang="en-US" dirty="0"/>
              <a:t> </a:t>
            </a:r>
            <a:r>
              <a:rPr lang="en-US" dirty="0" err="1"/>
              <a:t>maskhay</a:t>
            </a:r>
            <a:endParaRPr lang="en-US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EB8F4B6-3165-4825-90E1-46D49A5E7A11}"/>
              </a:ext>
            </a:extLst>
          </p:cNvPr>
          <p:cNvSpPr/>
          <p:nvPr/>
        </p:nvSpPr>
        <p:spPr>
          <a:xfrm>
            <a:off x="2314963" y="1386823"/>
            <a:ext cx="2912279" cy="87524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DD2BC64-0BE3-46DB-9118-C12A8E64A00C}"/>
              </a:ext>
            </a:extLst>
          </p:cNvPr>
          <p:cNvSpPr txBox="1">
            <a:spLocks/>
          </p:cNvSpPr>
          <p:nvPr/>
        </p:nvSpPr>
        <p:spPr>
          <a:xfrm>
            <a:off x="312837" y="2754926"/>
            <a:ext cx="1793966" cy="533401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Lista </a:t>
            </a:r>
            <a:r>
              <a:rPr lang="en-US" dirty="0" err="1"/>
              <a:t>ukhupi</a:t>
            </a:r>
            <a:r>
              <a:rPr lang="en-US" dirty="0"/>
              <a:t> </a:t>
            </a:r>
            <a:r>
              <a:rPr lang="en-US" dirty="0" err="1"/>
              <a:t>maskhay</a:t>
            </a:r>
            <a:r>
              <a:rPr lang="en-US" dirty="0"/>
              <a:t> </a:t>
            </a:r>
            <a:r>
              <a:rPr lang="en-US" dirty="0" err="1"/>
              <a:t>akllanakunata</a:t>
            </a:r>
            <a:r>
              <a:rPr lang="en-US" dirty="0"/>
              <a:t> </a:t>
            </a:r>
            <a:r>
              <a:rPr lang="en-US" dirty="0" err="1"/>
              <a:t>pisiyachinaykipaq</a:t>
            </a:r>
            <a:r>
              <a:rPr lang="en-US" dirty="0"/>
              <a:t>.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1B1636B-8086-41E4-A5F4-EFBA2A70941F}"/>
              </a:ext>
            </a:extLst>
          </p:cNvPr>
          <p:cNvCxnSpPr>
            <a:cxnSpLocks/>
          </p:cNvCxnSpPr>
          <p:nvPr/>
        </p:nvCxnSpPr>
        <p:spPr>
          <a:xfrm flipV="1">
            <a:off x="1969479" y="2132265"/>
            <a:ext cx="651876" cy="62266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C1485A5A-993F-4693-BF8E-5FA48B1506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0938" y="5627077"/>
            <a:ext cx="8915400" cy="533401"/>
          </a:xfrm>
        </p:spPr>
        <p:txBody>
          <a:bodyPr>
            <a:normAutofit/>
          </a:bodyPr>
          <a:lstStyle/>
          <a:p>
            <a:r>
              <a:rPr lang="en-US" dirty="0"/>
              <a:t>Kay </a:t>
            </a:r>
            <a:r>
              <a:rPr lang="en-US" dirty="0" err="1"/>
              <a:t>ejemplopiqa</a:t>
            </a:r>
            <a:r>
              <a:rPr lang="en-US" dirty="0"/>
              <a:t>, </a:t>
            </a:r>
            <a:r>
              <a:rPr lang="en-US" dirty="0" err="1"/>
              <a:t>lista</a:t>
            </a:r>
            <a:r>
              <a:rPr lang="en-US" dirty="0"/>
              <a:t> </a:t>
            </a:r>
            <a:r>
              <a:rPr lang="en-US" dirty="0" err="1"/>
              <a:t>ukhupi</a:t>
            </a:r>
            <a:r>
              <a:rPr lang="en-US" dirty="0"/>
              <a:t> </a:t>
            </a:r>
            <a:r>
              <a:rPr lang="en-US" dirty="0" err="1"/>
              <a:t>maskharqani</a:t>
            </a:r>
            <a:r>
              <a:rPr lang="en-US" dirty="0"/>
              <a:t> “Complete”</a:t>
            </a:r>
            <a:endParaRPr lang="en-US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47185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A246CD7-13B9-4CC9-919F-EF396748C01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729" t="70815" r="56660" b="23576"/>
          <a:stretch/>
        </p:blipFill>
        <p:spPr>
          <a:xfrm>
            <a:off x="2592925" y="2278510"/>
            <a:ext cx="5567388" cy="124266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C8E215A-DA3E-4E8C-9F15-274816609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6549" y="246605"/>
            <a:ext cx="9728063" cy="1557158"/>
          </a:xfrm>
        </p:spPr>
        <p:txBody>
          <a:bodyPr>
            <a:noAutofit/>
          </a:bodyPr>
          <a:lstStyle/>
          <a:p>
            <a:r>
              <a:rPr lang="en-US" sz="3200" dirty="0"/>
              <a:t>Copyright </a:t>
            </a:r>
            <a:r>
              <a:rPr lang="en-US" sz="3200" dirty="0" err="1"/>
              <a:t>nisqayuq</a:t>
            </a:r>
            <a:r>
              <a:rPr lang="en-US" sz="3200" dirty="0"/>
              <a:t> </a:t>
            </a:r>
            <a:r>
              <a:rPr lang="en-US" sz="3200" dirty="0" err="1"/>
              <a:t>Versiones</a:t>
            </a:r>
            <a:r>
              <a:rPr lang="en-US" sz="1200" dirty="0"/>
              <a:t> </a:t>
            </a:r>
            <a:br>
              <a:rPr lang="en-US" sz="1200" dirty="0"/>
            </a:br>
            <a:br>
              <a:rPr lang="en-US" sz="1200" dirty="0"/>
            </a:br>
            <a:r>
              <a:rPr lang="en-US" sz="1600" b="1" i="0" dirty="0" err="1">
                <a:solidFill>
                  <a:srgbClr val="2F4858"/>
                </a:solidFill>
                <a:effectLst/>
                <a:latin typeface="Philosopher"/>
              </a:rPr>
              <a:t>Formulariopi</a:t>
            </a:r>
            <a:r>
              <a:rPr lang="en-US" sz="1600" b="1" i="0" dirty="0">
                <a:solidFill>
                  <a:srgbClr val="2F4858"/>
                </a:solidFill>
                <a:effectLst/>
                <a:latin typeface="Philosopher"/>
              </a:rPr>
              <a:t> </a:t>
            </a:r>
            <a:r>
              <a:rPr lang="en-US" sz="1600" b="1" i="0" dirty="0" err="1">
                <a:solidFill>
                  <a:srgbClr val="2F4858"/>
                </a:solidFill>
                <a:effectLst/>
                <a:latin typeface="Philosopher"/>
              </a:rPr>
              <a:t>wakin</a:t>
            </a:r>
            <a:r>
              <a:rPr lang="en-US" sz="1600" b="1" i="0" dirty="0">
                <a:solidFill>
                  <a:srgbClr val="2F4858"/>
                </a:solidFill>
                <a:effectLst/>
                <a:latin typeface="Philosopher"/>
              </a:rPr>
              <a:t> </a:t>
            </a:r>
            <a:r>
              <a:rPr lang="en-US" sz="1600" b="1" i="0" dirty="0" err="1">
                <a:solidFill>
                  <a:srgbClr val="2F4858"/>
                </a:solidFill>
                <a:effectLst/>
                <a:latin typeface="Philosopher"/>
              </a:rPr>
              <a:t>pampakunaqa</a:t>
            </a:r>
            <a:r>
              <a:rPr lang="en-US" sz="1600" b="1" i="0" dirty="0">
                <a:solidFill>
                  <a:srgbClr val="2F4858"/>
                </a:solidFill>
                <a:effectLst/>
                <a:latin typeface="Philosopher"/>
              </a:rPr>
              <a:t> </a:t>
            </a:r>
            <a:r>
              <a:rPr lang="en-US" sz="1600" b="1" i="0" dirty="0" err="1">
                <a:solidFill>
                  <a:srgbClr val="2F4858"/>
                </a:solidFill>
                <a:effectLst/>
                <a:latin typeface="Philosopher"/>
              </a:rPr>
              <a:t>wichqasqam</a:t>
            </a:r>
            <a:r>
              <a:rPr lang="en-US" sz="1600" b="1" i="0" dirty="0">
                <a:solidFill>
                  <a:srgbClr val="2F4858"/>
                </a:solidFill>
                <a:effectLst/>
                <a:latin typeface="Philosopher"/>
              </a:rPr>
              <a:t> </a:t>
            </a:r>
            <a:r>
              <a:rPr lang="en-US" sz="1600" b="1" i="0" dirty="0" err="1">
                <a:solidFill>
                  <a:srgbClr val="2F4858"/>
                </a:solidFill>
                <a:effectLst/>
                <a:latin typeface="Philosopher"/>
              </a:rPr>
              <a:t>kanqa</a:t>
            </a:r>
            <a:r>
              <a:rPr lang="en-US" sz="1600" b="1" i="0" dirty="0">
                <a:solidFill>
                  <a:srgbClr val="2F4858"/>
                </a:solidFill>
                <a:effectLst/>
                <a:latin typeface="Philosopher"/>
              </a:rPr>
              <a:t> derecho de </a:t>
            </a:r>
            <a:r>
              <a:rPr lang="en-US" sz="1600" b="1" i="0" dirty="0" err="1">
                <a:solidFill>
                  <a:srgbClr val="2F4858"/>
                </a:solidFill>
                <a:effectLst/>
                <a:latin typeface="Philosopher"/>
              </a:rPr>
              <a:t>autorniyuq</a:t>
            </a:r>
            <a:r>
              <a:rPr lang="en-US" sz="1600" b="1" i="0" dirty="0">
                <a:solidFill>
                  <a:srgbClr val="2F4858"/>
                </a:solidFill>
                <a:effectLst/>
                <a:latin typeface="Philosopher"/>
              </a:rPr>
              <a:t> </a:t>
            </a:r>
            <a:r>
              <a:rPr lang="en-US" sz="1600" b="1" i="0" dirty="0" err="1">
                <a:solidFill>
                  <a:srgbClr val="2F4858"/>
                </a:solidFill>
                <a:effectLst/>
                <a:latin typeface="Philosopher"/>
              </a:rPr>
              <a:t>Bibliata</a:t>
            </a:r>
            <a:r>
              <a:rPr lang="en-US" sz="1600" b="1" i="0" dirty="0">
                <a:solidFill>
                  <a:srgbClr val="2F4858"/>
                </a:solidFill>
                <a:effectLst/>
                <a:latin typeface="Philosopher"/>
              </a:rPr>
              <a:t> </a:t>
            </a:r>
            <a:r>
              <a:rPr lang="en-US" sz="1600" b="1" i="0" dirty="0" err="1">
                <a:solidFill>
                  <a:srgbClr val="2F4858"/>
                </a:solidFill>
                <a:effectLst/>
                <a:latin typeface="Philosopher"/>
              </a:rPr>
              <a:t>akllaptikiqa</a:t>
            </a:r>
            <a:r>
              <a:rPr lang="en-US" sz="1600" b="1" i="0" dirty="0">
                <a:solidFill>
                  <a:srgbClr val="2F4858"/>
                </a:solidFill>
                <a:effectLst/>
                <a:latin typeface="Philosopher"/>
              </a:rPr>
              <a:t>. </a:t>
            </a:r>
            <a:r>
              <a:rPr lang="en-US" sz="1600" b="1" i="0" dirty="0" err="1">
                <a:solidFill>
                  <a:srgbClr val="2F4858"/>
                </a:solidFill>
                <a:effectLst/>
                <a:latin typeface="Philosopher"/>
              </a:rPr>
              <a:t>Kamachiyman</a:t>
            </a:r>
            <a:r>
              <a:rPr lang="en-US" sz="1600" b="1" i="0" dirty="0">
                <a:solidFill>
                  <a:srgbClr val="2F4858"/>
                </a:solidFill>
                <a:effectLst/>
                <a:latin typeface="Philosopher"/>
              </a:rPr>
              <a:t> </a:t>
            </a:r>
            <a:r>
              <a:rPr lang="en-US" sz="1600" b="1" i="0" dirty="0" err="1">
                <a:solidFill>
                  <a:srgbClr val="2F4858"/>
                </a:solidFill>
                <a:effectLst/>
                <a:latin typeface="Philosopher"/>
              </a:rPr>
              <a:t>hinaqa</a:t>
            </a:r>
            <a:r>
              <a:rPr lang="en-US" sz="1600" b="1" i="0" dirty="0">
                <a:solidFill>
                  <a:srgbClr val="2F4858"/>
                </a:solidFill>
                <a:effectLst/>
                <a:latin typeface="Philosopher"/>
              </a:rPr>
              <a:t>, </a:t>
            </a:r>
            <a:r>
              <a:rPr lang="en-US" sz="1600" b="1" i="0" dirty="0" err="1">
                <a:solidFill>
                  <a:srgbClr val="2F4858"/>
                </a:solidFill>
                <a:effectLst/>
                <a:latin typeface="Philosopher"/>
              </a:rPr>
              <a:t>huk</a:t>
            </a:r>
            <a:r>
              <a:rPr lang="en-US" sz="1600" b="1" i="0" dirty="0">
                <a:solidFill>
                  <a:srgbClr val="2F4858"/>
                </a:solidFill>
                <a:effectLst/>
                <a:latin typeface="Philosopher"/>
              </a:rPr>
              <a:t> </a:t>
            </a:r>
            <a:r>
              <a:rPr lang="en-US" sz="1600" b="1" i="0" dirty="0" err="1">
                <a:solidFill>
                  <a:srgbClr val="2F4858"/>
                </a:solidFill>
                <a:effectLst/>
                <a:latin typeface="Philosopher"/>
              </a:rPr>
              <a:t>pusaqllata</a:t>
            </a:r>
            <a:r>
              <a:rPr lang="en-US" sz="1600" b="1" i="0" dirty="0">
                <a:solidFill>
                  <a:srgbClr val="2F4858"/>
                </a:solidFill>
                <a:effectLst/>
                <a:latin typeface="Philosopher"/>
              </a:rPr>
              <a:t> </a:t>
            </a:r>
            <a:r>
              <a:rPr lang="en-US" sz="1600" b="1" i="0" dirty="0" err="1">
                <a:solidFill>
                  <a:srgbClr val="2F4858"/>
                </a:solidFill>
                <a:effectLst/>
                <a:latin typeface="Philosopher"/>
              </a:rPr>
              <a:t>quyta</a:t>
            </a:r>
            <a:r>
              <a:rPr lang="en-US" sz="1600" b="1" i="0" dirty="0">
                <a:solidFill>
                  <a:srgbClr val="2F4858"/>
                </a:solidFill>
                <a:effectLst/>
                <a:latin typeface="Philosopher"/>
              </a:rPr>
              <a:t> </a:t>
            </a:r>
            <a:r>
              <a:rPr lang="en-US" sz="1600" b="1" i="0" dirty="0" err="1">
                <a:solidFill>
                  <a:srgbClr val="2F4858"/>
                </a:solidFill>
                <a:effectLst/>
                <a:latin typeface="Philosopher"/>
              </a:rPr>
              <a:t>atiykuman</a:t>
            </a:r>
            <a:r>
              <a:rPr lang="en-US" sz="1600" b="1" i="0" dirty="0">
                <a:solidFill>
                  <a:srgbClr val="2F4858"/>
                </a:solidFill>
                <a:effectLst/>
                <a:latin typeface="Philosopher"/>
              </a:rPr>
              <a:t> copyright </a:t>
            </a:r>
            <a:r>
              <a:rPr lang="en-US" sz="1600" b="1" i="0" dirty="0" err="1">
                <a:solidFill>
                  <a:srgbClr val="2F4858"/>
                </a:solidFill>
                <a:effectLst/>
                <a:latin typeface="Philosopher"/>
              </a:rPr>
              <a:t>nisqayuq</a:t>
            </a:r>
            <a:r>
              <a:rPr lang="en-US" sz="1600" b="1" i="0" dirty="0">
                <a:solidFill>
                  <a:srgbClr val="2F4858"/>
                </a:solidFill>
                <a:effectLst/>
                <a:latin typeface="Philosopher"/>
              </a:rPr>
              <a:t> </a:t>
            </a:r>
            <a:r>
              <a:rPr lang="en-US" sz="1600" b="1" i="0" dirty="0" err="1">
                <a:solidFill>
                  <a:srgbClr val="2F4858"/>
                </a:solidFill>
                <a:effectLst/>
                <a:latin typeface="Philosopher"/>
              </a:rPr>
              <a:t>layakunallapaq</a:t>
            </a:r>
            <a:r>
              <a:rPr lang="en-US" sz="1600" b="1" i="0" dirty="0">
                <a:solidFill>
                  <a:srgbClr val="2F4858"/>
                </a:solidFill>
                <a:effectLst/>
                <a:latin typeface="Philosopher"/>
              </a:rPr>
              <a:t>. Versión </a:t>
            </a:r>
            <a:r>
              <a:rPr lang="en-US" sz="1600" b="1" i="0" dirty="0" err="1">
                <a:solidFill>
                  <a:srgbClr val="2F4858"/>
                </a:solidFill>
                <a:effectLst/>
                <a:latin typeface="Philosopher"/>
              </a:rPr>
              <a:t>willakuypa</a:t>
            </a:r>
            <a:r>
              <a:rPr lang="en-US" sz="1600" b="1" i="0" dirty="0">
                <a:solidFill>
                  <a:srgbClr val="2F4858"/>
                </a:solidFill>
                <a:effectLst/>
                <a:latin typeface="Philosopher"/>
              </a:rPr>
              <a:t> </a:t>
            </a:r>
            <a:r>
              <a:rPr lang="en-US" sz="1600" b="1" i="0" dirty="0" err="1">
                <a:solidFill>
                  <a:srgbClr val="2F4858"/>
                </a:solidFill>
                <a:effectLst/>
                <a:latin typeface="Philosopher"/>
              </a:rPr>
              <a:t>tukukuyninpi</a:t>
            </a:r>
            <a:r>
              <a:rPr lang="en-US" sz="1600" b="1" i="0" dirty="0">
                <a:solidFill>
                  <a:srgbClr val="2F4858"/>
                </a:solidFill>
                <a:effectLst/>
                <a:latin typeface="Philosopher"/>
              </a:rPr>
              <a:t> © copyright </a:t>
            </a:r>
            <a:r>
              <a:rPr lang="en-US" sz="1600" b="1" i="0" dirty="0" err="1">
                <a:solidFill>
                  <a:srgbClr val="2F4858"/>
                </a:solidFill>
                <a:effectLst/>
                <a:latin typeface="Philosopher"/>
              </a:rPr>
              <a:t>nisqa</a:t>
            </a:r>
            <a:r>
              <a:rPr lang="en-US" sz="1600" b="1" i="0" dirty="0">
                <a:solidFill>
                  <a:srgbClr val="2F4858"/>
                </a:solidFill>
                <a:effectLst/>
                <a:latin typeface="Philosopher"/>
              </a:rPr>
              <a:t> </a:t>
            </a:r>
            <a:r>
              <a:rPr lang="en-US" sz="1600" b="1" i="0" dirty="0" err="1">
                <a:solidFill>
                  <a:srgbClr val="2F4858"/>
                </a:solidFill>
                <a:effectLst/>
                <a:latin typeface="Philosopher"/>
              </a:rPr>
              <a:t>chimputa</a:t>
            </a:r>
            <a:r>
              <a:rPr lang="en-US" sz="1600" b="1" i="0" dirty="0">
                <a:solidFill>
                  <a:srgbClr val="2F4858"/>
                </a:solidFill>
                <a:effectLst/>
                <a:latin typeface="Philosopher"/>
              </a:rPr>
              <a:t> </a:t>
            </a:r>
            <a:r>
              <a:rPr lang="en-US" sz="1600" b="1" i="0" dirty="0" err="1">
                <a:solidFill>
                  <a:srgbClr val="2F4858"/>
                </a:solidFill>
                <a:effectLst/>
                <a:latin typeface="Philosopher"/>
              </a:rPr>
              <a:t>rikunki</a:t>
            </a:r>
            <a:r>
              <a:rPr lang="en-US" sz="1600" b="1" i="0" dirty="0">
                <a:solidFill>
                  <a:srgbClr val="2F4858"/>
                </a:solidFill>
                <a:effectLst/>
                <a:latin typeface="Philosopher"/>
              </a:rPr>
              <a:t>.</a:t>
            </a:r>
            <a:endParaRPr lang="en-US" sz="1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316897-693E-4C58-ABDF-02C35FAF85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0938" y="4396154"/>
            <a:ext cx="8915400" cy="1459524"/>
          </a:xfrm>
        </p:spPr>
        <p:txBody>
          <a:bodyPr>
            <a:normAutofit/>
          </a:bodyPr>
          <a:lstStyle/>
          <a:p>
            <a:r>
              <a:rPr lang="en-US" dirty="0" err="1">
                <a:cs typeface="Times New Roman" panose="02020603050405020304" pitchFamily="18" charset="0"/>
              </a:rPr>
              <a:t>Kamachiyman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hinaqa</a:t>
            </a:r>
            <a:r>
              <a:rPr lang="en-US" dirty="0">
                <a:cs typeface="Times New Roman" panose="02020603050405020304" pitchFamily="18" charset="0"/>
              </a:rPr>
              <a:t>, </a:t>
            </a:r>
            <a:r>
              <a:rPr lang="en-US" dirty="0" err="1">
                <a:cs typeface="Times New Roman" panose="02020603050405020304" pitchFamily="18" charset="0"/>
              </a:rPr>
              <a:t>manan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permitisqachu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kanchis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Bibliapi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qelqasqa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textokunata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qonanchispaq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kunan</a:t>
            </a:r>
            <a:r>
              <a:rPr lang="en-US" dirty="0">
                <a:cs typeface="Times New Roman" panose="02020603050405020304" pitchFamily="18" charset="0"/>
              </a:rPr>
              <a:t> derecho de </a:t>
            </a:r>
            <a:r>
              <a:rPr lang="en-US" dirty="0" err="1">
                <a:cs typeface="Times New Roman" panose="02020603050405020304" pitchFamily="18" charset="0"/>
              </a:rPr>
              <a:t>autor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nisqawan</a:t>
            </a:r>
            <a:r>
              <a:rPr lang="en-US" dirty="0">
                <a:cs typeface="Times New Roman" panose="02020603050405020304" pitchFamily="18" charset="0"/>
              </a:rPr>
              <a:t>. </a:t>
            </a:r>
            <a:r>
              <a:rPr lang="en-US" dirty="0" err="1">
                <a:cs typeface="Times New Roman" panose="02020603050405020304" pitchFamily="18" charset="0"/>
              </a:rPr>
              <a:t>Mayqin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layapas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kunan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kaq</a:t>
            </a:r>
            <a:r>
              <a:rPr lang="en-US" dirty="0">
                <a:cs typeface="Times New Roman" panose="02020603050405020304" pitchFamily="18" charset="0"/>
              </a:rPr>
              <a:t> copyright </a:t>
            </a:r>
            <a:r>
              <a:rPr lang="en-US" dirty="0" err="1">
                <a:cs typeface="Times New Roman" panose="02020603050405020304" pitchFamily="18" charset="0"/>
              </a:rPr>
              <a:t>nisqapi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kaq</a:t>
            </a:r>
            <a:r>
              <a:rPr lang="en-US" dirty="0">
                <a:cs typeface="Times New Roman" panose="02020603050405020304" pitchFamily="18" charset="0"/>
              </a:rPr>
              <a:t>, </a:t>
            </a:r>
            <a:r>
              <a:rPr lang="en-US" dirty="0" err="1">
                <a:cs typeface="Times New Roman" panose="02020603050405020304" pitchFamily="18" charset="0"/>
              </a:rPr>
              <a:t>tukukuypi</a:t>
            </a:r>
            <a:r>
              <a:rPr lang="en-US" dirty="0">
                <a:cs typeface="Times New Roman" panose="02020603050405020304" pitchFamily="18" charset="0"/>
              </a:rPr>
              <a:t> © </a:t>
            </a:r>
            <a:r>
              <a:rPr lang="en-US" dirty="0" err="1">
                <a:cs typeface="Times New Roman" panose="02020603050405020304" pitchFamily="18" charset="0"/>
              </a:rPr>
              <a:t>nisqa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chimpuyuq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kanqa</a:t>
            </a:r>
            <a:r>
              <a:rPr lang="en-US" dirty="0">
                <a:cs typeface="Times New Roman" panose="02020603050405020304" pitchFamily="18" charset="0"/>
              </a:rPr>
              <a:t>. Kay </a:t>
            </a:r>
            <a:r>
              <a:rPr lang="en-US" dirty="0" err="1">
                <a:cs typeface="Times New Roman" panose="02020603050405020304" pitchFamily="18" charset="0"/>
              </a:rPr>
              <a:t>layakunapaq</a:t>
            </a:r>
            <a:r>
              <a:rPr lang="en-US" dirty="0">
                <a:cs typeface="Times New Roman" panose="02020603050405020304" pitchFamily="18" charset="0"/>
              </a:rPr>
              <a:t>, </a:t>
            </a:r>
            <a:r>
              <a:rPr lang="en-US" dirty="0" err="1">
                <a:cs typeface="Times New Roman" panose="02020603050405020304" pitchFamily="18" charset="0"/>
              </a:rPr>
              <a:t>huk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pusaqllata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quyta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atiyku</a:t>
            </a:r>
            <a:r>
              <a:rPr lang="en-US" dirty="0"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15A895D-D10A-431D-968C-6E546B515E52}"/>
              </a:ext>
            </a:extLst>
          </p:cNvPr>
          <p:cNvSpPr/>
          <p:nvPr/>
        </p:nvSpPr>
        <p:spPr>
          <a:xfrm>
            <a:off x="6702669" y="2590298"/>
            <a:ext cx="923437" cy="47817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1156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D4F910C-15BF-4C00-8E0D-FB687F5956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281" t="36237" r="34374" b="36717"/>
          <a:stretch/>
        </p:blipFill>
        <p:spPr>
          <a:xfrm>
            <a:off x="2282378" y="1296476"/>
            <a:ext cx="9222234" cy="277314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E2DE45E-3BCD-40E7-8F36-E4EF59310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467348"/>
            <a:ext cx="8911687" cy="1280890"/>
          </a:xfrm>
        </p:spPr>
        <p:txBody>
          <a:bodyPr>
            <a:normAutofit/>
          </a:bodyPr>
          <a:lstStyle/>
          <a:p>
            <a:r>
              <a:rPr lang="en-US" sz="3200" dirty="0" err="1"/>
              <a:t>Akllasqayki</a:t>
            </a:r>
            <a:r>
              <a:rPr lang="en-US" sz="3200" dirty="0"/>
              <a:t> </a:t>
            </a:r>
            <a:r>
              <a:rPr lang="en-US" sz="3200" dirty="0" err="1"/>
              <a:t>qallariypi</a:t>
            </a:r>
            <a:r>
              <a:rPr lang="en-US" sz="3200" dirty="0"/>
              <a:t> radial </a:t>
            </a:r>
            <a:r>
              <a:rPr lang="en-US" sz="3200" dirty="0" err="1"/>
              <a:t>nisqapi</a:t>
            </a:r>
            <a:r>
              <a:rPr lang="en-US" sz="3200" dirty="0"/>
              <a:t> </a:t>
            </a:r>
            <a:r>
              <a:rPr lang="en-US" sz="3200" dirty="0" err="1"/>
              <a:t>ñit’iy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028F2F-8626-4F98-A6BA-3025CFE125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165600"/>
            <a:ext cx="8915400" cy="1534166"/>
          </a:xfrm>
        </p:spPr>
        <p:txBody>
          <a:bodyPr>
            <a:normAutofit/>
          </a:bodyPr>
          <a:lstStyle/>
          <a:p>
            <a:r>
              <a:rPr lang="en-US" dirty="0"/>
              <a:t>Kay </a:t>
            </a:r>
            <a:r>
              <a:rPr lang="en-US" dirty="0" err="1"/>
              <a:t>ejemplopiqa</a:t>
            </a:r>
            <a:r>
              <a:rPr lang="en-US" dirty="0"/>
              <a:t>, </a:t>
            </a:r>
            <a:r>
              <a:rPr lang="en-US" dirty="0" err="1"/>
              <a:t>akllarqanim</a:t>
            </a:r>
            <a:r>
              <a:rPr lang="en-US" dirty="0"/>
              <a:t> </a:t>
            </a:r>
            <a:r>
              <a:rPr lang="en-US" dirty="0" err="1"/>
              <a:t>chay</a:t>
            </a:r>
            <a:r>
              <a:rPr lang="en-US" dirty="0"/>
              <a:t> New Testament In Quechua Huallaga </a:t>
            </a:r>
            <a:r>
              <a:rPr lang="en-US" dirty="0" err="1"/>
              <a:t>Huanuco</a:t>
            </a:r>
            <a:r>
              <a:rPr lang="en-US" dirty="0"/>
              <a:t> (QUBNT) (2011) (Complete Bible) </a:t>
            </a:r>
            <a:r>
              <a:rPr lang="en-US" dirty="0" err="1"/>
              <a:t>Tayta</a:t>
            </a:r>
            <a:r>
              <a:rPr lang="en-US" dirty="0"/>
              <a:t> </a:t>
            </a:r>
            <a:r>
              <a:rPr lang="en-US" dirty="0" err="1"/>
              <a:t>Diosninchi</a:t>
            </a:r>
            <a:r>
              <a:rPr lang="en-US" dirty="0"/>
              <a:t> </a:t>
            </a:r>
            <a:r>
              <a:rPr lang="en-US" dirty="0" err="1"/>
              <a:t>Isquirbichishan</a:t>
            </a:r>
            <a:r>
              <a:rPr lang="en-US" dirty="0"/>
              <a:t> (IC 2184).</a:t>
            </a:r>
          </a:p>
          <a:p>
            <a:pPr lvl="1"/>
            <a:r>
              <a:rPr lang="en-US" dirty="0" err="1"/>
              <a:t>Qhaway</a:t>
            </a:r>
            <a:r>
              <a:rPr lang="en-US" dirty="0"/>
              <a:t>: Sapa </a:t>
            </a:r>
            <a:r>
              <a:rPr lang="en-US" dirty="0" err="1"/>
              <a:t>mañakuypiqa</a:t>
            </a:r>
            <a:r>
              <a:rPr lang="en-US" dirty="0"/>
              <a:t> </a:t>
            </a:r>
            <a:r>
              <a:rPr lang="en-US" dirty="0" err="1"/>
              <a:t>huk</a:t>
            </a:r>
            <a:r>
              <a:rPr lang="en-US" dirty="0"/>
              <a:t> </a:t>
            </a:r>
            <a:r>
              <a:rPr lang="en-US" dirty="0" err="1"/>
              <a:t>akllanallatam</a:t>
            </a:r>
            <a:r>
              <a:rPr lang="en-US" dirty="0"/>
              <a:t> </a:t>
            </a:r>
            <a:r>
              <a:rPr lang="en-US" dirty="0" err="1"/>
              <a:t>ruwayta</a:t>
            </a:r>
            <a:r>
              <a:rPr lang="en-US" dirty="0"/>
              <a:t> </a:t>
            </a:r>
            <a:r>
              <a:rPr lang="en-US" dirty="0" err="1"/>
              <a:t>atinki</a:t>
            </a:r>
            <a:r>
              <a:rPr lang="en-US" dirty="0"/>
              <a:t>. </a:t>
            </a:r>
            <a:r>
              <a:rPr lang="en-US" dirty="0" err="1"/>
              <a:t>Sichus</a:t>
            </a:r>
            <a:r>
              <a:rPr lang="en-US" dirty="0"/>
              <a:t> </a:t>
            </a:r>
            <a:r>
              <a:rPr lang="en-US" dirty="0" err="1"/>
              <a:t>achka</a:t>
            </a:r>
            <a:r>
              <a:rPr lang="en-US" dirty="0"/>
              <a:t> </a:t>
            </a:r>
            <a:r>
              <a:rPr lang="en-US" dirty="0" err="1"/>
              <a:t>layakunata</a:t>
            </a:r>
            <a:r>
              <a:rPr lang="en-US" dirty="0"/>
              <a:t> </a:t>
            </a:r>
            <a:r>
              <a:rPr lang="en-US" dirty="0" err="1"/>
              <a:t>munanki</a:t>
            </a:r>
            <a:r>
              <a:rPr lang="en-US" dirty="0"/>
              <a:t>, </a:t>
            </a:r>
            <a:r>
              <a:rPr lang="en-US" dirty="0" err="1"/>
              <a:t>achka</a:t>
            </a:r>
            <a:r>
              <a:rPr lang="en-US" dirty="0"/>
              <a:t> </a:t>
            </a:r>
            <a:r>
              <a:rPr lang="en-US" dirty="0" err="1"/>
              <a:t>mañakuykunata</a:t>
            </a:r>
            <a:r>
              <a:rPr lang="en-US" dirty="0"/>
              <a:t> </a:t>
            </a:r>
            <a:r>
              <a:rPr lang="en-US" dirty="0" err="1"/>
              <a:t>apachinayki</a:t>
            </a:r>
            <a:r>
              <a:rPr lang="en-US" dirty="0"/>
              <a:t> </a:t>
            </a:r>
            <a:r>
              <a:rPr lang="en-US" dirty="0" err="1"/>
              <a:t>tiyan</a:t>
            </a:r>
            <a:r>
              <a:rPr lang="en-US" dirty="0"/>
              <a:t>.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444016B-CCCB-43A4-BAB1-2104D9D09C45}"/>
              </a:ext>
            </a:extLst>
          </p:cNvPr>
          <p:cNvSpPr/>
          <p:nvPr/>
        </p:nvSpPr>
        <p:spPr>
          <a:xfrm>
            <a:off x="2325343" y="3751131"/>
            <a:ext cx="347518" cy="33131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36FE18D5-8C09-4651-BD75-A3155B8EDAEC}"/>
              </a:ext>
            </a:extLst>
          </p:cNvPr>
          <p:cNvCxnSpPr>
            <a:cxnSpLocks/>
            <a:endCxn id="6" idx="5"/>
          </p:cNvCxnSpPr>
          <p:nvPr/>
        </p:nvCxnSpPr>
        <p:spPr>
          <a:xfrm flipH="1" flipV="1">
            <a:off x="2621968" y="4033923"/>
            <a:ext cx="544960" cy="13168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5770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2DE45E-3BCD-40E7-8F36-E4EF59310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0385" y="211016"/>
            <a:ext cx="9484228" cy="764952"/>
          </a:xfrm>
        </p:spPr>
        <p:txBody>
          <a:bodyPr>
            <a:noAutofit/>
          </a:bodyPr>
          <a:lstStyle/>
          <a:p>
            <a:r>
              <a:rPr lang="en-US" sz="2400" dirty="0"/>
              <a:t>Lista </a:t>
            </a:r>
            <a:r>
              <a:rPr lang="en-US" sz="2400" dirty="0" err="1"/>
              <a:t>urayk'aq</a:t>
            </a:r>
            <a:r>
              <a:rPr lang="en-US" sz="2400" dirty="0"/>
              <a:t> </a:t>
            </a:r>
            <a:r>
              <a:rPr lang="en-US" sz="2400" dirty="0" err="1"/>
              <a:t>wichq'akunqa</a:t>
            </a:r>
            <a:r>
              <a:rPr lang="en-US" sz="2400" dirty="0"/>
              <a:t> </a:t>
            </a:r>
            <a:r>
              <a:rPr lang="en-US" sz="2400" dirty="0" err="1"/>
              <a:t>chaymanta</a:t>
            </a:r>
            <a:r>
              <a:rPr lang="en-US" sz="2400" dirty="0"/>
              <a:t> </a:t>
            </a:r>
            <a:r>
              <a:rPr lang="en-US" sz="2400" dirty="0" err="1"/>
              <a:t>formulario</a:t>
            </a:r>
            <a:r>
              <a:rPr lang="en-US" sz="2400" dirty="0"/>
              <a:t> </a:t>
            </a:r>
            <a:r>
              <a:rPr lang="en-US" sz="2400" dirty="0" err="1"/>
              <a:t>akllasqayki</a:t>
            </a:r>
            <a:r>
              <a:rPr lang="en-US" sz="2400" dirty="0"/>
              <a:t> </a:t>
            </a:r>
            <a:r>
              <a:rPr lang="en-US" sz="2400" dirty="0" err="1"/>
              <a:t>laya</a:t>
            </a:r>
            <a:r>
              <a:rPr lang="en-US" sz="2400" dirty="0"/>
              <a:t> </a:t>
            </a:r>
            <a:r>
              <a:rPr lang="en-US" sz="2400" dirty="0" err="1"/>
              <a:t>rikuchinqa</a:t>
            </a: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028F2F-8626-4F98-A6BA-3025CFE125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3599" y="4708438"/>
            <a:ext cx="8915400" cy="1516515"/>
          </a:xfrm>
        </p:spPr>
        <p:txBody>
          <a:bodyPr>
            <a:normAutofit/>
          </a:bodyPr>
          <a:lstStyle/>
          <a:p>
            <a:r>
              <a:rPr lang="en-US" dirty="0" err="1"/>
              <a:t>Akllasqaykita</a:t>
            </a:r>
            <a:r>
              <a:rPr lang="en-US" dirty="0"/>
              <a:t> </a:t>
            </a:r>
            <a:r>
              <a:rPr lang="en-US" dirty="0" err="1"/>
              <a:t>tikrayta</a:t>
            </a:r>
            <a:r>
              <a:rPr lang="en-US" dirty="0"/>
              <a:t> </a:t>
            </a:r>
            <a:r>
              <a:rPr lang="en-US" dirty="0" err="1"/>
              <a:t>atikunki</a:t>
            </a:r>
            <a:r>
              <a:rPr lang="en-US" dirty="0"/>
              <a:t> </a:t>
            </a:r>
            <a:r>
              <a:rPr lang="en-US" dirty="0" err="1"/>
              <a:t>Versiones</a:t>
            </a:r>
            <a:r>
              <a:rPr lang="en-US" dirty="0"/>
              <a:t> </a:t>
            </a:r>
            <a:r>
              <a:rPr lang="en-US" dirty="0" err="1"/>
              <a:t>kaqman</a:t>
            </a:r>
            <a:r>
              <a:rPr lang="en-US" dirty="0"/>
              <a:t> </a:t>
            </a:r>
            <a:r>
              <a:rPr lang="en-US" dirty="0" err="1"/>
              <a:t>kutiy</a:t>
            </a:r>
            <a:r>
              <a:rPr lang="en-US" dirty="0"/>
              <a:t> </a:t>
            </a:r>
            <a:r>
              <a:rPr lang="en-US" dirty="0" err="1"/>
              <a:t>ñit'ispa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Sichus</a:t>
            </a:r>
            <a:r>
              <a:rPr lang="en-US" dirty="0"/>
              <a:t> </a:t>
            </a:r>
            <a:r>
              <a:rPr lang="en-US" dirty="0" err="1"/>
              <a:t>chayta</a:t>
            </a:r>
            <a:r>
              <a:rPr lang="en-US" dirty="0"/>
              <a:t> </a:t>
            </a:r>
            <a:r>
              <a:rPr lang="en-US" dirty="0" err="1"/>
              <a:t>ruwanki</a:t>
            </a:r>
            <a:r>
              <a:rPr lang="en-US" dirty="0"/>
              <a:t> </a:t>
            </a:r>
            <a:r>
              <a:rPr lang="en-US" dirty="0" err="1"/>
              <a:t>puchuq</a:t>
            </a:r>
            <a:r>
              <a:rPr lang="en-US" dirty="0"/>
              <a:t> </a:t>
            </a:r>
            <a:r>
              <a:rPr lang="en-US" dirty="0" err="1"/>
              <a:t>formulariota</a:t>
            </a:r>
            <a:r>
              <a:rPr lang="en-US" dirty="0"/>
              <a:t> </a:t>
            </a:r>
            <a:r>
              <a:rPr lang="en-US" dirty="0" err="1"/>
              <a:t>hunt’asqayki</a:t>
            </a:r>
            <a:r>
              <a:rPr lang="en-US" dirty="0"/>
              <a:t> </a:t>
            </a:r>
            <a:r>
              <a:rPr lang="en-US" dirty="0" err="1"/>
              <a:t>qhepaman</a:t>
            </a:r>
            <a:r>
              <a:rPr lang="en-US" dirty="0"/>
              <a:t> </a:t>
            </a:r>
            <a:r>
              <a:rPr lang="en-US" dirty="0" err="1"/>
              <a:t>chayqa</a:t>
            </a:r>
            <a:r>
              <a:rPr lang="en-US" dirty="0"/>
              <a:t>, </a:t>
            </a:r>
            <a:r>
              <a:rPr lang="en-US" dirty="0" err="1"/>
              <a:t>hukmantan</a:t>
            </a:r>
            <a:r>
              <a:rPr lang="en-US" dirty="0"/>
              <a:t> </a:t>
            </a:r>
            <a:r>
              <a:rPr lang="en-US" dirty="0" err="1"/>
              <a:t>hunt’anayki</a:t>
            </a:r>
            <a:r>
              <a:rPr lang="en-US" dirty="0"/>
              <a:t> </a:t>
            </a:r>
            <a:r>
              <a:rPr lang="en-US" dirty="0" err="1"/>
              <a:t>kanqa</a:t>
            </a:r>
            <a:r>
              <a:rPr lang="en-US" dirty="0"/>
              <a:t> </a:t>
            </a:r>
            <a:r>
              <a:rPr lang="en-US" dirty="0" err="1"/>
              <a:t>chay</a:t>
            </a:r>
            <a:r>
              <a:rPr lang="en-US" dirty="0"/>
              <a:t> </a:t>
            </a:r>
            <a:r>
              <a:rPr lang="en-US" dirty="0" err="1"/>
              <a:t>formulariota</a:t>
            </a:r>
            <a:r>
              <a:rPr lang="en-US" dirty="0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B0ABECB-87AB-4596-BA15-F204206219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499" t="35644" r="23630" b="49061"/>
          <a:stretch/>
        </p:blipFill>
        <p:spPr>
          <a:xfrm>
            <a:off x="2020385" y="1336430"/>
            <a:ext cx="9192171" cy="1283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1507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9BABB37-76B5-4586-8AFD-2055132C3B7F}"/>
              </a:ext>
            </a:extLst>
          </p:cNvPr>
          <p:cNvSpPr/>
          <p:nvPr/>
        </p:nvSpPr>
        <p:spPr>
          <a:xfrm>
            <a:off x="5312705" y="96965"/>
            <a:ext cx="1610686" cy="99829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Cristiano </a:t>
            </a:r>
            <a:r>
              <a:rPr lang="en-US" sz="1200" dirty="0" err="1">
                <a:solidFill>
                  <a:schemeClr val="tx1"/>
                </a:solidFill>
              </a:rPr>
              <a:t>kaspa</a:t>
            </a:r>
            <a:r>
              <a:rPr lang="en-US" sz="1200" dirty="0">
                <a:solidFill>
                  <a:schemeClr val="tx1"/>
                </a:solidFill>
              </a:rPr>
              <a:t>, ¿</a:t>
            </a:r>
            <a:r>
              <a:rPr lang="en-US" sz="1200" dirty="0" err="1">
                <a:solidFill>
                  <a:schemeClr val="tx1"/>
                </a:solidFill>
              </a:rPr>
              <a:t>hayk’aqllapas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leerqankichu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lliw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Bibliata</a:t>
            </a:r>
            <a:r>
              <a:rPr lang="en-US" sz="1200" dirty="0">
                <a:solidFill>
                  <a:schemeClr val="tx1"/>
                </a:solidFill>
              </a:rPr>
              <a:t>?</a:t>
            </a:r>
            <a:endParaRPr lang="en-US" sz="1200" dirty="0"/>
          </a:p>
        </p:txBody>
      </p:sp>
      <p:cxnSp>
        <p:nvCxnSpPr>
          <p:cNvPr id="6" name="Connector: Elbow 5">
            <a:extLst>
              <a:ext uri="{FF2B5EF4-FFF2-40B4-BE49-F238E27FC236}">
                <a16:creationId xmlns:a16="http://schemas.microsoft.com/office/drawing/2014/main" id="{60FFE28E-7F94-40D5-BB61-D46244FCD605}"/>
              </a:ext>
            </a:extLst>
          </p:cNvPr>
          <p:cNvCxnSpPr>
            <a:cxnSpLocks/>
            <a:stCxn id="4" idx="2"/>
            <a:endCxn id="10" idx="1"/>
          </p:cNvCxnSpPr>
          <p:nvPr/>
        </p:nvCxnSpPr>
        <p:spPr>
          <a:xfrm rot="16200000" flipH="1">
            <a:off x="6526126" y="687176"/>
            <a:ext cx="548951" cy="1365107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or: Elbow 6">
            <a:extLst>
              <a:ext uri="{FF2B5EF4-FFF2-40B4-BE49-F238E27FC236}">
                <a16:creationId xmlns:a16="http://schemas.microsoft.com/office/drawing/2014/main" id="{8A473A66-3C55-4132-8836-5611DB31815B}"/>
              </a:ext>
            </a:extLst>
          </p:cNvPr>
          <p:cNvCxnSpPr>
            <a:cxnSpLocks/>
          </p:cNvCxnSpPr>
          <p:nvPr/>
        </p:nvCxnSpPr>
        <p:spPr>
          <a:xfrm rot="10800000" flipV="1">
            <a:off x="4029133" y="1095255"/>
            <a:ext cx="1517877" cy="552056"/>
          </a:xfrm>
          <a:prstGeom prst="bentConnector3">
            <a:avLst>
              <a:gd name="adj1" fmla="val -37362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69CED572-E1DE-4294-8719-1962C5B0593C}"/>
              </a:ext>
            </a:extLst>
          </p:cNvPr>
          <p:cNvSpPr/>
          <p:nvPr/>
        </p:nvSpPr>
        <p:spPr>
          <a:xfrm>
            <a:off x="7483155" y="1275505"/>
            <a:ext cx="1900341" cy="7374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¿</a:t>
            </a:r>
            <a:r>
              <a:rPr lang="en-US" sz="1200" dirty="0" err="1">
                <a:solidFill>
                  <a:schemeClr val="tx1"/>
                </a:solidFill>
              </a:rPr>
              <a:t>Kawsayniykipaq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allinchu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karqan</a:t>
            </a:r>
            <a:r>
              <a:rPr lang="en-US" sz="12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9E14EC6-8948-4580-9CE7-3EF021B0580C}"/>
              </a:ext>
            </a:extLst>
          </p:cNvPr>
          <p:cNvSpPr/>
          <p:nvPr/>
        </p:nvSpPr>
        <p:spPr>
          <a:xfrm>
            <a:off x="6335491" y="1275505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Ari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31D8B96-9887-4077-8E19-AE426DA5DB5B}"/>
              </a:ext>
            </a:extLst>
          </p:cNvPr>
          <p:cNvSpPr/>
          <p:nvPr/>
        </p:nvSpPr>
        <p:spPr>
          <a:xfrm>
            <a:off x="8437198" y="2012255"/>
            <a:ext cx="777920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Manam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372162E-FDCF-4079-B4BB-A78E40611DCB}"/>
              </a:ext>
            </a:extLst>
          </p:cNvPr>
          <p:cNvSpPr/>
          <p:nvPr/>
        </p:nvSpPr>
        <p:spPr>
          <a:xfrm>
            <a:off x="6484010" y="2423499"/>
            <a:ext cx="1913541" cy="132494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Imanasqa</a:t>
            </a:r>
            <a:r>
              <a:rPr lang="en-US" sz="1200" dirty="0">
                <a:solidFill>
                  <a:schemeClr val="tx1"/>
                </a:solidFill>
              </a:rPr>
              <a:t> mana? ¿</a:t>
            </a:r>
            <a:r>
              <a:rPr lang="en-US" sz="1200" dirty="0" err="1">
                <a:solidFill>
                  <a:schemeClr val="tx1"/>
                </a:solidFill>
              </a:rPr>
              <a:t>Yanapanmanchu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karqan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huk</a:t>
            </a:r>
            <a:r>
              <a:rPr lang="en-US" sz="1200" dirty="0">
                <a:solidFill>
                  <a:schemeClr val="tx1"/>
                </a:solidFill>
              </a:rPr>
              <a:t> plan de </a:t>
            </a:r>
            <a:r>
              <a:rPr lang="en-US" sz="1200" dirty="0" err="1">
                <a:solidFill>
                  <a:schemeClr val="tx1"/>
                </a:solidFill>
              </a:rPr>
              <a:t>lectura</a:t>
            </a:r>
            <a:r>
              <a:rPr lang="en-US" sz="1200" dirty="0">
                <a:solidFill>
                  <a:schemeClr val="tx1"/>
                </a:solidFill>
              </a:rPr>
              <a:t> simple </a:t>
            </a:r>
            <a:r>
              <a:rPr lang="en-US" sz="1200" dirty="0" err="1">
                <a:solidFill>
                  <a:schemeClr val="tx1"/>
                </a:solidFill>
              </a:rPr>
              <a:t>beneficio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yapananpaq</a:t>
            </a:r>
            <a:r>
              <a:rPr lang="en-US" sz="1200" dirty="0">
                <a:solidFill>
                  <a:schemeClr val="tx1"/>
                </a:solidFill>
              </a:rPr>
              <a:t>?</a:t>
            </a:r>
            <a:endParaRPr lang="en-US" sz="120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37918AF-1F3B-4A97-8099-DFBE1288B09B}"/>
              </a:ext>
            </a:extLst>
          </p:cNvPr>
          <p:cNvSpPr/>
          <p:nvPr/>
        </p:nvSpPr>
        <p:spPr>
          <a:xfrm>
            <a:off x="4467766" y="1297277"/>
            <a:ext cx="84493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Manam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D3705E1-FA9B-4B63-9E3A-3C60F4E357B0}"/>
              </a:ext>
            </a:extLst>
          </p:cNvPr>
          <p:cNvSpPr/>
          <p:nvPr/>
        </p:nvSpPr>
        <p:spPr>
          <a:xfrm>
            <a:off x="9687302" y="1284873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Ari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E8B1713-A153-44B2-B7E6-F8661EBEA235}"/>
              </a:ext>
            </a:extLst>
          </p:cNvPr>
          <p:cNvSpPr/>
          <p:nvPr/>
        </p:nvSpPr>
        <p:spPr>
          <a:xfrm>
            <a:off x="10559139" y="1290085"/>
            <a:ext cx="1467877" cy="7374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¿</a:t>
            </a:r>
            <a:r>
              <a:rPr lang="en-US" sz="1200" dirty="0" err="1">
                <a:solidFill>
                  <a:schemeClr val="tx1"/>
                </a:solidFill>
              </a:rPr>
              <a:t>Leenapaq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plantachu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utilizarqanki</a:t>
            </a:r>
            <a:r>
              <a:rPr lang="en-US" sz="1200" dirty="0">
                <a:solidFill>
                  <a:schemeClr val="tx1"/>
                </a:solidFill>
              </a:rPr>
              <a:t>?</a:t>
            </a:r>
            <a:endParaRPr lang="en-US" sz="1200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EDD2A23-4EE1-4550-B1A4-A9DF86B66095}"/>
              </a:ext>
            </a:extLst>
          </p:cNvPr>
          <p:cNvSpPr/>
          <p:nvPr/>
        </p:nvSpPr>
        <p:spPr>
          <a:xfrm>
            <a:off x="2343698" y="1001105"/>
            <a:ext cx="1691939" cy="101490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¿</a:t>
            </a:r>
            <a:r>
              <a:rPr lang="en-US" sz="1200" dirty="0" err="1">
                <a:solidFill>
                  <a:schemeClr val="tx1"/>
                </a:solidFill>
              </a:rPr>
              <a:t>Qanpa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yuyayniykipiqa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ancha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allinchu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cristiano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hina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llapan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Bibliata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leeyqa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C9939FB-81A9-4789-88C9-777F0FA48855}"/>
              </a:ext>
            </a:extLst>
          </p:cNvPr>
          <p:cNvSpPr/>
          <p:nvPr/>
        </p:nvSpPr>
        <p:spPr>
          <a:xfrm>
            <a:off x="3193988" y="2050228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Ari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4CE4DC6-E37B-434D-B4F0-2FCB11CE2B96}"/>
              </a:ext>
            </a:extLst>
          </p:cNvPr>
          <p:cNvSpPr/>
          <p:nvPr/>
        </p:nvSpPr>
        <p:spPr>
          <a:xfrm>
            <a:off x="2343698" y="2439042"/>
            <a:ext cx="1691939" cy="65639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¿</a:t>
            </a:r>
            <a:r>
              <a:rPr lang="en-US" sz="1200" dirty="0" err="1">
                <a:solidFill>
                  <a:schemeClr val="tx1"/>
                </a:solidFill>
              </a:rPr>
              <a:t>Imataq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hark’asunki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lliw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Bibliata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leenaykipaq</a:t>
            </a:r>
            <a:r>
              <a:rPr lang="en-US" sz="1200" dirty="0">
                <a:solidFill>
                  <a:schemeClr val="tx1"/>
                </a:solidFill>
              </a:rPr>
              <a:t>?</a:t>
            </a:r>
            <a:endParaRPr lang="en-US" sz="1200" dirty="0"/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2842CA3E-2D57-44DA-9192-A15E00C6FC1B}"/>
              </a:ext>
            </a:extLst>
          </p:cNvPr>
          <p:cNvCxnSpPr>
            <a:cxnSpLocks/>
            <a:stCxn id="28" idx="2"/>
            <a:endCxn id="31" idx="0"/>
          </p:cNvCxnSpPr>
          <p:nvPr/>
        </p:nvCxnSpPr>
        <p:spPr>
          <a:xfrm>
            <a:off x="3189668" y="2016012"/>
            <a:ext cx="0" cy="4230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35">
            <a:extLst>
              <a:ext uri="{FF2B5EF4-FFF2-40B4-BE49-F238E27FC236}">
                <a16:creationId xmlns:a16="http://schemas.microsoft.com/office/drawing/2014/main" id="{8223E8E0-47EE-4E64-B6EA-DEB8CD4F6556}"/>
              </a:ext>
            </a:extLst>
          </p:cNvPr>
          <p:cNvSpPr/>
          <p:nvPr/>
        </p:nvSpPr>
        <p:spPr>
          <a:xfrm>
            <a:off x="2073718" y="3521059"/>
            <a:ext cx="1383585" cy="7374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¿</a:t>
            </a:r>
            <a:r>
              <a:rPr lang="en-US" sz="1200" dirty="0" err="1">
                <a:solidFill>
                  <a:schemeClr val="tx1"/>
                </a:solidFill>
              </a:rPr>
              <a:t>Nishu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tiempotachu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hap’in</a:t>
            </a:r>
            <a:r>
              <a:rPr lang="en-US" sz="12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EE77E68-4A52-4246-893B-38FC138D3CD6}"/>
              </a:ext>
            </a:extLst>
          </p:cNvPr>
          <p:cNvSpPr/>
          <p:nvPr/>
        </p:nvSpPr>
        <p:spPr>
          <a:xfrm>
            <a:off x="1645380" y="1247091"/>
            <a:ext cx="835073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Manam</a:t>
            </a:r>
            <a:endParaRPr lang="en-US" sz="1200" dirty="0">
              <a:solidFill>
                <a:schemeClr val="tx1"/>
              </a:solidFill>
            </a:endParaRP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4DE856BA-028B-4956-A8E3-7A5BE17B3A4F}"/>
              </a:ext>
            </a:extLst>
          </p:cNvPr>
          <p:cNvCxnSpPr>
            <a:cxnSpLocks/>
            <a:stCxn id="28" idx="1"/>
            <a:endCxn id="40" idx="3"/>
          </p:cNvCxnSpPr>
          <p:nvPr/>
        </p:nvCxnSpPr>
        <p:spPr>
          <a:xfrm flipH="1">
            <a:off x="1762097" y="1508559"/>
            <a:ext cx="581601" cy="37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39">
            <a:extLst>
              <a:ext uri="{FF2B5EF4-FFF2-40B4-BE49-F238E27FC236}">
                <a16:creationId xmlns:a16="http://schemas.microsoft.com/office/drawing/2014/main" id="{C9199992-A0FB-4779-BEB1-9052A3E6576E}"/>
              </a:ext>
            </a:extLst>
          </p:cNvPr>
          <p:cNvSpPr/>
          <p:nvPr/>
        </p:nvSpPr>
        <p:spPr>
          <a:xfrm>
            <a:off x="269387" y="1143625"/>
            <a:ext cx="1492710" cy="7374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Imanasqa</a:t>
            </a:r>
            <a:r>
              <a:rPr lang="en-US" sz="1200" dirty="0">
                <a:solidFill>
                  <a:schemeClr val="tx1"/>
                </a:solidFill>
              </a:rPr>
              <a:t> mana?</a:t>
            </a:r>
            <a:endParaRPr lang="en-US" sz="1200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30336C0D-EADE-461D-A247-3365B9BFE78B}"/>
              </a:ext>
            </a:extLst>
          </p:cNvPr>
          <p:cNvSpPr/>
          <p:nvPr/>
        </p:nvSpPr>
        <p:spPr>
          <a:xfrm>
            <a:off x="4441134" y="2329781"/>
            <a:ext cx="1891968" cy="7717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¿</a:t>
            </a:r>
            <a:r>
              <a:rPr lang="en-US" sz="1200" dirty="0" err="1">
                <a:solidFill>
                  <a:schemeClr val="tx1"/>
                </a:solidFill>
              </a:rPr>
              <a:t>Nishu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manchakuypaqchu</a:t>
            </a:r>
            <a:r>
              <a:rPr lang="en-US" sz="1200" dirty="0">
                <a:solidFill>
                  <a:schemeClr val="tx1"/>
                </a:solidFill>
              </a:rPr>
              <a:t>? ¿</a:t>
            </a:r>
            <a:r>
              <a:rPr lang="en-US" sz="1200" dirty="0" err="1">
                <a:solidFill>
                  <a:schemeClr val="tx1"/>
                </a:solidFill>
              </a:rPr>
              <a:t>Hatun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sasa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librochu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leenapaq</a:t>
            </a:r>
            <a:r>
              <a:rPr lang="en-US" sz="12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64BA33C1-F48E-4C0D-A25A-AFBF3BF70F09}"/>
              </a:ext>
            </a:extLst>
          </p:cNvPr>
          <p:cNvSpPr/>
          <p:nvPr/>
        </p:nvSpPr>
        <p:spPr>
          <a:xfrm>
            <a:off x="2345415" y="4577810"/>
            <a:ext cx="2330172" cy="154655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WBP GRATUITA Biblia </a:t>
            </a:r>
            <a:r>
              <a:rPr lang="en-US" sz="1200" dirty="0" err="1">
                <a:solidFill>
                  <a:schemeClr val="tx1"/>
                </a:solidFill>
              </a:rPr>
              <a:t>ñawinchay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plankunayuqmi</a:t>
            </a:r>
            <a:r>
              <a:rPr lang="en-US" sz="1200" dirty="0">
                <a:solidFill>
                  <a:schemeClr val="tx1"/>
                </a:solidFill>
              </a:rPr>
              <a:t>, </a:t>
            </a:r>
            <a:r>
              <a:rPr lang="en-US" sz="1200" dirty="0" err="1">
                <a:solidFill>
                  <a:schemeClr val="tx1"/>
                </a:solidFill>
              </a:rPr>
              <a:t>chaykunam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yanapan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ima</a:t>
            </a:r>
            <a:r>
              <a:rPr lang="en-US" sz="1200" dirty="0">
                <a:solidFill>
                  <a:schemeClr val="tx1"/>
                </a:solidFill>
              </a:rPr>
              <a:t> pacha </a:t>
            </a:r>
            <a:r>
              <a:rPr lang="en-US" sz="1200" dirty="0" err="1">
                <a:solidFill>
                  <a:schemeClr val="tx1"/>
                </a:solidFill>
              </a:rPr>
              <a:t>compromisotapas</a:t>
            </a:r>
            <a:r>
              <a:rPr lang="en-US" sz="1200" dirty="0">
                <a:solidFill>
                  <a:schemeClr val="tx1"/>
                </a:solidFill>
              </a:rPr>
              <a:t> 5 </a:t>
            </a:r>
            <a:r>
              <a:rPr lang="en-US" sz="1200" dirty="0" err="1">
                <a:solidFill>
                  <a:schemeClr val="tx1"/>
                </a:solidFill>
              </a:rPr>
              <a:t>minutomanta</a:t>
            </a:r>
            <a:r>
              <a:rPr lang="en-US" sz="1200" dirty="0">
                <a:solidFill>
                  <a:schemeClr val="tx1"/>
                </a:solidFill>
              </a:rPr>
              <a:t> 60 </a:t>
            </a:r>
            <a:r>
              <a:rPr lang="en-US" sz="1200" dirty="0" err="1">
                <a:solidFill>
                  <a:schemeClr val="tx1"/>
                </a:solidFill>
              </a:rPr>
              <a:t>minutokama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sapa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punchaw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utaq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ima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hayka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punchawpas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sapa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semana</a:t>
            </a:r>
            <a:r>
              <a:rPr lang="en-US" sz="1200" dirty="0">
                <a:solidFill>
                  <a:schemeClr val="tx1"/>
                </a:solidFill>
              </a:rPr>
              <a:t>.</a:t>
            </a:r>
            <a:endParaRPr lang="en-US" sz="1200" dirty="0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8A8C0B91-4541-4320-B481-3EA157A2CEF4}"/>
              </a:ext>
            </a:extLst>
          </p:cNvPr>
          <p:cNvSpPr/>
          <p:nvPr/>
        </p:nvSpPr>
        <p:spPr>
          <a:xfrm>
            <a:off x="4728786" y="4574857"/>
            <a:ext cx="2607098" cy="155016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WBP GRATUITA </a:t>
            </a:r>
            <a:r>
              <a:rPr lang="en-US" sz="1200" dirty="0" err="1">
                <a:solidFill>
                  <a:schemeClr val="tx1"/>
                </a:solidFill>
              </a:rPr>
              <a:t>plankunata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qun</a:t>
            </a:r>
            <a:r>
              <a:rPr lang="en-US" sz="1200" dirty="0">
                <a:solidFill>
                  <a:schemeClr val="tx1"/>
                </a:solidFill>
              </a:rPr>
              <a:t> mana </a:t>
            </a:r>
            <a:r>
              <a:rPr lang="en-US" sz="1200" dirty="0" err="1">
                <a:solidFill>
                  <a:schemeClr val="tx1"/>
                </a:solidFill>
              </a:rPr>
              <a:t>sasa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ñawirinapaq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tikraykunapi</a:t>
            </a:r>
            <a:r>
              <a:rPr lang="en-US" sz="1200" dirty="0">
                <a:solidFill>
                  <a:schemeClr val="tx1"/>
                </a:solidFill>
              </a:rPr>
              <a:t>. </a:t>
            </a:r>
            <a:r>
              <a:rPr lang="en-US" sz="1200" dirty="0" err="1">
                <a:solidFill>
                  <a:schemeClr val="tx1"/>
                </a:solidFill>
              </a:rPr>
              <a:t>Hatun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ruwaykunapas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ruway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atiymanmi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tukupun</a:t>
            </a:r>
            <a:r>
              <a:rPr lang="en-US" sz="1200" dirty="0">
                <a:solidFill>
                  <a:schemeClr val="tx1"/>
                </a:solidFill>
              </a:rPr>
              <a:t>, </a:t>
            </a:r>
            <a:r>
              <a:rPr lang="en-US" sz="1200" dirty="0" err="1">
                <a:solidFill>
                  <a:schemeClr val="tx1"/>
                </a:solidFill>
              </a:rPr>
              <a:t>huch’uy</a:t>
            </a:r>
            <a:r>
              <a:rPr lang="en-US" sz="1200" dirty="0">
                <a:solidFill>
                  <a:schemeClr val="tx1"/>
                </a:solidFill>
              </a:rPr>
              <a:t>, mana </a:t>
            </a:r>
            <a:r>
              <a:rPr lang="en-US" sz="1200" dirty="0" err="1">
                <a:solidFill>
                  <a:schemeClr val="tx1"/>
                </a:solidFill>
              </a:rPr>
              <a:t>sasa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kamachiy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ruwaykunaman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t’aqasqa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kaqtin</a:t>
            </a:r>
            <a:r>
              <a:rPr lang="en-US" sz="12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C3D87B91-0B85-4841-9DFC-B6B8F6ACE59D}"/>
              </a:ext>
            </a:extLst>
          </p:cNvPr>
          <p:cNvSpPr/>
          <p:nvPr/>
        </p:nvSpPr>
        <p:spPr>
          <a:xfrm>
            <a:off x="10165287" y="1934560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Ari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4E0C07D2-CBF0-4CCE-80BC-A7242AD03156}"/>
              </a:ext>
            </a:extLst>
          </p:cNvPr>
          <p:cNvSpPr/>
          <p:nvPr/>
        </p:nvSpPr>
        <p:spPr>
          <a:xfrm>
            <a:off x="8502406" y="2437167"/>
            <a:ext cx="1498335" cy="97400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¿</a:t>
            </a:r>
            <a:r>
              <a:rPr lang="en-US" sz="1200" dirty="0" err="1">
                <a:solidFill>
                  <a:schemeClr val="tx1"/>
                </a:solidFill>
              </a:rPr>
              <a:t>Leenapaq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planochu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chay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ruwayta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aswan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allinta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kamachirqa</a:t>
            </a:r>
            <a:r>
              <a:rPr lang="en-US" sz="1200" dirty="0">
                <a:solidFill>
                  <a:schemeClr val="tx1"/>
                </a:solidFill>
              </a:rPr>
              <a:t>?</a:t>
            </a:r>
            <a:endParaRPr lang="en-US" sz="1200" dirty="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F91485DB-6D8D-4E04-8560-554A749E3BD7}"/>
              </a:ext>
            </a:extLst>
          </p:cNvPr>
          <p:cNvSpPr/>
          <p:nvPr/>
        </p:nvSpPr>
        <p:spPr>
          <a:xfrm>
            <a:off x="10587137" y="2429712"/>
            <a:ext cx="1505741" cy="14885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¿</a:t>
            </a:r>
            <a:r>
              <a:rPr lang="en-US" sz="1200" dirty="0" err="1">
                <a:solidFill>
                  <a:schemeClr val="tx1"/>
                </a:solidFill>
              </a:rPr>
              <a:t>Huk</a:t>
            </a:r>
            <a:r>
              <a:rPr lang="en-US" sz="1200" dirty="0">
                <a:solidFill>
                  <a:schemeClr val="tx1"/>
                </a:solidFill>
              </a:rPr>
              <a:t> plan de </a:t>
            </a:r>
            <a:r>
              <a:rPr lang="en-US" sz="1200" dirty="0" err="1">
                <a:solidFill>
                  <a:schemeClr val="tx1"/>
                </a:solidFill>
              </a:rPr>
              <a:t>lectura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personalizada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nisqawanchu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chay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ruwayta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aswan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allinta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kamachikunman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karqan</a:t>
            </a:r>
            <a:r>
              <a:rPr lang="en-US" sz="1200" dirty="0">
                <a:solidFill>
                  <a:schemeClr val="tx1"/>
                </a:solidFill>
              </a:rPr>
              <a:t>?</a:t>
            </a:r>
            <a:endParaRPr lang="en-US" sz="1200" dirty="0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ABC027EA-F218-4D89-A019-EE9DB8C396A1}"/>
              </a:ext>
            </a:extLst>
          </p:cNvPr>
          <p:cNvSpPr/>
          <p:nvPr/>
        </p:nvSpPr>
        <p:spPr>
          <a:xfrm>
            <a:off x="9857671" y="2614155"/>
            <a:ext cx="900076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Manam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752EF3B8-D25A-4A2E-8535-46E8ECB9DBDD}"/>
              </a:ext>
            </a:extLst>
          </p:cNvPr>
          <p:cNvSpPr/>
          <p:nvPr/>
        </p:nvSpPr>
        <p:spPr>
          <a:xfrm>
            <a:off x="7413916" y="4578660"/>
            <a:ext cx="2039615" cy="154052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WBP </a:t>
            </a:r>
            <a:r>
              <a:rPr lang="en-US" sz="1200" dirty="0" err="1">
                <a:solidFill>
                  <a:schemeClr val="tx1"/>
                </a:solidFill>
              </a:rPr>
              <a:t>nisqapiqa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iñiyku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Bibliata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leeyqa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tukuy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kawsayninchismanmi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hatun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allinta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yanapawanchis</a:t>
            </a:r>
            <a:r>
              <a:rPr lang="en-US" sz="1200" dirty="0">
                <a:solidFill>
                  <a:schemeClr val="tx1"/>
                </a:solidFill>
              </a:rPr>
              <a:t>.</a:t>
            </a:r>
            <a:endParaRPr lang="en-US" sz="1200" dirty="0"/>
          </a:p>
        </p:txBody>
      </p:sp>
      <p:cxnSp>
        <p:nvCxnSpPr>
          <p:cNvPr id="69" name="Connector: Elbow 68">
            <a:extLst>
              <a:ext uri="{FF2B5EF4-FFF2-40B4-BE49-F238E27FC236}">
                <a16:creationId xmlns:a16="http://schemas.microsoft.com/office/drawing/2014/main" id="{9FCE411F-8773-4396-B030-1621DA3BDFCA}"/>
              </a:ext>
            </a:extLst>
          </p:cNvPr>
          <p:cNvCxnSpPr>
            <a:cxnSpLocks/>
            <a:stCxn id="17" idx="2"/>
            <a:endCxn id="66" idx="0"/>
          </p:cNvCxnSpPr>
          <p:nvPr/>
        </p:nvCxnSpPr>
        <p:spPr>
          <a:xfrm rot="16200000" flipH="1">
            <a:off x="7522144" y="3667080"/>
            <a:ext cx="830216" cy="99294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Rectangle 69">
            <a:extLst>
              <a:ext uri="{FF2B5EF4-FFF2-40B4-BE49-F238E27FC236}">
                <a16:creationId xmlns:a16="http://schemas.microsoft.com/office/drawing/2014/main" id="{9C445FB0-3DF6-4678-A282-F7F06CF367C9}"/>
              </a:ext>
            </a:extLst>
          </p:cNvPr>
          <p:cNvSpPr/>
          <p:nvPr/>
        </p:nvSpPr>
        <p:spPr>
          <a:xfrm>
            <a:off x="9585588" y="4576354"/>
            <a:ext cx="1483801" cy="153955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¿Ima </a:t>
            </a:r>
            <a:r>
              <a:rPr lang="en-US" sz="1200" dirty="0" err="1">
                <a:solidFill>
                  <a:schemeClr val="tx1"/>
                </a:solidFill>
              </a:rPr>
              <a:t>plantataq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servichikurqanki</a:t>
            </a:r>
            <a:r>
              <a:rPr lang="en-US" sz="1200" dirty="0">
                <a:solidFill>
                  <a:schemeClr val="tx1"/>
                </a:solidFill>
              </a:rPr>
              <a:t>? WBP </a:t>
            </a:r>
            <a:r>
              <a:rPr lang="en-US" sz="1200" dirty="0" err="1">
                <a:solidFill>
                  <a:schemeClr val="tx1"/>
                </a:solidFill>
              </a:rPr>
              <a:t>hatun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imaymana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akllanapaq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kan.</a:t>
            </a:r>
            <a:endParaRPr lang="en-US" sz="1200" dirty="0"/>
          </a:p>
        </p:txBody>
      </p:sp>
      <p:cxnSp>
        <p:nvCxnSpPr>
          <p:cNvPr id="71" name="Connector: Elbow 70">
            <a:extLst>
              <a:ext uri="{FF2B5EF4-FFF2-40B4-BE49-F238E27FC236}">
                <a16:creationId xmlns:a16="http://schemas.microsoft.com/office/drawing/2014/main" id="{B8B1E9C3-B803-4EC5-B4B2-6583F01A87F3}"/>
              </a:ext>
            </a:extLst>
          </p:cNvPr>
          <p:cNvCxnSpPr>
            <a:cxnSpLocks/>
            <a:stCxn id="55" idx="2"/>
            <a:endCxn id="70" idx="0"/>
          </p:cNvCxnSpPr>
          <p:nvPr/>
        </p:nvCxnSpPr>
        <p:spPr>
          <a:xfrm rot="16200000" flipH="1">
            <a:off x="9206940" y="3455805"/>
            <a:ext cx="1165182" cy="1075915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ctangle 73">
            <a:extLst>
              <a:ext uri="{FF2B5EF4-FFF2-40B4-BE49-F238E27FC236}">
                <a16:creationId xmlns:a16="http://schemas.microsoft.com/office/drawing/2014/main" id="{3CDCAD7D-CDDB-4A48-9057-12EDBADBCB30}"/>
              </a:ext>
            </a:extLst>
          </p:cNvPr>
          <p:cNvSpPr/>
          <p:nvPr/>
        </p:nvSpPr>
        <p:spPr>
          <a:xfrm>
            <a:off x="11174286" y="4580104"/>
            <a:ext cx="823913" cy="153497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WBP </a:t>
            </a:r>
            <a:r>
              <a:rPr lang="en-US" sz="1200" dirty="0" err="1">
                <a:solidFill>
                  <a:schemeClr val="tx1"/>
                </a:solidFill>
              </a:rPr>
              <a:t>nisqapi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huk</a:t>
            </a:r>
            <a:r>
              <a:rPr lang="en-US" sz="1200" dirty="0">
                <a:solidFill>
                  <a:schemeClr val="tx1"/>
                </a:solidFill>
              </a:rPr>
              <a:t> planta GRATUITA </a:t>
            </a:r>
            <a:r>
              <a:rPr lang="en-US" sz="1200" dirty="0" err="1">
                <a:solidFill>
                  <a:schemeClr val="tx1"/>
                </a:solidFill>
              </a:rPr>
              <a:t>ruwayta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pruebay</a:t>
            </a:r>
            <a:endParaRPr lang="en-US" sz="1200" dirty="0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FF266FCB-EE27-4D5F-B6CD-DE1596012606}"/>
              </a:ext>
            </a:extLst>
          </p:cNvPr>
          <p:cNvSpPr/>
          <p:nvPr/>
        </p:nvSpPr>
        <p:spPr>
          <a:xfrm>
            <a:off x="11376265" y="3828669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Ari</a:t>
            </a: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4E82EE45-9E43-4C22-B186-F1516775F646}"/>
              </a:ext>
            </a:extLst>
          </p:cNvPr>
          <p:cNvSpPr/>
          <p:nvPr/>
        </p:nvSpPr>
        <p:spPr>
          <a:xfrm>
            <a:off x="9598460" y="3755016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Ari</a:t>
            </a: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DE889FA4-85D2-4EEA-B3FC-DE545BE30252}"/>
              </a:ext>
            </a:extLst>
          </p:cNvPr>
          <p:cNvSpPr/>
          <p:nvPr/>
        </p:nvSpPr>
        <p:spPr>
          <a:xfrm>
            <a:off x="11268967" y="3981069"/>
            <a:ext cx="823912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Manam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0C0DD4B1-EFBD-4271-9763-3B54FD6F5087}"/>
              </a:ext>
            </a:extLst>
          </p:cNvPr>
          <p:cNvSpPr/>
          <p:nvPr/>
        </p:nvSpPr>
        <p:spPr>
          <a:xfrm>
            <a:off x="93133" y="4575707"/>
            <a:ext cx="2166425" cy="154413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WBP GRATUITA </a:t>
            </a:r>
            <a:r>
              <a:rPr lang="en-US" sz="1200" dirty="0" err="1">
                <a:solidFill>
                  <a:schemeClr val="tx1"/>
                </a:solidFill>
              </a:rPr>
              <a:t>plankunata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qun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achka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temakunawan</a:t>
            </a:r>
            <a:r>
              <a:rPr lang="en-US" sz="1200" dirty="0">
                <a:solidFill>
                  <a:schemeClr val="tx1"/>
                </a:solidFill>
              </a:rPr>
              <a:t> Cronológico, M’Cheyne, </a:t>
            </a:r>
            <a:r>
              <a:rPr lang="en-US" sz="1200" dirty="0" err="1">
                <a:solidFill>
                  <a:schemeClr val="tx1"/>
                </a:solidFill>
              </a:rPr>
              <a:t>hukkunapas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wakin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variedad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yapanapaq</a:t>
            </a:r>
            <a:endParaRPr lang="en-US" sz="1200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7904846B-A7C0-4C13-9BEE-44C0F1EC7F48}"/>
              </a:ext>
            </a:extLst>
          </p:cNvPr>
          <p:cNvSpPr/>
          <p:nvPr/>
        </p:nvSpPr>
        <p:spPr>
          <a:xfrm>
            <a:off x="206087" y="2430176"/>
            <a:ext cx="1691939" cy="66431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¿</a:t>
            </a:r>
            <a:r>
              <a:rPr lang="en-US" sz="1200" dirty="0" err="1">
                <a:solidFill>
                  <a:schemeClr val="tx1"/>
                </a:solidFill>
              </a:rPr>
              <a:t>Nishu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aburridochu</a:t>
            </a:r>
            <a:r>
              <a:rPr lang="en-US" sz="1200" dirty="0">
                <a:solidFill>
                  <a:schemeClr val="tx1"/>
                </a:solidFill>
              </a:rPr>
              <a:t>?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08395BF-2372-4C75-84AD-F054CD05BDAE}"/>
              </a:ext>
            </a:extLst>
          </p:cNvPr>
          <p:cNvCxnSpPr>
            <a:stCxn id="31" idx="1"/>
            <a:endCxn id="57" idx="3"/>
          </p:cNvCxnSpPr>
          <p:nvPr/>
        </p:nvCxnSpPr>
        <p:spPr>
          <a:xfrm flipH="1" flipV="1">
            <a:off x="1898026" y="2762333"/>
            <a:ext cx="445672" cy="49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or: Elbow 33">
            <a:extLst>
              <a:ext uri="{FF2B5EF4-FFF2-40B4-BE49-F238E27FC236}">
                <a16:creationId xmlns:a16="http://schemas.microsoft.com/office/drawing/2014/main" id="{23D704D2-4C65-49EC-8C66-5B25E1F521D3}"/>
              </a:ext>
            </a:extLst>
          </p:cNvPr>
          <p:cNvCxnSpPr>
            <a:cxnSpLocks/>
            <a:stCxn id="59" idx="2"/>
            <a:endCxn id="74" idx="0"/>
          </p:cNvCxnSpPr>
          <p:nvPr/>
        </p:nvCxnSpPr>
        <p:spPr>
          <a:xfrm rot="16200000" flipH="1">
            <a:off x="11132180" y="4126041"/>
            <a:ext cx="661890" cy="246235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or: Elbow 37">
            <a:extLst>
              <a:ext uri="{FF2B5EF4-FFF2-40B4-BE49-F238E27FC236}">
                <a16:creationId xmlns:a16="http://schemas.microsoft.com/office/drawing/2014/main" id="{B3F1FE61-A883-4467-9A0D-0F66C1FA9F5D}"/>
              </a:ext>
            </a:extLst>
          </p:cNvPr>
          <p:cNvCxnSpPr>
            <a:cxnSpLocks/>
            <a:stCxn id="45" idx="2"/>
            <a:endCxn id="50" idx="0"/>
          </p:cNvCxnSpPr>
          <p:nvPr/>
        </p:nvCxnSpPr>
        <p:spPr>
          <a:xfrm rot="16200000" flipH="1">
            <a:off x="4973038" y="3515560"/>
            <a:ext cx="1473376" cy="645217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Rectangle 76">
            <a:extLst>
              <a:ext uri="{FF2B5EF4-FFF2-40B4-BE49-F238E27FC236}">
                <a16:creationId xmlns:a16="http://schemas.microsoft.com/office/drawing/2014/main" id="{E0CA2629-5E03-4504-BE1E-E6AA50570946}"/>
              </a:ext>
            </a:extLst>
          </p:cNvPr>
          <p:cNvSpPr/>
          <p:nvPr/>
        </p:nvSpPr>
        <p:spPr>
          <a:xfrm>
            <a:off x="94581" y="6159973"/>
            <a:ext cx="11903617" cy="65639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err="1">
                <a:solidFill>
                  <a:schemeClr val="tx1"/>
                </a:solidFill>
              </a:rPr>
              <a:t>Sichus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Bibliata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leeyta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munarqanki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manataq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atirqankichu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chayqa</a:t>
            </a:r>
            <a:r>
              <a:rPr lang="en-US" sz="1100" dirty="0">
                <a:solidFill>
                  <a:schemeClr val="tx1"/>
                </a:solidFill>
              </a:rPr>
              <a:t>, </a:t>
            </a:r>
            <a:r>
              <a:rPr lang="en-US" sz="1100" dirty="0">
                <a:solidFill>
                  <a:schemeClr val="tx1"/>
                </a:solidFill>
                <a:hlinkClick r:id="rId2"/>
              </a:rPr>
              <a:t>https://worldbibleplans.com/languages/quechua/index.html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nisqaman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watukamuwayku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hinaspa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huk</a:t>
            </a:r>
            <a:r>
              <a:rPr lang="en-US" sz="1100" dirty="0">
                <a:solidFill>
                  <a:schemeClr val="tx1"/>
                </a:solidFill>
              </a:rPr>
              <a:t> GRATUITA </a:t>
            </a:r>
            <a:r>
              <a:rPr lang="en-US" sz="1100" dirty="0" err="1">
                <a:solidFill>
                  <a:schemeClr val="tx1"/>
                </a:solidFill>
              </a:rPr>
              <a:t>ruwasqa</a:t>
            </a:r>
            <a:r>
              <a:rPr lang="en-US" sz="1100" dirty="0">
                <a:solidFill>
                  <a:schemeClr val="tx1"/>
                </a:solidFill>
              </a:rPr>
              <a:t> Biblia </a:t>
            </a:r>
            <a:r>
              <a:rPr lang="en-US" sz="1100" dirty="0" err="1">
                <a:solidFill>
                  <a:schemeClr val="tx1"/>
                </a:solidFill>
              </a:rPr>
              <a:t>leenapaq</a:t>
            </a:r>
            <a:r>
              <a:rPr lang="en-US" sz="1100" dirty="0">
                <a:solidFill>
                  <a:schemeClr val="tx1"/>
                </a:solidFill>
              </a:rPr>
              <a:t> planta </a:t>
            </a:r>
            <a:r>
              <a:rPr lang="en-US" sz="1100" dirty="0" err="1">
                <a:solidFill>
                  <a:schemeClr val="tx1"/>
                </a:solidFill>
              </a:rPr>
              <a:t>ruway</a:t>
            </a:r>
            <a:r>
              <a:rPr lang="en-US" sz="1100" dirty="0">
                <a:solidFill>
                  <a:schemeClr val="tx1"/>
                </a:solidFill>
              </a:rPr>
              <a:t>. </a:t>
            </a:r>
            <a:r>
              <a:rPr lang="en-US" sz="1100" dirty="0" err="1">
                <a:solidFill>
                  <a:schemeClr val="tx1"/>
                </a:solidFill>
              </a:rPr>
              <a:t>Imaymana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simikunamanta</a:t>
            </a:r>
            <a:r>
              <a:rPr lang="en-US" sz="1100" dirty="0">
                <a:solidFill>
                  <a:schemeClr val="tx1"/>
                </a:solidFill>
              </a:rPr>
              <a:t>, </a:t>
            </a:r>
            <a:r>
              <a:rPr lang="en-US" sz="1100" dirty="0" err="1">
                <a:solidFill>
                  <a:schemeClr val="tx1"/>
                </a:solidFill>
              </a:rPr>
              <a:t>tikraykunamanta</a:t>
            </a:r>
            <a:r>
              <a:rPr lang="en-US" sz="1100" dirty="0">
                <a:solidFill>
                  <a:schemeClr val="tx1"/>
                </a:solidFill>
              </a:rPr>
              <a:t>, pacha </a:t>
            </a:r>
            <a:r>
              <a:rPr lang="en-US" sz="1100" dirty="0" err="1">
                <a:solidFill>
                  <a:schemeClr val="tx1"/>
                </a:solidFill>
              </a:rPr>
              <a:t>compromisokunamanta</a:t>
            </a:r>
            <a:r>
              <a:rPr lang="en-US" sz="1100" dirty="0">
                <a:solidFill>
                  <a:schemeClr val="tx1"/>
                </a:solidFill>
              </a:rPr>
              <a:t>, </a:t>
            </a:r>
            <a:r>
              <a:rPr lang="en-US" sz="1100" dirty="0" err="1">
                <a:solidFill>
                  <a:schemeClr val="tx1"/>
                </a:solidFill>
              </a:rPr>
              <a:t>temakunamanta</a:t>
            </a:r>
            <a:r>
              <a:rPr lang="en-US" sz="1100" dirty="0">
                <a:solidFill>
                  <a:schemeClr val="tx1"/>
                </a:solidFill>
              </a:rPr>
              <a:t>, ebook </a:t>
            </a:r>
            <a:r>
              <a:rPr lang="en-US" sz="1100" dirty="0" err="1">
                <a:solidFill>
                  <a:schemeClr val="tx1"/>
                </a:solidFill>
              </a:rPr>
              <a:t>formatokunamantapas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akllay</a:t>
            </a:r>
            <a:r>
              <a:rPr lang="en-US" sz="1100" dirty="0">
                <a:solidFill>
                  <a:schemeClr val="tx1"/>
                </a:solidFill>
              </a:rPr>
              <a:t>. </a:t>
            </a:r>
            <a:r>
              <a:rPr lang="en-US" sz="1100" dirty="0" err="1">
                <a:solidFill>
                  <a:schemeClr val="tx1"/>
                </a:solidFill>
              </a:rPr>
              <a:t>Kayna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sasan</a:t>
            </a:r>
            <a:r>
              <a:rPr lang="en-US" sz="1100" dirty="0">
                <a:solidFill>
                  <a:schemeClr val="tx1"/>
                </a:solidFill>
              </a:rPr>
              <a:t>. Planta </a:t>
            </a:r>
            <a:r>
              <a:rPr lang="en-US" sz="1100" dirty="0" err="1">
                <a:solidFill>
                  <a:schemeClr val="tx1"/>
                </a:solidFill>
              </a:rPr>
              <a:t>ruway</a:t>
            </a:r>
            <a:r>
              <a:rPr lang="en-US" sz="1100" dirty="0">
                <a:solidFill>
                  <a:schemeClr val="tx1"/>
                </a:solidFill>
              </a:rPr>
              <a:t>, WBP </a:t>
            </a:r>
            <a:r>
              <a:rPr lang="en-US" sz="1100" dirty="0" err="1">
                <a:solidFill>
                  <a:schemeClr val="tx1"/>
                </a:solidFill>
              </a:rPr>
              <a:t>ruwan</a:t>
            </a:r>
            <a:r>
              <a:rPr lang="en-US" sz="1100" dirty="0">
                <a:solidFill>
                  <a:schemeClr val="tx1"/>
                </a:solidFill>
              </a:rPr>
              <a:t>, mana 1 </a:t>
            </a:r>
            <a:r>
              <a:rPr lang="en-US" sz="1100" dirty="0" err="1">
                <a:solidFill>
                  <a:schemeClr val="tx1"/>
                </a:solidFill>
              </a:rPr>
              <a:t>p’unchawpitaq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huk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linkta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tarinki</a:t>
            </a:r>
            <a:r>
              <a:rPr lang="en-US" sz="1100" dirty="0">
                <a:solidFill>
                  <a:schemeClr val="tx1"/>
                </a:solidFill>
              </a:rPr>
              <a:t>, Plan de Lectura de Biblia </a:t>
            </a:r>
            <a:r>
              <a:rPr lang="en-US" sz="1100" dirty="0" err="1">
                <a:solidFill>
                  <a:schemeClr val="tx1"/>
                </a:solidFill>
              </a:rPr>
              <a:t>ruwasqayki</a:t>
            </a:r>
            <a:r>
              <a:rPr lang="en-US" sz="1100" dirty="0">
                <a:solidFill>
                  <a:schemeClr val="tx1"/>
                </a:solidFill>
              </a:rPr>
              <a:t> GRATUITA </a:t>
            </a:r>
            <a:r>
              <a:rPr lang="en-US" sz="1100" dirty="0" err="1">
                <a:solidFill>
                  <a:schemeClr val="tx1"/>
                </a:solidFill>
              </a:rPr>
              <a:t>ruwasqaykita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qillqanaykipaq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utaq</a:t>
            </a:r>
            <a:r>
              <a:rPr lang="en-US" sz="1100" dirty="0">
                <a:solidFill>
                  <a:schemeClr val="tx1"/>
                </a:solidFill>
              </a:rPr>
              <a:t> mana </a:t>
            </a:r>
            <a:r>
              <a:rPr lang="en-US" sz="1100" dirty="0" err="1">
                <a:solidFill>
                  <a:schemeClr val="tx1"/>
                </a:solidFill>
              </a:rPr>
              <a:t>qillqakunawan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uraykachinaykipaq</a:t>
            </a:r>
            <a:r>
              <a:rPr lang="en-US" sz="1100" dirty="0">
                <a:solidFill>
                  <a:schemeClr val="tx1"/>
                </a:solidFill>
              </a:rPr>
              <a:t>. ¿</a:t>
            </a:r>
            <a:r>
              <a:rPr lang="en-US" sz="1100" dirty="0" err="1">
                <a:solidFill>
                  <a:schemeClr val="tx1"/>
                </a:solidFill>
              </a:rPr>
              <a:t>Ñoqaykuchu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rimarqayku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tukuy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imapas</a:t>
            </a:r>
            <a:r>
              <a:rPr lang="en-US" sz="1100" dirty="0">
                <a:solidFill>
                  <a:schemeClr val="tx1"/>
                </a:solidFill>
              </a:rPr>
              <a:t> GRATUITA </a:t>
            </a:r>
            <a:r>
              <a:rPr lang="en-US" sz="1100" dirty="0" err="1">
                <a:solidFill>
                  <a:schemeClr val="tx1"/>
                </a:solidFill>
              </a:rPr>
              <a:t>kasqanmanta</a:t>
            </a:r>
            <a:r>
              <a:rPr lang="en-US" sz="1100" dirty="0">
                <a:solidFill>
                  <a:schemeClr val="tx1"/>
                </a:solidFill>
              </a:rPr>
              <a:t>!</a:t>
            </a:r>
            <a:endParaRPr lang="en-US" sz="1100" dirty="0"/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90756889-93FF-4700-82A3-156AC089886A}"/>
              </a:ext>
            </a:extLst>
          </p:cNvPr>
          <p:cNvCxnSpPr>
            <a:cxnSpLocks/>
            <a:endCxn id="26" idx="1"/>
          </p:cNvCxnSpPr>
          <p:nvPr/>
        </p:nvCxnSpPr>
        <p:spPr>
          <a:xfrm>
            <a:off x="9372720" y="1644205"/>
            <a:ext cx="1186419" cy="145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Connector: Elbow 96">
            <a:extLst>
              <a:ext uri="{FF2B5EF4-FFF2-40B4-BE49-F238E27FC236}">
                <a16:creationId xmlns:a16="http://schemas.microsoft.com/office/drawing/2014/main" id="{600C5535-D3CC-4A26-8CF9-A8C4506CFC20}"/>
              </a:ext>
            </a:extLst>
          </p:cNvPr>
          <p:cNvCxnSpPr>
            <a:cxnSpLocks/>
          </p:cNvCxnSpPr>
          <p:nvPr/>
        </p:nvCxnSpPr>
        <p:spPr>
          <a:xfrm flipV="1">
            <a:off x="10000741" y="2939787"/>
            <a:ext cx="586396" cy="119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Rectangle 99">
            <a:extLst>
              <a:ext uri="{FF2B5EF4-FFF2-40B4-BE49-F238E27FC236}">
                <a16:creationId xmlns:a16="http://schemas.microsoft.com/office/drawing/2014/main" id="{B85A545C-B14F-4D8A-8DAB-C1C3E2714541}"/>
              </a:ext>
            </a:extLst>
          </p:cNvPr>
          <p:cNvSpPr/>
          <p:nvPr/>
        </p:nvSpPr>
        <p:spPr>
          <a:xfrm>
            <a:off x="1066803" y="3517966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Ari</a:t>
            </a: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73F05AE0-844E-48C4-83E1-45C7E6040743}"/>
              </a:ext>
            </a:extLst>
          </p:cNvPr>
          <p:cNvSpPr/>
          <p:nvPr/>
        </p:nvSpPr>
        <p:spPr>
          <a:xfrm>
            <a:off x="5340221" y="3555284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Ari</a:t>
            </a: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E8D90312-74C4-43BA-9E14-D5A31174EEAC}"/>
              </a:ext>
            </a:extLst>
          </p:cNvPr>
          <p:cNvSpPr/>
          <p:nvPr/>
        </p:nvSpPr>
        <p:spPr>
          <a:xfrm>
            <a:off x="3312121" y="4249669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Ari</a:t>
            </a:r>
          </a:p>
        </p:txBody>
      </p:sp>
      <p:cxnSp>
        <p:nvCxnSpPr>
          <p:cNvPr id="107" name="Connector: Elbow 106">
            <a:extLst>
              <a:ext uri="{FF2B5EF4-FFF2-40B4-BE49-F238E27FC236}">
                <a16:creationId xmlns:a16="http://schemas.microsoft.com/office/drawing/2014/main" id="{FC16EE73-F35C-49B3-B5B6-02AA810616D3}"/>
              </a:ext>
            </a:extLst>
          </p:cNvPr>
          <p:cNvCxnSpPr>
            <a:cxnSpLocks/>
            <a:stCxn id="57" idx="2"/>
          </p:cNvCxnSpPr>
          <p:nvPr/>
        </p:nvCxnSpPr>
        <p:spPr>
          <a:xfrm rot="16200000" flipH="1">
            <a:off x="718100" y="3428446"/>
            <a:ext cx="1480370" cy="812456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Connector: Elbow 113">
            <a:extLst>
              <a:ext uri="{FF2B5EF4-FFF2-40B4-BE49-F238E27FC236}">
                <a16:creationId xmlns:a16="http://schemas.microsoft.com/office/drawing/2014/main" id="{2FED51BE-3B38-49F1-8C2E-F3E10969A789}"/>
              </a:ext>
            </a:extLst>
          </p:cNvPr>
          <p:cNvCxnSpPr>
            <a:cxnSpLocks/>
          </p:cNvCxnSpPr>
          <p:nvPr/>
        </p:nvCxnSpPr>
        <p:spPr>
          <a:xfrm rot="16200000" flipH="1">
            <a:off x="2737656" y="4224772"/>
            <a:ext cx="376546" cy="320834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Connector: Elbow 121">
            <a:extLst>
              <a:ext uri="{FF2B5EF4-FFF2-40B4-BE49-F238E27FC236}">
                <a16:creationId xmlns:a16="http://schemas.microsoft.com/office/drawing/2014/main" id="{D74091AA-53CB-4DBC-9EF4-C97775319DAB}"/>
              </a:ext>
            </a:extLst>
          </p:cNvPr>
          <p:cNvCxnSpPr>
            <a:cxnSpLocks/>
            <a:stCxn id="10" idx="2"/>
            <a:endCxn id="17" idx="0"/>
          </p:cNvCxnSpPr>
          <p:nvPr/>
        </p:nvCxnSpPr>
        <p:spPr>
          <a:xfrm rot="5400000">
            <a:off x="7731758" y="1721931"/>
            <a:ext cx="410592" cy="992545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Connector: Elbow 123">
            <a:extLst>
              <a:ext uri="{FF2B5EF4-FFF2-40B4-BE49-F238E27FC236}">
                <a16:creationId xmlns:a16="http://schemas.microsoft.com/office/drawing/2014/main" id="{784EA9DD-0787-4C8C-B210-4443E0CB625E}"/>
              </a:ext>
            </a:extLst>
          </p:cNvPr>
          <p:cNvCxnSpPr>
            <a:stCxn id="26" idx="2"/>
            <a:endCxn id="55" idx="0"/>
          </p:cNvCxnSpPr>
          <p:nvPr/>
        </p:nvCxnSpPr>
        <p:spPr>
          <a:xfrm rot="5400000">
            <a:off x="10067486" y="1211575"/>
            <a:ext cx="409680" cy="2041504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Connector: Elbow 127">
            <a:extLst>
              <a:ext uri="{FF2B5EF4-FFF2-40B4-BE49-F238E27FC236}">
                <a16:creationId xmlns:a16="http://schemas.microsoft.com/office/drawing/2014/main" id="{DA598EC9-8546-48ED-AFF0-6334D14D4F58}"/>
              </a:ext>
            </a:extLst>
          </p:cNvPr>
          <p:cNvCxnSpPr>
            <a:cxnSpLocks/>
            <a:stCxn id="26" idx="2"/>
            <a:endCxn id="59" idx="0"/>
          </p:cNvCxnSpPr>
          <p:nvPr/>
        </p:nvCxnSpPr>
        <p:spPr>
          <a:xfrm rot="16200000" flipH="1">
            <a:off x="11115431" y="2205134"/>
            <a:ext cx="402225" cy="4693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9" name="Rectangle 128">
            <a:extLst>
              <a:ext uri="{FF2B5EF4-FFF2-40B4-BE49-F238E27FC236}">
                <a16:creationId xmlns:a16="http://schemas.microsoft.com/office/drawing/2014/main" id="{A43284D4-899B-49F1-B420-96E58200646D}"/>
              </a:ext>
            </a:extLst>
          </p:cNvPr>
          <p:cNvSpPr/>
          <p:nvPr/>
        </p:nvSpPr>
        <p:spPr>
          <a:xfrm>
            <a:off x="11307916" y="2055812"/>
            <a:ext cx="784962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Manam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A22B5532-94EC-4A66-8531-002BF01C3015}"/>
              </a:ext>
            </a:extLst>
          </p:cNvPr>
          <p:cNvSpPr/>
          <p:nvPr/>
        </p:nvSpPr>
        <p:spPr>
          <a:xfrm>
            <a:off x="7460839" y="3748444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Ari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84378D6A-7323-430F-AB72-CE4A9AB97E3E}"/>
              </a:ext>
            </a:extLst>
          </p:cNvPr>
          <p:cNvSpPr/>
          <p:nvPr/>
        </p:nvSpPr>
        <p:spPr>
          <a:xfrm>
            <a:off x="3584657" y="3525409"/>
            <a:ext cx="1511319" cy="7374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¿</a:t>
            </a:r>
            <a:r>
              <a:rPr lang="en-US" sz="1200" dirty="0" err="1">
                <a:solidFill>
                  <a:schemeClr val="tx1"/>
                </a:solidFill>
              </a:rPr>
              <a:t>Qillqakuna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ima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plankuna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ancha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chaninniyuqchu</a:t>
            </a:r>
            <a:r>
              <a:rPr lang="en-US" sz="1200" dirty="0">
                <a:solidFill>
                  <a:schemeClr val="tx1"/>
                </a:solidFill>
              </a:rPr>
              <a:t>?</a:t>
            </a:r>
          </a:p>
        </p:txBody>
      </p:sp>
      <p:cxnSp>
        <p:nvCxnSpPr>
          <p:cNvPr id="19" name="Connector: Elbow 18">
            <a:extLst>
              <a:ext uri="{FF2B5EF4-FFF2-40B4-BE49-F238E27FC236}">
                <a16:creationId xmlns:a16="http://schemas.microsoft.com/office/drawing/2014/main" id="{52647C22-3073-4AE4-AD2C-C258DAE360F1}"/>
              </a:ext>
            </a:extLst>
          </p:cNvPr>
          <p:cNvCxnSpPr>
            <a:cxnSpLocks/>
            <a:stCxn id="31" idx="2"/>
            <a:endCxn id="36" idx="0"/>
          </p:cNvCxnSpPr>
          <p:nvPr/>
        </p:nvCxnSpPr>
        <p:spPr>
          <a:xfrm rot="5400000">
            <a:off x="2764779" y="3096170"/>
            <a:ext cx="425622" cy="424157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or: Elbow 21">
            <a:extLst>
              <a:ext uri="{FF2B5EF4-FFF2-40B4-BE49-F238E27FC236}">
                <a16:creationId xmlns:a16="http://schemas.microsoft.com/office/drawing/2014/main" id="{837C6AF1-E662-4051-AF3C-5D305AE64699}"/>
              </a:ext>
            </a:extLst>
          </p:cNvPr>
          <p:cNvCxnSpPr>
            <a:cxnSpLocks/>
            <a:stCxn id="31" idx="2"/>
            <a:endCxn id="63" idx="0"/>
          </p:cNvCxnSpPr>
          <p:nvPr/>
        </p:nvCxnSpPr>
        <p:spPr>
          <a:xfrm rot="16200000" flipH="1">
            <a:off x="3550006" y="2735098"/>
            <a:ext cx="429972" cy="1150649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or: Elbow 41">
            <a:extLst>
              <a:ext uri="{FF2B5EF4-FFF2-40B4-BE49-F238E27FC236}">
                <a16:creationId xmlns:a16="http://schemas.microsoft.com/office/drawing/2014/main" id="{D077B12A-0562-44FF-9312-125339C9B57B}"/>
              </a:ext>
            </a:extLst>
          </p:cNvPr>
          <p:cNvCxnSpPr>
            <a:cxnSpLocks/>
          </p:cNvCxnSpPr>
          <p:nvPr/>
        </p:nvCxnSpPr>
        <p:spPr>
          <a:xfrm rot="5400000">
            <a:off x="3997530" y="4239374"/>
            <a:ext cx="380896" cy="304681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Connector: Elbow 75">
            <a:extLst>
              <a:ext uri="{FF2B5EF4-FFF2-40B4-BE49-F238E27FC236}">
                <a16:creationId xmlns:a16="http://schemas.microsoft.com/office/drawing/2014/main" id="{16289E48-5111-4A78-9077-DB569F44818F}"/>
              </a:ext>
            </a:extLst>
          </p:cNvPr>
          <p:cNvCxnSpPr>
            <a:cxnSpLocks/>
            <a:stCxn id="31" idx="3"/>
            <a:endCxn id="45" idx="1"/>
          </p:cNvCxnSpPr>
          <p:nvPr/>
        </p:nvCxnSpPr>
        <p:spPr>
          <a:xfrm flipV="1">
            <a:off x="4035637" y="2715631"/>
            <a:ext cx="405497" cy="51609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58223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5277F-6C05-4582-A5E6-D9F184B67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2473" y="296940"/>
            <a:ext cx="8911687" cy="647950"/>
          </a:xfrm>
        </p:spPr>
        <p:txBody>
          <a:bodyPr>
            <a:normAutofit/>
          </a:bodyPr>
          <a:lstStyle/>
          <a:p>
            <a:r>
              <a:rPr lang="en-US" dirty="0" err="1"/>
              <a:t>Temas</a:t>
            </a:r>
            <a:r>
              <a:rPr lang="en-US" dirty="0"/>
              <a:t> </a:t>
            </a:r>
            <a:r>
              <a:rPr lang="en-US" dirty="0" err="1"/>
              <a:t>nisqakuna</a:t>
            </a: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78534-6720-41D1-95FF-F7E974D98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8760" y="944890"/>
            <a:ext cx="8915400" cy="5616170"/>
          </a:xfrm>
        </p:spPr>
        <p:txBody>
          <a:bodyPr>
            <a:normAutofit fontScale="70000" lnSpcReduction="20000"/>
          </a:bodyPr>
          <a:lstStyle/>
          <a:p>
            <a:r>
              <a:rPr lang="fi-FI" sz="2400" dirty="0"/>
              <a:t>Temakuna huknirayta textokunata leenapaq qon</a:t>
            </a:r>
            <a:r>
              <a:rPr lang="en-US" sz="2400" dirty="0"/>
              <a:t>.</a:t>
            </a:r>
          </a:p>
          <a:p>
            <a:pPr lvl="1"/>
            <a:r>
              <a:rPr lang="fi-FI" sz="2200" dirty="0"/>
              <a:t>Wakin temakunaqa leenapaq ordenta qon</a:t>
            </a:r>
            <a:r>
              <a:rPr lang="en-US" sz="2200" dirty="0"/>
              <a:t>.</a:t>
            </a:r>
          </a:p>
          <a:p>
            <a:pPr lvl="2"/>
            <a:r>
              <a:rPr lang="en-US" sz="2000" dirty="0" err="1"/>
              <a:t>Ejemplokuna</a:t>
            </a:r>
            <a:r>
              <a:rPr lang="en-US" sz="2000" dirty="0"/>
              <a:t>:</a:t>
            </a:r>
          </a:p>
          <a:p>
            <a:pPr lvl="3"/>
            <a:r>
              <a:rPr lang="en-US" sz="1800" dirty="0" err="1"/>
              <a:t>Chiqan</a:t>
            </a:r>
            <a:r>
              <a:rPr lang="en-US" sz="1800" dirty="0"/>
              <a:t> (</a:t>
            </a:r>
            <a:r>
              <a:rPr lang="en-US" sz="1800" dirty="0" err="1"/>
              <a:t>Génesismanta</a:t>
            </a:r>
            <a:r>
              <a:rPr lang="en-US" sz="1800" dirty="0"/>
              <a:t> </a:t>
            </a:r>
            <a:r>
              <a:rPr lang="en-US" sz="1800" dirty="0" err="1"/>
              <a:t>Apocalipsiskama</a:t>
            </a:r>
            <a:r>
              <a:rPr lang="en-US" sz="1800" dirty="0"/>
              <a:t>) ..</a:t>
            </a:r>
          </a:p>
          <a:p>
            <a:pPr lvl="3"/>
            <a:r>
              <a:rPr lang="en-US" sz="1800" dirty="0"/>
              <a:t>Orden Cronológico </a:t>
            </a:r>
            <a:r>
              <a:rPr lang="en-US" sz="1800" dirty="0" err="1"/>
              <a:t>nisqa</a:t>
            </a:r>
            <a:r>
              <a:rPr lang="en-US" sz="1800" dirty="0"/>
              <a:t>.</a:t>
            </a:r>
            <a:endParaRPr lang="en-US" sz="1600" dirty="0"/>
          </a:p>
          <a:p>
            <a:pPr lvl="1"/>
            <a:r>
              <a:rPr lang="en-US" sz="2200" dirty="0" err="1"/>
              <a:t>Huk</a:t>
            </a:r>
            <a:r>
              <a:rPr lang="en-US" sz="2200" dirty="0"/>
              <a:t> </a:t>
            </a:r>
            <a:r>
              <a:rPr lang="en-US" sz="2200" dirty="0" err="1"/>
              <a:t>temakunan</a:t>
            </a:r>
            <a:r>
              <a:rPr lang="en-US" sz="2200" dirty="0"/>
              <a:t> </a:t>
            </a:r>
            <a:r>
              <a:rPr lang="en-US" sz="2200" dirty="0" err="1"/>
              <a:t>huk</a:t>
            </a:r>
            <a:r>
              <a:rPr lang="en-US" sz="2200" dirty="0"/>
              <a:t> </a:t>
            </a:r>
            <a:r>
              <a:rPr lang="en-US" sz="2200" dirty="0" err="1"/>
              <a:t>yuyayllapi</a:t>
            </a:r>
            <a:r>
              <a:rPr lang="en-US" sz="2200" dirty="0"/>
              <a:t> </a:t>
            </a:r>
            <a:r>
              <a:rPr lang="en-US" sz="2200" dirty="0" err="1"/>
              <a:t>yuyaykunki</a:t>
            </a:r>
            <a:r>
              <a:rPr lang="en-US" sz="2200" dirty="0"/>
              <a:t> </a:t>
            </a:r>
            <a:r>
              <a:rPr lang="en-US" sz="2200" dirty="0" err="1"/>
              <a:t>otaq</a:t>
            </a:r>
            <a:r>
              <a:rPr lang="en-US" sz="2200" dirty="0"/>
              <a:t> </a:t>
            </a:r>
            <a:r>
              <a:rPr lang="en-US" sz="2200" dirty="0" err="1"/>
              <a:t>textokunata</a:t>
            </a:r>
            <a:r>
              <a:rPr lang="en-US" sz="2200" dirty="0"/>
              <a:t> </a:t>
            </a:r>
            <a:r>
              <a:rPr lang="en-US" sz="2200" dirty="0" err="1"/>
              <a:t>imapaqpas</a:t>
            </a:r>
            <a:r>
              <a:rPr lang="en-US" sz="2200" dirty="0"/>
              <a:t> </a:t>
            </a:r>
            <a:r>
              <a:rPr lang="en-US" sz="2200" dirty="0" err="1"/>
              <a:t>allinta</a:t>
            </a:r>
            <a:r>
              <a:rPr lang="en-US" sz="2200" dirty="0"/>
              <a:t> </a:t>
            </a:r>
            <a:r>
              <a:rPr lang="en-US" sz="2200" dirty="0" err="1"/>
              <a:t>rikuchinki</a:t>
            </a:r>
            <a:r>
              <a:rPr lang="en-US" sz="2200" dirty="0"/>
              <a:t>.</a:t>
            </a:r>
          </a:p>
          <a:p>
            <a:pPr lvl="2"/>
            <a:r>
              <a:rPr lang="en-US" sz="2000" dirty="0" err="1"/>
              <a:t>Ejemplokuna</a:t>
            </a:r>
            <a:r>
              <a:rPr lang="en-US" sz="2200" dirty="0"/>
              <a:t>:</a:t>
            </a:r>
          </a:p>
          <a:p>
            <a:pPr lvl="3"/>
            <a:r>
              <a:rPr lang="en-US" sz="1800" dirty="0" err="1"/>
              <a:t>Género</a:t>
            </a:r>
            <a:r>
              <a:rPr lang="en-US" sz="1800" dirty="0"/>
              <a:t> </a:t>
            </a:r>
            <a:r>
              <a:rPr lang="en-US" sz="1800" dirty="0" err="1"/>
              <a:t>nisqapi</a:t>
            </a:r>
            <a:r>
              <a:rPr lang="en-US" sz="1800" dirty="0"/>
              <a:t> </a:t>
            </a:r>
            <a:r>
              <a:rPr lang="en-US" sz="1800" dirty="0" err="1"/>
              <a:t>sayasqa</a:t>
            </a:r>
            <a:r>
              <a:rPr lang="en-US" sz="1800" dirty="0"/>
              <a:t>.</a:t>
            </a:r>
          </a:p>
          <a:p>
            <a:pPr lvl="3"/>
            <a:r>
              <a:rPr lang="en-US" sz="1800" dirty="0"/>
              <a:t>M’Cheyne </a:t>
            </a:r>
            <a:r>
              <a:rPr lang="en-US" sz="1800" dirty="0" err="1"/>
              <a:t>sutiyuq</a:t>
            </a:r>
            <a:r>
              <a:rPr lang="en-US" sz="1800" dirty="0"/>
              <a:t> </a:t>
            </a:r>
            <a:r>
              <a:rPr lang="en-US" sz="1800" dirty="0" err="1"/>
              <a:t>runa</a:t>
            </a:r>
            <a:r>
              <a:rPr lang="en-US" sz="1800" dirty="0"/>
              <a:t>.</a:t>
            </a:r>
          </a:p>
          <a:p>
            <a:pPr lvl="1"/>
            <a:r>
              <a:rPr lang="en-US" sz="2200" dirty="0" err="1"/>
              <a:t>Wakin</a:t>
            </a:r>
            <a:r>
              <a:rPr lang="en-US" sz="2200" dirty="0"/>
              <a:t> </a:t>
            </a:r>
            <a:r>
              <a:rPr lang="en-US" sz="2200" dirty="0" err="1"/>
              <a:t>temakunaqa</a:t>
            </a:r>
            <a:r>
              <a:rPr lang="en-US" sz="2200" dirty="0"/>
              <a:t> </a:t>
            </a:r>
            <a:r>
              <a:rPr lang="en-US" sz="2200" dirty="0" err="1"/>
              <a:t>huk</a:t>
            </a:r>
            <a:r>
              <a:rPr lang="en-US" sz="2200" dirty="0"/>
              <a:t> </a:t>
            </a:r>
            <a:r>
              <a:rPr lang="en-US" sz="2200" dirty="0" err="1"/>
              <a:t>librollapin</a:t>
            </a:r>
            <a:r>
              <a:rPr lang="en-US" sz="2200" dirty="0"/>
              <a:t> </a:t>
            </a:r>
            <a:r>
              <a:rPr lang="en-US" sz="2200" dirty="0" err="1"/>
              <a:t>otaq</a:t>
            </a:r>
            <a:r>
              <a:rPr lang="en-US" sz="2200" dirty="0"/>
              <a:t> </a:t>
            </a:r>
            <a:r>
              <a:rPr lang="en-US" sz="2200" dirty="0" err="1"/>
              <a:t>akllasqa</a:t>
            </a:r>
            <a:r>
              <a:rPr lang="en-US" sz="2200" dirty="0"/>
              <a:t> </a:t>
            </a:r>
            <a:r>
              <a:rPr lang="en-US" sz="2200" dirty="0" err="1"/>
              <a:t>librokunapin</a:t>
            </a:r>
            <a:r>
              <a:rPr lang="en-US" sz="2200" dirty="0"/>
              <a:t> </a:t>
            </a:r>
            <a:r>
              <a:rPr lang="en-US" sz="2200" dirty="0" err="1"/>
              <a:t>astawanqa</a:t>
            </a:r>
            <a:r>
              <a:rPr lang="en-US" sz="2200" dirty="0"/>
              <a:t> </a:t>
            </a:r>
            <a:r>
              <a:rPr lang="en-US" sz="2200" dirty="0" err="1"/>
              <a:t>yuyaykunki</a:t>
            </a:r>
            <a:r>
              <a:rPr lang="en-US" sz="2200" dirty="0"/>
              <a:t>.</a:t>
            </a:r>
          </a:p>
          <a:p>
            <a:pPr lvl="2"/>
            <a:r>
              <a:rPr lang="en-US" sz="2000" dirty="0" err="1"/>
              <a:t>Ejemplokuna</a:t>
            </a:r>
            <a:r>
              <a:rPr lang="en-US" sz="2000" dirty="0"/>
              <a:t>:</a:t>
            </a:r>
          </a:p>
          <a:p>
            <a:pPr lvl="3"/>
            <a:r>
              <a:rPr lang="en-US" sz="1800" dirty="0"/>
              <a:t>1 Libro </a:t>
            </a:r>
            <a:r>
              <a:rPr lang="en-US" sz="1800" dirty="0" err="1"/>
              <a:t>Ukhu</a:t>
            </a:r>
            <a:r>
              <a:rPr lang="en-US" sz="1800" dirty="0"/>
              <a:t> </a:t>
            </a:r>
            <a:r>
              <a:rPr lang="en-US" sz="1800" dirty="0" err="1"/>
              <a:t>Buceo</a:t>
            </a:r>
            <a:r>
              <a:rPr lang="en-US" sz="1800" dirty="0"/>
              <a:t>.</a:t>
            </a:r>
          </a:p>
          <a:p>
            <a:pPr lvl="3"/>
            <a:r>
              <a:rPr lang="en-US" sz="1800" dirty="0" err="1"/>
              <a:t>Apostolkuna</a:t>
            </a:r>
            <a:r>
              <a:rPr lang="en-US" sz="1800" dirty="0"/>
              <a:t> </a:t>
            </a:r>
            <a:r>
              <a:rPr lang="en-US" sz="1800" dirty="0" err="1"/>
              <a:t>hinaspa</a:t>
            </a:r>
            <a:r>
              <a:rPr lang="en-US" sz="1800" dirty="0"/>
              <a:t> Pablo.</a:t>
            </a:r>
          </a:p>
          <a:p>
            <a:pPr lvl="2"/>
            <a:endParaRPr lang="en-US" sz="2000" dirty="0"/>
          </a:p>
          <a:p>
            <a:pPr marL="0" indent="0">
              <a:buNone/>
            </a:pPr>
            <a:r>
              <a:rPr lang="en-US" sz="2400" dirty="0" err="1"/>
              <a:t>Llapan</a:t>
            </a:r>
            <a:r>
              <a:rPr lang="en-US" sz="2400" dirty="0"/>
              <a:t> </a:t>
            </a:r>
            <a:r>
              <a:rPr lang="en-US" sz="2400" dirty="0" err="1"/>
              <a:t>temakunan</a:t>
            </a:r>
            <a:r>
              <a:rPr lang="en-US" sz="2400" dirty="0"/>
              <a:t> </a:t>
            </a:r>
            <a:r>
              <a:rPr lang="en-US" sz="2400" dirty="0" err="1"/>
              <a:t>sut’inchasqa</a:t>
            </a:r>
            <a:r>
              <a:rPr lang="en-US" sz="2400" dirty="0"/>
              <a:t> </a:t>
            </a:r>
            <a:r>
              <a:rPr lang="en-US" sz="2400" dirty="0" err="1"/>
              <a:t>kashan</a:t>
            </a:r>
            <a:r>
              <a:rPr lang="en-US" sz="2400" dirty="0"/>
              <a:t> Planes de Lectura </a:t>
            </a:r>
            <a:r>
              <a:rPr lang="en-US" sz="2400" dirty="0" err="1"/>
              <a:t>nisqa</a:t>
            </a:r>
            <a:r>
              <a:rPr lang="en-US" sz="2400" dirty="0"/>
              <a:t> </a:t>
            </a:r>
            <a:r>
              <a:rPr lang="en-US" sz="2400" dirty="0" err="1"/>
              <a:t>paginapi</a:t>
            </a:r>
            <a:r>
              <a:rPr lang="en-US" sz="2400" dirty="0"/>
              <a:t>, </a:t>
            </a:r>
            <a:r>
              <a:rPr lang="en-US" sz="2400" dirty="0" err="1"/>
              <a:t>chaytan</a:t>
            </a:r>
            <a:r>
              <a:rPr lang="en-US" sz="2400" dirty="0"/>
              <a:t> </a:t>
            </a:r>
            <a:r>
              <a:rPr lang="en-US" sz="2400" dirty="0" err="1"/>
              <a:t>haykun</a:t>
            </a:r>
            <a:r>
              <a:rPr lang="en-US" sz="2400" dirty="0"/>
              <a:t> </a:t>
            </a:r>
            <a:r>
              <a:rPr lang="en-US" sz="2400" dirty="0" err="1"/>
              <a:t>menú</a:t>
            </a:r>
            <a:r>
              <a:rPr lang="en-US" sz="2400" dirty="0"/>
              <a:t> </a:t>
            </a:r>
            <a:r>
              <a:rPr lang="en-US" sz="2400" dirty="0" err="1"/>
              <a:t>nisqawan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fi-FI" sz="2400" dirty="0"/>
              <a:t>Qanpaq aswan allin kaq temata tariy</a:t>
            </a:r>
            <a:r>
              <a:rPr lang="en-US" sz="2400" dirty="0"/>
              <a:t>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4164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5277F-6C05-4582-A5E6-D9F184B67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2473" y="296940"/>
            <a:ext cx="8911687" cy="64795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Temas</a:t>
            </a:r>
            <a:r>
              <a:rPr lang="en-US" dirty="0"/>
              <a:t> </a:t>
            </a:r>
            <a:r>
              <a:rPr lang="en-US" dirty="0" err="1"/>
              <a:t>Continuado</a:t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78534-6720-41D1-95FF-F7E974D98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0523" y="1125415"/>
            <a:ext cx="10034953" cy="1277816"/>
          </a:xfrm>
        </p:spPr>
        <p:txBody>
          <a:bodyPr>
            <a:normAutofit/>
          </a:bodyPr>
          <a:lstStyle/>
          <a:p>
            <a:r>
              <a:rPr lang="en-US" dirty="0" err="1"/>
              <a:t>Temakuna</a:t>
            </a:r>
            <a:r>
              <a:rPr lang="en-US" dirty="0"/>
              <a:t> tawa </a:t>
            </a:r>
            <a:r>
              <a:rPr lang="en-US" dirty="0" err="1"/>
              <a:t>huñupi</a:t>
            </a:r>
            <a:r>
              <a:rPr lang="en-US" dirty="0"/>
              <a:t> </a:t>
            </a:r>
            <a:r>
              <a:rPr lang="en-US" dirty="0" err="1"/>
              <a:t>rakisqa</a:t>
            </a:r>
            <a:r>
              <a:rPr lang="en-US" dirty="0"/>
              <a:t> </a:t>
            </a:r>
            <a:r>
              <a:rPr lang="en-US" dirty="0" err="1"/>
              <a:t>kachkan</a:t>
            </a:r>
            <a:r>
              <a:rPr lang="en-US" dirty="0"/>
              <a:t>, </a:t>
            </a:r>
            <a:r>
              <a:rPr lang="en-US" dirty="0" err="1"/>
              <a:t>flexibilidad</a:t>
            </a:r>
            <a:r>
              <a:rPr lang="en-US" dirty="0"/>
              <a:t> </a:t>
            </a:r>
            <a:r>
              <a:rPr lang="en-US" dirty="0" err="1"/>
              <a:t>nisqaman</a:t>
            </a:r>
            <a:r>
              <a:rPr lang="en-US" dirty="0"/>
              <a:t> </a:t>
            </a:r>
            <a:r>
              <a:rPr lang="en-US" dirty="0" err="1"/>
              <a:t>hina</a:t>
            </a:r>
            <a:r>
              <a:rPr lang="en-US" dirty="0"/>
              <a:t> (</a:t>
            </a:r>
            <a:r>
              <a:rPr lang="en-US" dirty="0" err="1"/>
              <a:t>hayk’a</a:t>
            </a:r>
            <a:r>
              <a:rPr lang="en-US" dirty="0"/>
              <a:t> pacha </a:t>
            </a:r>
            <a:r>
              <a:rPr lang="en-US" dirty="0" err="1"/>
              <a:t>ñawinchanapaq</a:t>
            </a:r>
            <a:r>
              <a:rPr lang="en-US" dirty="0"/>
              <a:t>) </a:t>
            </a:r>
            <a:r>
              <a:rPr lang="en-US" dirty="0" err="1"/>
              <a:t>hinallataq</a:t>
            </a:r>
            <a:r>
              <a:rPr lang="en-US" dirty="0"/>
              <a:t> </a:t>
            </a:r>
            <a:r>
              <a:rPr lang="en-US" dirty="0" err="1"/>
              <a:t>sapa</a:t>
            </a:r>
            <a:r>
              <a:rPr lang="en-US" dirty="0"/>
              <a:t> </a:t>
            </a:r>
            <a:r>
              <a:rPr lang="en-US" dirty="0" err="1"/>
              <a:t>kuti</a:t>
            </a:r>
            <a:r>
              <a:rPr lang="en-US" dirty="0"/>
              <a:t> (</a:t>
            </a:r>
            <a:r>
              <a:rPr lang="en-US" dirty="0" err="1"/>
              <a:t>hayka</a:t>
            </a:r>
            <a:r>
              <a:rPr lang="en-US" dirty="0"/>
              <a:t> </a:t>
            </a:r>
            <a:r>
              <a:rPr lang="en-US" dirty="0" err="1"/>
              <a:t>p’unchawta</a:t>
            </a:r>
            <a:r>
              <a:rPr lang="en-US" dirty="0"/>
              <a:t> </a:t>
            </a:r>
            <a:r>
              <a:rPr lang="en-US" dirty="0" err="1"/>
              <a:t>semanapi</a:t>
            </a:r>
            <a:r>
              <a:rPr lang="en-US" dirty="0"/>
              <a:t> </a:t>
            </a:r>
            <a:r>
              <a:rPr lang="en-US" dirty="0" err="1"/>
              <a:t>ñawinchanki</a:t>
            </a:r>
            <a:r>
              <a:rPr lang="en-US" dirty="0"/>
              <a:t>) ..</a:t>
            </a:r>
          </a:p>
          <a:p>
            <a:pPr lvl="1"/>
            <a:r>
              <a:rPr lang="en-US" dirty="0"/>
              <a:t>1 </a:t>
            </a:r>
            <a:r>
              <a:rPr lang="en-US" dirty="0" err="1"/>
              <a:t>kaq</a:t>
            </a:r>
            <a:r>
              <a:rPr lang="en-US" dirty="0"/>
              <a:t> </a:t>
            </a:r>
            <a:r>
              <a:rPr lang="en-US" dirty="0" err="1"/>
              <a:t>huñu</a:t>
            </a:r>
            <a:r>
              <a:rPr lang="en-US" dirty="0"/>
              <a:t> - Kay </a:t>
            </a:r>
            <a:r>
              <a:rPr lang="en-US" dirty="0" err="1"/>
              <a:t>ñawpaq</a:t>
            </a:r>
            <a:r>
              <a:rPr lang="en-US" dirty="0"/>
              <a:t> </a:t>
            </a:r>
            <a:r>
              <a:rPr lang="en-US" dirty="0" err="1"/>
              <a:t>huñupaq</a:t>
            </a:r>
            <a:r>
              <a:rPr lang="en-US" dirty="0"/>
              <a:t>, </a:t>
            </a:r>
            <a:r>
              <a:rPr lang="en-US" dirty="0" err="1"/>
              <a:t>akllayta</a:t>
            </a:r>
            <a:r>
              <a:rPr lang="en-US" dirty="0"/>
              <a:t> </a:t>
            </a:r>
            <a:r>
              <a:rPr lang="en-US" dirty="0" err="1"/>
              <a:t>atinki</a:t>
            </a:r>
            <a:r>
              <a:rPr lang="en-US" dirty="0"/>
              <a:t> Pacha (30 </a:t>
            </a:r>
            <a:r>
              <a:rPr lang="en-US" dirty="0" err="1"/>
              <a:t>p'unchaw</a:t>
            </a:r>
            <a:r>
              <a:rPr lang="en-US" dirty="0"/>
              <a:t>, 12 </a:t>
            </a:r>
            <a:r>
              <a:rPr lang="en-US" dirty="0" err="1"/>
              <a:t>killa</a:t>
            </a:r>
            <a:r>
              <a:rPr lang="en-US" dirty="0"/>
              <a:t>, </a:t>
            </a:r>
            <a:r>
              <a:rPr lang="en-US" dirty="0" err="1"/>
              <a:t>hukkunapas</a:t>
            </a:r>
            <a:r>
              <a:rPr lang="en-US" dirty="0"/>
              <a:t>) </a:t>
            </a:r>
            <a:r>
              <a:rPr lang="en-US" dirty="0" err="1"/>
              <a:t>utaq</a:t>
            </a:r>
            <a:r>
              <a:rPr lang="en-US" dirty="0"/>
              <a:t> 1-6 Capítulos </a:t>
            </a:r>
            <a:r>
              <a:rPr lang="en-US" dirty="0" err="1"/>
              <a:t>sapa</a:t>
            </a:r>
            <a:r>
              <a:rPr lang="en-US" dirty="0"/>
              <a:t> </a:t>
            </a:r>
            <a:r>
              <a:rPr lang="en-US" dirty="0" err="1"/>
              <a:t>p'unchaw</a:t>
            </a:r>
            <a:r>
              <a:rPr lang="en-US" dirty="0"/>
              <a:t> </a:t>
            </a:r>
            <a:r>
              <a:rPr lang="en-US" dirty="0" err="1"/>
              <a:t>ñawiriy</a:t>
            </a:r>
            <a:r>
              <a:rPr lang="en-US" dirty="0"/>
              <a:t> </a:t>
            </a:r>
            <a:r>
              <a:rPr lang="en-US" dirty="0" err="1"/>
              <a:t>p'unchaw</a:t>
            </a:r>
            <a:r>
              <a:rPr lang="en-US" dirty="0"/>
              <a:t> </a:t>
            </a:r>
            <a:r>
              <a:rPr lang="en-US" dirty="0" err="1"/>
              <a:t>duraciones</a:t>
            </a:r>
            <a:r>
              <a:rPr lang="en-US" dirty="0"/>
              <a:t>.</a:t>
            </a:r>
            <a:endParaRPr lang="en-US" sz="2000" dirty="0"/>
          </a:p>
          <a:p>
            <a:pPr lvl="1"/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EB91A87-8200-41C1-84BA-D1D163F95348}"/>
              </a:ext>
            </a:extLst>
          </p:cNvPr>
          <p:cNvSpPr txBox="1">
            <a:spLocks/>
          </p:cNvSpPr>
          <p:nvPr/>
        </p:nvSpPr>
        <p:spPr>
          <a:xfrm>
            <a:off x="2286002" y="6154615"/>
            <a:ext cx="9522068" cy="498232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 err="1"/>
              <a:t>Comentarios</a:t>
            </a:r>
            <a:r>
              <a:rPr lang="en-US" b="1" dirty="0"/>
              <a:t> </a:t>
            </a:r>
            <a:r>
              <a:rPr lang="en-US" b="1" dirty="0" err="1"/>
              <a:t>nisqakunaqa</a:t>
            </a:r>
            <a:r>
              <a:rPr lang="en-US" b="1" dirty="0"/>
              <a:t> kay </a:t>
            </a:r>
            <a:r>
              <a:rPr lang="en-US" b="1" dirty="0" err="1"/>
              <a:t>huñu</a:t>
            </a:r>
            <a:r>
              <a:rPr lang="en-US" b="1" dirty="0"/>
              <a:t> </a:t>
            </a:r>
            <a:r>
              <a:rPr lang="en-US" b="1" dirty="0" err="1"/>
              <a:t>temakunawanllam</a:t>
            </a:r>
            <a:r>
              <a:rPr lang="en-US" b="1" dirty="0"/>
              <a:t> </a:t>
            </a:r>
            <a:r>
              <a:rPr lang="en-US" b="1" dirty="0" err="1"/>
              <a:t>kan</a:t>
            </a:r>
            <a:r>
              <a:rPr lang="en-US" b="1" dirty="0"/>
              <a:t> </a:t>
            </a:r>
            <a:r>
              <a:rPr lang="en-US" b="1" dirty="0" err="1"/>
              <a:t>hinaspapas</a:t>
            </a:r>
            <a:r>
              <a:rPr lang="en-US" b="1" dirty="0"/>
              <a:t> </a:t>
            </a:r>
            <a:r>
              <a:rPr lang="en-US" b="1" dirty="0" err="1"/>
              <a:t>huk</a:t>
            </a:r>
            <a:r>
              <a:rPr lang="en-US" b="1" dirty="0"/>
              <a:t> </a:t>
            </a:r>
            <a:r>
              <a:rPr lang="en-US" b="1" dirty="0" err="1"/>
              <a:t>capitulopa</a:t>
            </a:r>
            <a:r>
              <a:rPr lang="en-US" b="1" dirty="0"/>
              <a:t> </a:t>
            </a:r>
            <a:r>
              <a:rPr lang="en-US" b="1" dirty="0" err="1"/>
              <a:t>unayniyuq</a:t>
            </a:r>
            <a:r>
              <a:rPr lang="en-US" b="1" dirty="0"/>
              <a:t> </a:t>
            </a:r>
            <a:r>
              <a:rPr lang="en-US" b="1" dirty="0" err="1"/>
              <a:t>kayninta</a:t>
            </a:r>
            <a:r>
              <a:rPr lang="en-US" b="1" dirty="0"/>
              <a:t> </a:t>
            </a:r>
            <a:r>
              <a:rPr lang="en-US" b="1" dirty="0" err="1"/>
              <a:t>akllaptikillam</a:t>
            </a:r>
            <a:r>
              <a:rPr lang="en-US" sz="2400" dirty="0"/>
              <a:t>.</a:t>
            </a:r>
          </a:p>
          <a:p>
            <a:pPr marL="457200" lvl="1" indent="0">
              <a:buFont typeface="Wingdings 3" charset="2"/>
              <a:buNone/>
            </a:pPr>
            <a:endParaRPr lang="en-US" sz="2200" dirty="0"/>
          </a:p>
          <a:p>
            <a:pPr lvl="2"/>
            <a:endParaRPr lang="en-US" sz="2000" dirty="0"/>
          </a:p>
          <a:p>
            <a:pPr lvl="1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117904C-E8D5-49CC-938A-820ED2DAC7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380" t="39535" r="53413" b="8408"/>
          <a:stretch/>
        </p:blipFill>
        <p:spPr>
          <a:xfrm>
            <a:off x="2535115" y="2479430"/>
            <a:ext cx="3680194" cy="3525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7088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5277F-6C05-4582-A5E6-D9F184B67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2473" y="296940"/>
            <a:ext cx="8911687" cy="64795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Temas</a:t>
            </a:r>
            <a:r>
              <a:rPr lang="en-US" dirty="0"/>
              <a:t> </a:t>
            </a:r>
            <a:r>
              <a:rPr lang="en-US" dirty="0" err="1"/>
              <a:t>Continuado</a:t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78534-6720-41D1-95FF-F7E974D98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0523" y="1023817"/>
            <a:ext cx="10034953" cy="1277816"/>
          </a:xfrm>
        </p:spPr>
        <p:txBody>
          <a:bodyPr>
            <a:normAutofit/>
          </a:bodyPr>
          <a:lstStyle/>
          <a:p>
            <a:r>
              <a:rPr lang="en-US" dirty="0"/>
              <a:t>2 </a:t>
            </a:r>
            <a:r>
              <a:rPr lang="en-US" dirty="0" err="1"/>
              <a:t>kaq</a:t>
            </a:r>
            <a:r>
              <a:rPr lang="en-US" dirty="0"/>
              <a:t> </a:t>
            </a:r>
            <a:r>
              <a:rPr lang="en-US" dirty="0" err="1"/>
              <a:t>huñu</a:t>
            </a:r>
            <a:r>
              <a:rPr lang="en-US" dirty="0"/>
              <a:t> - </a:t>
            </a:r>
            <a:r>
              <a:rPr lang="en-US" dirty="0" err="1"/>
              <a:t>Iskay</a:t>
            </a:r>
            <a:r>
              <a:rPr lang="en-US" dirty="0"/>
              <a:t> </a:t>
            </a:r>
            <a:r>
              <a:rPr lang="en-US" dirty="0" err="1"/>
              <a:t>kaq</a:t>
            </a:r>
            <a:r>
              <a:rPr lang="en-US" dirty="0"/>
              <a:t> </a:t>
            </a:r>
            <a:r>
              <a:rPr lang="en-US" dirty="0" err="1"/>
              <a:t>huñupaqqa</a:t>
            </a:r>
            <a:r>
              <a:rPr lang="en-US" dirty="0"/>
              <a:t> </a:t>
            </a:r>
            <a:r>
              <a:rPr lang="en-US" dirty="0" err="1"/>
              <a:t>Tiempo</a:t>
            </a:r>
            <a:r>
              <a:rPr lang="en-US" dirty="0"/>
              <a:t> (30 </a:t>
            </a:r>
            <a:r>
              <a:rPr lang="en-US" dirty="0" err="1"/>
              <a:t>punchaw</a:t>
            </a:r>
            <a:r>
              <a:rPr lang="en-US" dirty="0"/>
              <a:t>, 12 </a:t>
            </a:r>
            <a:r>
              <a:rPr lang="en-US" dirty="0" err="1"/>
              <a:t>killa</a:t>
            </a:r>
            <a:r>
              <a:rPr lang="en-US" dirty="0"/>
              <a:t>, </a:t>
            </a:r>
            <a:r>
              <a:rPr lang="en-US" dirty="0" err="1"/>
              <a:t>hukkunapas</a:t>
            </a:r>
            <a:r>
              <a:rPr lang="en-US" dirty="0"/>
              <a:t>) </a:t>
            </a:r>
            <a:r>
              <a:rPr lang="en-US" dirty="0" err="1"/>
              <a:t>unayniyuqllam</a:t>
            </a:r>
            <a:r>
              <a:rPr lang="en-US" dirty="0"/>
              <a:t> </a:t>
            </a:r>
            <a:r>
              <a:rPr lang="en-US" dirty="0" err="1"/>
              <a:t>saqisqa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Capítulo</a:t>
            </a:r>
            <a:r>
              <a:rPr lang="en-US" dirty="0"/>
              <a:t> </a:t>
            </a:r>
            <a:r>
              <a:rPr lang="en-US" dirty="0" err="1"/>
              <a:t>duracionninkunaqa</a:t>
            </a:r>
            <a:r>
              <a:rPr lang="en-US" dirty="0"/>
              <a:t> </a:t>
            </a:r>
            <a:r>
              <a:rPr lang="en-US" dirty="0" err="1"/>
              <a:t>griswanmi</a:t>
            </a:r>
            <a:r>
              <a:rPr lang="en-US" dirty="0"/>
              <a:t> </a:t>
            </a:r>
            <a:r>
              <a:rPr lang="en-US" dirty="0" err="1"/>
              <a:t>kanqa</a:t>
            </a:r>
            <a:r>
              <a:rPr lang="en-US" dirty="0"/>
              <a:t>, </a:t>
            </a:r>
            <a:r>
              <a:rPr lang="en-US" dirty="0" err="1"/>
              <a:t>manataqmi</a:t>
            </a:r>
            <a:r>
              <a:rPr lang="en-US" dirty="0"/>
              <a:t> </a:t>
            </a:r>
            <a:r>
              <a:rPr lang="en-US" dirty="0" err="1"/>
              <a:t>akllasqachu</a:t>
            </a:r>
            <a:r>
              <a:rPr lang="en-US" dirty="0"/>
              <a:t> </a:t>
            </a:r>
            <a:r>
              <a:rPr lang="en-US" dirty="0" err="1"/>
              <a:t>kanqa</a:t>
            </a:r>
            <a:r>
              <a:rPr lang="en-US" sz="2000" dirty="0"/>
              <a:t>.</a:t>
            </a:r>
          </a:p>
          <a:p>
            <a:pPr lvl="1"/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EB91A87-8200-41C1-84BA-D1D163F95348}"/>
              </a:ext>
            </a:extLst>
          </p:cNvPr>
          <p:cNvSpPr txBox="1">
            <a:spLocks/>
          </p:cNvSpPr>
          <p:nvPr/>
        </p:nvSpPr>
        <p:spPr>
          <a:xfrm>
            <a:off x="2286002" y="6154615"/>
            <a:ext cx="7631722" cy="498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Kay </a:t>
            </a:r>
            <a:r>
              <a:rPr lang="en-US" b="1" dirty="0" err="1"/>
              <a:t>huñuwanqa</a:t>
            </a:r>
            <a:r>
              <a:rPr lang="en-US" b="1" dirty="0"/>
              <a:t> </a:t>
            </a:r>
            <a:r>
              <a:rPr lang="en-US" b="1" dirty="0" err="1"/>
              <a:t>manam</a:t>
            </a:r>
            <a:r>
              <a:rPr lang="en-US" b="1" dirty="0"/>
              <a:t> </a:t>
            </a:r>
            <a:r>
              <a:rPr lang="en-US" b="1" dirty="0" err="1"/>
              <a:t>rimaykuna</a:t>
            </a:r>
            <a:r>
              <a:rPr lang="en-US" b="1" dirty="0"/>
              <a:t> </a:t>
            </a:r>
            <a:r>
              <a:rPr lang="en-US" b="1" dirty="0" err="1"/>
              <a:t>kanchu</a:t>
            </a:r>
            <a:r>
              <a:rPr lang="en-US" b="1" dirty="0"/>
              <a:t>.</a:t>
            </a:r>
            <a:endParaRPr lang="en-US" sz="2200" dirty="0"/>
          </a:p>
          <a:p>
            <a:pPr lvl="2"/>
            <a:endParaRPr lang="en-US" sz="2000" dirty="0"/>
          </a:p>
          <a:p>
            <a:pPr lvl="1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06D0D38-45EE-44DC-8DD6-02520ACF752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389" t="37121" r="37332" b="12298"/>
          <a:stretch/>
        </p:blipFill>
        <p:spPr>
          <a:xfrm>
            <a:off x="2618528" y="2277809"/>
            <a:ext cx="6127790" cy="3762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3183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5277F-6C05-4582-A5E6-D9F184B67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2473" y="296940"/>
            <a:ext cx="8911687" cy="64795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Temas</a:t>
            </a:r>
            <a:r>
              <a:rPr lang="en-US" dirty="0"/>
              <a:t> </a:t>
            </a:r>
            <a:r>
              <a:rPr lang="en-US" dirty="0" err="1"/>
              <a:t>Continuado</a:t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78534-6720-41D1-95FF-F7E974D98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0523" y="1125415"/>
            <a:ext cx="10034953" cy="996462"/>
          </a:xfrm>
        </p:spPr>
        <p:txBody>
          <a:bodyPr>
            <a:normAutofit/>
          </a:bodyPr>
          <a:lstStyle/>
          <a:p>
            <a:r>
              <a:rPr lang="en-US" dirty="0"/>
              <a:t>3 </a:t>
            </a:r>
            <a:r>
              <a:rPr lang="en-US" dirty="0" err="1"/>
              <a:t>kaq</a:t>
            </a:r>
            <a:r>
              <a:rPr lang="en-US" dirty="0"/>
              <a:t> </a:t>
            </a:r>
            <a:r>
              <a:rPr lang="en-US" dirty="0" err="1"/>
              <a:t>huñu</a:t>
            </a:r>
            <a:r>
              <a:rPr lang="en-US" dirty="0"/>
              <a:t> - </a:t>
            </a:r>
            <a:r>
              <a:rPr lang="en-US" dirty="0" err="1"/>
              <a:t>Kimsa</a:t>
            </a:r>
            <a:r>
              <a:rPr lang="en-US" dirty="0"/>
              <a:t> </a:t>
            </a:r>
            <a:r>
              <a:rPr lang="en-US" dirty="0" err="1"/>
              <a:t>kaq</a:t>
            </a:r>
            <a:r>
              <a:rPr lang="en-US" dirty="0"/>
              <a:t> </a:t>
            </a:r>
            <a:r>
              <a:rPr lang="en-US" dirty="0" err="1"/>
              <a:t>huñupaqqa</a:t>
            </a:r>
            <a:r>
              <a:rPr lang="en-US" dirty="0"/>
              <a:t> 1-6 </a:t>
            </a:r>
            <a:r>
              <a:rPr lang="en-US" dirty="0" err="1"/>
              <a:t>Capítulo</a:t>
            </a:r>
            <a:r>
              <a:rPr lang="en-US" dirty="0"/>
              <a:t> </a:t>
            </a:r>
            <a:r>
              <a:rPr lang="en-US" dirty="0" err="1"/>
              <a:t>duracionkunallam</a:t>
            </a:r>
            <a:r>
              <a:rPr lang="en-US" dirty="0"/>
              <a:t> </a:t>
            </a:r>
            <a:r>
              <a:rPr lang="en-US" dirty="0" err="1"/>
              <a:t>kan.</a:t>
            </a:r>
            <a:endParaRPr lang="en-US" dirty="0"/>
          </a:p>
          <a:p>
            <a:pPr lvl="1"/>
            <a:r>
              <a:rPr lang="en-US" dirty="0" err="1"/>
              <a:t>Tiempo</a:t>
            </a:r>
            <a:r>
              <a:rPr lang="en-US" dirty="0"/>
              <a:t> </a:t>
            </a:r>
            <a:r>
              <a:rPr lang="en-US" dirty="0" err="1"/>
              <a:t>duracionqa</a:t>
            </a:r>
            <a:r>
              <a:rPr lang="en-US" dirty="0"/>
              <a:t> </a:t>
            </a:r>
            <a:r>
              <a:rPr lang="en-US" dirty="0" err="1"/>
              <a:t>grisllañam</a:t>
            </a:r>
            <a:r>
              <a:rPr lang="en-US" dirty="0"/>
              <a:t> </a:t>
            </a:r>
            <a:r>
              <a:rPr lang="en-US" dirty="0" err="1"/>
              <a:t>kanqa</a:t>
            </a:r>
            <a:r>
              <a:rPr lang="en-US" dirty="0"/>
              <a:t>, </a:t>
            </a:r>
            <a:r>
              <a:rPr lang="en-US" dirty="0" err="1"/>
              <a:t>manataqmi</a:t>
            </a:r>
            <a:r>
              <a:rPr lang="en-US" dirty="0"/>
              <a:t> </a:t>
            </a:r>
            <a:r>
              <a:rPr lang="en-US" dirty="0" err="1"/>
              <a:t>akllanapaqchu</a:t>
            </a:r>
            <a:r>
              <a:rPr lang="en-US" dirty="0"/>
              <a:t> </a:t>
            </a:r>
            <a:r>
              <a:rPr lang="en-US" dirty="0" err="1"/>
              <a:t>kanqa</a:t>
            </a:r>
            <a:r>
              <a:rPr lang="en-US" dirty="0"/>
              <a:t>.</a:t>
            </a:r>
            <a:endParaRPr lang="en-US" sz="2000" dirty="0"/>
          </a:p>
          <a:p>
            <a:pPr lvl="1"/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EB91A87-8200-41C1-84BA-D1D163F95348}"/>
              </a:ext>
            </a:extLst>
          </p:cNvPr>
          <p:cNvSpPr txBox="1">
            <a:spLocks/>
          </p:cNvSpPr>
          <p:nvPr/>
        </p:nvSpPr>
        <p:spPr>
          <a:xfrm>
            <a:off x="2286001" y="6154615"/>
            <a:ext cx="7420707" cy="498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Kay </a:t>
            </a:r>
            <a:r>
              <a:rPr lang="en-US" b="1" dirty="0" err="1"/>
              <a:t>huñuwanqa</a:t>
            </a:r>
            <a:r>
              <a:rPr lang="en-US" b="1" dirty="0"/>
              <a:t> </a:t>
            </a:r>
            <a:r>
              <a:rPr lang="en-US" b="1" dirty="0" err="1"/>
              <a:t>manam</a:t>
            </a:r>
            <a:r>
              <a:rPr lang="en-US" b="1" dirty="0"/>
              <a:t> </a:t>
            </a:r>
            <a:r>
              <a:rPr lang="en-US" b="1" dirty="0" err="1"/>
              <a:t>rimaykuna</a:t>
            </a:r>
            <a:r>
              <a:rPr lang="en-US" b="1" dirty="0"/>
              <a:t> </a:t>
            </a:r>
            <a:r>
              <a:rPr lang="en-US" b="1" dirty="0" err="1"/>
              <a:t>kanchu</a:t>
            </a:r>
            <a:r>
              <a:rPr lang="en-US" b="1" dirty="0"/>
              <a:t>.</a:t>
            </a:r>
            <a:endParaRPr lang="en-US" sz="2000" dirty="0"/>
          </a:p>
          <a:p>
            <a:pPr lvl="1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A9E44E5-CA1F-4501-A25B-3AF1A79E24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141" r="1276" b="53764"/>
          <a:stretch/>
        </p:blipFill>
        <p:spPr>
          <a:xfrm>
            <a:off x="978877" y="2302402"/>
            <a:ext cx="10034953" cy="1582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6519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5277F-6C05-4582-A5E6-D9F184B67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2473" y="296940"/>
            <a:ext cx="8911687" cy="64795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Temas</a:t>
            </a:r>
            <a:r>
              <a:rPr lang="en-US" dirty="0"/>
              <a:t> </a:t>
            </a:r>
            <a:r>
              <a:rPr lang="en-US" dirty="0" err="1"/>
              <a:t>Continuado</a:t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78534-6720-41D1-95FF-F7E974D98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0523" y="949570"/>
            <a:ext cx="10034953" cy="1277816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4 </a:t>
            </a:r>
            <a:r>
              <a:rPr lang="en-US" dirty="0" err="1"/>
              <a:t>kaq</a:t>
            </a:r>
            <a:r>
              <a:rPr lang="en-US" dirty="0"/>
              <a:t> </a:t>
            </a:r>
            <a:r>
              <a:rPr lang="en-US" dirty="0" err="1"/>
              <a:t>huñu</a:t>
            </a:r>
            <a:r>
              <a:rPr lang="en-US" dirty="0"/>
              <a:t> - Tawa </a:t>
            </a:r>
            <a:r>
              <a:rPr lang="en-US" dirty="0" err="1"/>
              <a:t>kaq</a:t>
            </a:r>
            <a:r>
              <a:rPr lang="en-US" dirty="0"/>
              <a:t>, </a:t>
            </a:r>
            <a:r>
              <a:rPr lang="en-US" dirty="0" err="1"/>
              <a:t>qhipa</a:t>
            </a:r>
            <a:r>
              <a:rPr lang="en-US" dirty="0"/>
              <a:t> </a:t>
            </a:r>
            <a:r>
              <a:rPr lang="en-US" dirty="0" err="1"/>
              <a:t>kaq</a:t>
            </a:r>
            <a:r>
              <a:rPr lang="en-US" dirty="0"/>
              <a:t> </a:t>
            </a:r>
            <a:r>
              <a:rPr lang="en-US" dirty="0" err="1"/>
              <a:t>qutuqa</a:t>
            </a:r>
            <a:r>
              <a:rPr lang="en-US" dirty="0"/>
              <a:t> </a:t>
            </a:r>
            <a:r>
              <a:rPr lang="en-US" dirty="0" err="1"/>
              <a:t>ñawpaqmanta</a:t>
            </a:r>
            <a:r>
              <a:rPr lang="en-US" dirty="0"/>
              <a:t> </a:t>
            </a:r>
            <a:r>
              <a:rPr lang="en-US" dirty="0" err="1"/>
              <a:t>churasqa</a:t>
            </a:r>
            <a:r>
              <a:rPr lang="en-US" dirty="0"/>
              <a:t> </a:t>
            </a:r>
            <a:r>
              <a:rPr lang="en-US" dirty="0" err="1"/>
              <a:t>unayniyuq</a:t>
            </a:r>
            <a:r>
              <a:rPr lang="en-US" dirty="0"/>
              <a:t>, </a:t>
            </a:r>
            <a:r>
              <a:rPr lang="en-US" dirty="0" err="1"/>
              <a:t>sapa</a:t>
            </a:r>
            <a:r>
              <a:rPr lang="en-US" dirty="0"/>
              <a:t> </a:t>
            </a:r>
            <a:r>
              <a:rPr lang="en-US" dirty="0" err="1"/>
              <a:t>kuti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Kay </a:t>
            </a:r>
            <a:r>
              <a:rPr lang="en-US" dirty="0" err="1"/>
              <a:t>temakunaqa</a:t>
            </a:r>
            <a:r>
              <a:rPr lang="en-US" dirty="0"/>
              <a:t> </a:t>
            </a:r>
            <a:r>
              <a:rPr lang="en-US" dirty="0" err="1"/>
              <a:t>sapa</a:t>
            </a:r>
            <a:r>
              <a:rPr lang="en-US" dirty="0"/>
              <a:t> </a:t>
            </a:r>
            <a:r>
              <a:rPr lang="en-US" dirty="0" err="1"/>
              <a:t>punchawmi</a:t>
            </a:r>
            <a:r>
              <a:rPr lang="en-US" dirty="0"/>
              <a:t> </a:t>
            </a:r>
            <a:r>
              <a:rPr lang="en-US" dirty="0" err="1"/>
              <a:t>sapa</a:t>
            </a:r>
            <a:r>
              <a:rPr lang="en-US" dirty="0"/>
              <a:t> </a:t>
            </a:r>
            <a:r>
              <a:rPr lang="en-US" dirty="0" err="1"/>
              <a:t>punchaw</a:t>
            </a:r>
            <a:r>
              <a:rPr lang="en-US" dirty="0"/>
              <a:t> </a:t>
            </a:r>
            <a:r>
              <a:rPr lang="en-US" dirty="0" err="1"/>
              <a:t>sapa</a:t>
            </a:r>
            <a:r>
              <a:rPr lang="en-US" dirty="0"/>
              <a:t> </a:t>
            </a:r>
            <a:r>
              <a:rPr lang="en-US" dirty="0" err="1"/>
              <a:t>kutilla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mana </a:t>
            </a:r>
            <a:r>
              <a:rPr lang="en-US" dirty="0" err="1"/>
              <a:t>huk</a:t>
            </a:r>
            <a:r>
              <a:rPr lang="en-US" dirty="0"/>
              <a:t> </a:t>
            </a:r>
            <a:r>
              <a:rPr lang="en-US" dirty="0" err="1"/>
              <a:t>nisqa</a:t>
            </a:r>
            <a:r>
              <a:rPr lang="en-US" dirty="0"/>
              <a:t> </a:t>
            </a:r>
            <a:r>
              <a:rPr lang="en-US" dirty="0" err="1"/>
              <a:t>kaptinqa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Kay </a:t>
            </a:r>
            <a:r>
              <a:rPr lang="en-US" dirty="0" err="1"/>
              <a:t>temakunapaqqa</a:t>
            </a:r>
            <a:r>
              <a:rPr lang="en-US" dirty="0"/>
              <a:t>, </a:t>
            </a:r>
            <a:r>
              <a:rPr lang="en-US" dirty="0" err="1"/>
              <a:t>unayniyuq</a:t>
            </a:r>
            <a:r>
              <a:rPr lang="en-US" dirty="0"/>
              <a:t>, </a:t>
            </a:r>
            <a:r>
              <a:rPr lang="en-US" dirty="0" err="1"/>
              <a:t>sapa</a:t>
            </a:r>
            <a:r>
              <a:rPr lang="en-US" dirty="0"/>
              <a:t> </a:t>
            </a:r>
            <a:r>
              <a:rPr lang="en-US" dirty="0" err="1"/>
              <a:t>kuti</a:t>
            </a:r>
            <a:r>
              <a:rPr lang="en-US" dirty="0"/>
              <a:t> </a:t>
            </a:r>
            <a:r>
              <a:rPr lang="en-US" dirty="0" err="1"/>
              <a:t>akllanakuna</a:t>
            </a:r>
            <a:r>
              <a:rPr lang="en-US" dirty="0"/>
              <a:t> </a:t>
            </a:r>
            <a:r>
              <a:rPr lang="en-US" dirty="0" err="1"/>
              <a:t>grischasqa</a:t>
            </a:r>
            <a:r>
              <a:rPr lang="en-US" dirty="0"/>
              <a:t> </a:t>
            </a:r>
            <a:r>
              <a:rPr lang="en-US" dirty="0" err="1"/>
              <a:t>kanqa</a:t>
            </a:r>
            <a:r>
              <a:rPr lang="en-US" dirty="0"/>
              <a:t>, mana </a:t>
            </a:r>
            <a:r>
              <a:rPr lang="en-US" dirty="0" err="1"/>
              <a:t>akllanapaqtaq</a:t>
            </a:r>
            <a:r>
              <a:rPr lang="en-US" dirty="0"/>
              <a:t> </a:t>
            </a:r>
            <a:r>
              <a:rPr lang="en-US" dirty="0" err="1"/>
              <a:t>kanqa</a:t>
            </a:r>
            <a:r>
              <a:rPr lang="en-US" sz="2000" dirty="0"/>
              <a:t>. </a:t>
            </a:r>
          </a:p>
          <a:p>
            <a:pPr lvl="1"/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EB91A87-8200-41C1-84BA-D1D163F95348}"/>
              </a:ext>
            </a:extLst>
          </p:cNvPr>
          <p:cNvSpPr txBox="1">
            <a:spLocks/>
          </p:cNvSpPr>
          <p:nvPr/>
        </p:nvSpPr>
        <p:spPr>
          <a:xfrm>
            <a:off x="2286001" y="6260122"/>
            <a:ext cx="7244861" cy="498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Kay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huñuwanqa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manam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rimaykuna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kanchu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ED04A91-4F5E-42AA-8489-2C8B635239C8}"/>
              </a:ext>
            </a:extLst>
          </p:cNvPr>
          <p:cNvSpPr txBox="1">
            <a:spLocks/>
          </p:cNvSpPr>
          <p:nvPr/>
        </p:nvSpPr>
        <p:spPr>
          <a:xfrm>
            <a:off x="8683110" y="3428999"/>
            <a:ext cx="3028243" cy="58029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err="1"/>
              <a:t>Kayqa</a:t>
            </a:r>
            <a:r>
              <a:rPr lang="en-US" dirty="0"/>
              <a:t> </a:t>
            </a:r>
            <a:r>
              <a:rPr lang="en-US" dirty="0" err="1"/>
              <a:t>huk</a:t>
            </a:r>
            <a:r>
              <a:rPr lang="en-US" dirty="0"/>
              <a:t> </a:t>
            </a:r>
            <a:r>
              <a:rPr lang="en-US" dirty="0" err="1"/>
              <a:t>chikan</a:t>
            </a:r>
            <a:r>
              <a:rPr lang="en-US" dirty="0"/>
              <a:t> </a:t>
            </a:r>
            <a:r>
              <a:rPr lang="en-US" dirty="0" err="1"/>
              <a:t>listallan</a:t>
            </a:r>
            <a:r>
              <a:rPr lang="en-US" dirty="0"/>
              <a:t>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50212C3-01EC-4AC7-BDD5-AFA2F3E340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131" r="19408"/>
          <a:stretch/>
        </p:blipFill>
        <p:spPr>
          <a:xfrm>
            <a:off x="3057720" y="2172879"/>
            <a:ext cx="5347725" cy="3946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7283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5556F-13AD-4B4F-A6F2-E22953EA3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14805"/>
            <a:ext cx="8911687" cy="869413"/>
          </a:xfrm>
        </p:spPr>
        <p:txBody>
          <a:bodyPr>
            <a:normAutofit/>
          </a:bodyPr>
          <a:lstStyle/>
          <a:p>
            <a:r>
              <a:rPr lang="en-US" sz="2200" dirty="0" err="1"/>
              <a:t>Sichus</a:t>
            </a:r>
            <a:r>
              <a:rPr lang="en-US" sz="2200" dirty="0"/>
              <a:t> 1 Libro </a:t>
            </a:r>
            <a:r>
              <a:rPr lang="en-US" sz="2200" dirty="0" err="1"/>
              <a:t>Ukhu</a:t>
            </a:r>
            <a:r>
              <a:rPr lang="en-US" sz="2200" dirty="0"/>
              <a:t> </a:t>
            </a:r>
            <a:r>
              <a:rPr lang="en-US" sz="2200" dirty="0" err="1"/>
              <a:t>Buceo</a:t>
            </a:r>
            <a:r>
              <a:rPr lang="en-US" sz="2200" dirty="0"/>
              <a:t> </a:t>
            </a:r>
            <a:r>
              <a:rPr lang="en-US" sz="2200" dirty="0" err="1"/>
              <a:t>nisqa</a:t>
            </a:r>
            <a:r>
              <a:rPr lang="en-US" sz="2200" dirty="0"/>
              <a:t> </a:t>
            </a:r>
            <a:r>
              <a:rPr lang="en-US" sz="2200" dirty="0" err="1"/>
              <a:t>temata</a:t>
            </a:r>
            <a:r>
              <a:rPr lang="en-US" sz="2200" dirty="0"/>
              <a:t> </a:t>
            </a:r>
            <a:r>
              <a:rPr lang="en-US" sz="2200" dirty="0" err="1"/>
              <a:t>akllarqanki</a:t>
            </a:r>
            <a:r>
              <a:rPr lang="en-US" sz="2200" dirty="0"/>
              <a:t> </a:t>
            </a:r>
            <a:r>
              <a:rPr lang="en-US" sz="2200" dirty="0" err="1"/>
              <a:t>chayqa</a:t>
            </a:r>
            <a:r>
              <a:rPr lang="en-US" sz="2200" dirty="0"/>
              <a:t>, </a:t>
            </a:r>
            <a:r>
              <a:rPr lang="en-US" sz="2200" dirty="0" err="1"/>
              <a:t>huk</a:t>
            </a:r>
            <a:r>
              <a:rPr lang="en-US" sz="2200" dirty="0"/>
              <a:t> </a:t>
            </a:r>
            <a:r>
              <a:rPr lang="en-US" sz="2200" dirty="0" err="1"/>
              <a:t>librota</a:t>
            </a:r>
            <a:r>
              <a:rPr lang="en-US" sz="2200" dirty="0"/>
              <a:t> </a:t>
            </a:r>
            <a:r>
              <a:rPr lang="en-US" sz="2200" dirty="0" err="1"/>
              <a:t>akllay</a:t>
            </a:r>
            <a:r>
              <a:rPr lang="en-US" sz="2200" dirty="0"/>
              <a:t>. Mana </a:t>
            </a:r>
            <a:r>
              <a:rPr lang="en-US" sz="2200" dirty="0" err="1"/>
              <a:t>chayqa</a:t>
            </a:r>
            <a:r>
              <a:rPr lang="en-US" sz="2200" dirty="0"/>
              <a:t>, kay </a:t>
            </a:r>
            <a:r>
              <a:rPr lang="en-US" sz="2200" dirty="0" err="1"/>
              <a:t>akllana</a:t>
            </a:r>
            <a:r>
              <a:rPr lang="en-US" sz="2200" dirty="0"/>
              <a:t> </a:t>
            </a:r>
            <a:r>
              <a:rPr lang="en-US" sz="2200" dirty="0" err="1"/>
              <a:t>wichq'asqa</a:t>
            </a:r>
            <a:r>
              <a:rPr lang="en-US" sz="2200" dirty="0"/>
              <a:t> </a:t>
            </a:r>
            <a:r>
              <a:rPr lang="en-US" sz="2200" dirty="0" err="1"/>
              <a:t>kanqa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B00951-F20E-4DE1-A3FD-DD98F17B2E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5216434"/>
            <a:ext cx="8915400" cy="1547781"/>
          </a:xfrm>
        </p:spPr>
        <p:txBody>
          <a:bodyPr>
            <a:normAutofit fontScale="77500" lnSpcReduction="20000"/>
          </a:bodyPr>
          <a:lstStyle/>
          <a:p>
            <a:r>
              <a:rPr lang="en-US" dirty="0" err="1"/>
              <a:t>Huk</a:t>
            </a:r>
            <a:r>
              <a:rPr lang="en-US" dirty="0"/>
              <a:t> </a:t>
            </a:r>
            <a:r>
              <a:rPr lang="en-US" dirty="0" err="1"/>
              <a:t>librollatam</a:t>
            </a:r>
            <a:r>
              <a:rPr lang="en-US" dirty="0"/>
              <a:t> </a:t>
            </a:r>
            <a:r>
              <a:rPr lang="en-US" dirty="0" err="1"/>
              <a:t>akllakunman</a:t>
            </a:r>
            <a:r>
              <a:rPr lang="en-US" dirty="0"/>
              <a:t>.</a:t>
            </a:r>
          </a:p>
          <a:p>
            <a:r>
              <a:rPr lang="en-US" dirty="0" err="1"/>
              <a:t>Librokuna</a:t>
            </a:r>
            <a:r>
              <a:rPr lang="en-US" dirty="0"/>
              <a:t> </a:t>
            </a:r>
            <a:r>
              <a:rPr lang="en-US" dirty="0" err="1"/>
              <a:t>kaqqa</a:t>
            </a:r>
            <a:r>
              <a:rPr lang="en-US" dirty="0"/>
              <a:t> versión </a:t>
            </a:r>
            <a:r>
              <a:rPr lang="en-US" dirty="0" err="1"/>
              <a:t>nisqaykimantam</a:t>
            </a:r>
            <a:r>
              <a:rPr lang="en-US" dirty="0"/>
              <a:t> </a:t>
            </a:r>
            <a:r>
              <a:rPr lang="en-US" dirty="0" err="1"/>
              <a:t>kanqa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Pantallaqa</a:t>
            </a:r>
            <a:r>
              <a:rPr lang="en-US" dirty="0"/>
              <a:t> </a:t>
            </a:r>
            <a:r>
              <a:rPr lang="en-US" dirty="0" err="1"/>
              <a:t>manan</a:t>
            </a:r>
            <a:r>
              <a:rPr lang="en-US" dirty="0"/>
              <a:t> </a:t>
            </a:r>
            <a:r>
              <a:rPr lang="en-US" dirty="0" err="1"/>
              <a:t>yachaysapachu</a:t>
            </a:r>
            <a:r>
              <a:rPr lang="en-US" dirty="0"/>
              <a:t> </a:t>
            </a:r>
            <a:r>
              <a:rPr lang="en-US" dirty="0" err="1"/>
              <a:t>sapa</a:t>
            </a:r>
            <a:r>
              <a:rPr lang="en-US" dirty="0"/>
              <a:t> versión </a:t>
            </a:r>
            <a:r>
              <a:rPr lang="en-US" dirty="0" err="1"/>
              <a:t>nisqapi</a:t>
            </a:r>
            <a:r>
              <a:rPr lang="en-US" dirty="0"/>
              <a:t> </a:t>
            </a:r>
            <a:r>
              <a:rPr lang="en-US" dirty="0" err="1"/>
              <a:t>librokuna</a:t>
            </a:r>
            <a:r>
              <a:rPr lang="en-US" dirty="0"/>
              <a:t> </a:t>
            </a:r>
            <a:r>
              <a:rPr lang="en-US" dirty="0" err="1"/>
              <a:t>kasqanmanta</a:t>
            </a:r>
            <a:r>
              <a:rPr lang="en-US" dirty="0"/>
              <a:t> </a:t>
            </a:r>
            <a:r>
              <a:rPr lang="en-US" dirty="0" err="1"/>
              <a:t>yachanapaq</a:t>
            </a:r>
            <a:r>
              <a:rPr lang="en-US" dirty="0"/>
              <a:t>.  </a:t>
            </a:r>
          </a:p>
          <a:p>
            <a:pPr lvl="1"/>
            <a:r>
              <a:rPr lang="en-US" dirty="0" err="1"/>
              <a:t>Qanmantan</a:t>
            </a:r>
            <a:r>
              <a:rPr lang="en-US" dirty="0"/>
              <a:t> </a:t>
            </a:r>
            <a:r>
              <a:rPr lang="en-US" dirty="0" err="1"/>
              <a:t>kanqa</a:t>
            </a:r>
            <a:r>
              <a:rPr lang="en-US" dirty="0"/>
              <a:t> </a:t>
            </a:r>
            <a:r>
              <a:rPr lang="en-US" dirty="0" err="1"/>
              <a:t>huk</a:t>
            </a:r>
            <a:r>
              <a:rPr lang="en-US" dirty="0"/>
              <a:t> </a:t>
            </a:r>
            <a:r>
              <a:rPr lang="en-US" dirty="0" err="1"/>
              <a:t>librota</a:t>
            </a:r>
            <a:r>
              <a:rPr lang="en-US" dirty="0"/>
              <a:t> </a:t>
            </a:r>
            <a:r>
              <a:rPr lang="en-US" dirty="0" err="1"/>
              <a:t>akllanaykipaq</a:t>
            </a:r>
            <a:r>
              <a:rPr lang="en-US" dirty="0"/>
              <a:t>, </a:t>
            </a:r>
            <a:r>
              <a:rPr lang="en-US" dirty="0" err="1"/>
              <a:t>chay</a:t>
            </a:r>
            <a:r>
              <a:rPr lang="en-US" dirty="0"/>
              <a:t> </a:t>
            </a:r>
            <a:r>
              <a:rPr lang="en-US" dirty="0" err="1"/>
              <a:t>libroqa</a:t>
            </a:r>
            <a:r>
              <a:rPr lang="en-US" dirty="0"/>
              <a:t> </a:t>
            </a:r>
            <a:r>
              <a:rPr lang="en-US" dirty="0" err="1"/>
              <a:t>akllasqayki</a:t>
            </a:r>
            <a:r>
              <a:rPr lang="en-US" dirty="0"/>
              <a:t> versión </a:t>
            </a:r>
            <a:r>
              <a:rPr lang="en-US" dirty="0" err="1"/>
              <a:t>nisqapin</a:t>
            </a:r>
            <a:r>
              <a:rPr lang="en-US" dirty="0"/>
              <a:t> </a:t>
            </a:r>
            <a:r>
              <a:rPr lang="en-US" dirty="0" err="1"/>
              <a:t>kashan</a:t>
            </a:r>
            <a:r>
              <a:rPr lang="en-US" dirty="0"/>
              <a:t>.</a:t>
            </a:r>
          </a:p>
          <a:p>
            <a:pPr lvl="2"/>
            <a:r>
              <a:rPr lang="en-US" dirty="0" err="1"/>
              <a:t>Chaymi</a:t>
            </a:r>
            <a:r>
              <a:rPr lang="en-US" dirty="0"/>
              <a:t> </a:t>
            </a:r>
            <a:r>
              <a:rPr lang="en-US" dirty="0" err="1"/>
              <a:t>ejemplopaq</a:t>
            </a:r>
            <a:r>
              <a:rPr lang="en-US" dirty="0"/>
              <a:t>, </a:t>
            </a:r>
            <a:r>
              <a:rPr lang="en-US" dirty="0" err="1"/>
              <a:t>sichus</a:t>
            </a:r>
            <a:r>
              <a:rPr lang="en-US" dirty="0"/>
              <a:t> </a:t>
            </a:r>
            <a:r>
              <a:rPr lang="en-US" dirty="0" err="1"/>
              <a:t>akllarqanki</a:t>
            </a:r>
            <a:r>
              <a:rPr lang="en-US" dirty="0"/>
              <a:t> </a:t>
            </a:r>
            <a:r>
              <a:rPr lang="en-US" dirty="0" err="1"/>
              <a:t>huk</a:t>
            </a:r>
            <a:r>
              <a:rPr lang="en-US" dirty="0"/>
              <a:t> versión </a:t>
            </a:r>
            <a:r>
              <a:rPr lang="en-US" dirty="0" err="1"/>
              <a:t>Mosoq</a:t>
            </a:r>
            <a:r>
              <a:rPr lang="en-US" dirty="0"/>
              <a:t> </a:t>
            </a:r>
            <a:r>
              <a:rPr lang="en-US" dirty="0" err="1"/>
              <a:t>Testamentollapaq</a:t>
            </a:r>
            <a:r>
              <a:rPr lang="en-US" dirty="0"/>
              <a:t> </a:t>
            </a:r>
            <a:r>
              <a:rPr lang="en-US" dirty="0" err="1"/>
              <a:t>chayqa</a:t>
            </a:r>
            <a:r>
              <a:rPr lang="en-US" dirty="0"/>
              <a:t>, ama </a:t>
            </a:r>
            <a:r>
              <a:rPr lang="en-US" dirty="0" err="1"/>
              <a:t>kaypi</a:t>
            </a:r>
            <a:r>
              <a:rPr lang="en-US" dirty="0"/>
              <a:t> </a:t>
            </a:r>
            <a:r>
              <a:rPr lang="en-US" dirty="0" err="1"/>
              <a:t>akllaychu</a:t>
            </a:r>
            <a:r>
              <a:rPr lang="en-US" dirty="0"/>
              <a:t> Génesis </a:t>
            </a:r>
            <a:r>
              <a:rPr lang="en-US" dirty="0" err="1"/>
              <a:t>nisqa</a:t>
            </a:r>
            <a:r>
              <a:rPr lang="en-US" dirty="0"/>
              <a:t> </a:t>
            </a:r>
            <a:r>
              <a:rPr lang="en-US" dirty="0" err="1"/>
              <a:t>qelqata</a:t>
            </a:r>
            <a:r>
              <a:rPr lang="en-US" dirty="0"/>
              <a:t>.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CB284F3-DBAB-4358-AF38-5565AEF07F16}"/>
              </a:ext>
            </a:extLst>
          </p:cNvPr>
          <p:cNvSpPr txBox="1">
            <a:spLocks/>
          </p:cNvSpPr>
          <p:nvPr/>
        </p:nvSpPr>
        <p:spPr>
          <a:xfrm>
            <a:off x="7324662" y="2715619"/>
            <a:ext cx="3563817" cy="86941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" indent="0">
              <a:buNone/>
            </a:pPr>
            <a:r>
              <a:rPr lang="en-US" dirty="0" err="1"/>
              <a:t>Apocrifo</a:t>
            </a:r>
            <a:r>
              <a:rPr lang="en-US" dirty="0"/>
              <a:t> </a:t>
            </a:r>
            <a:r>
              <a:rPr lang="en-US" dirty="0" err="1"/>
              <a:t>librokunaqa</a:t>
            </a:r>
            <a:r>
              <a:rPr lang="en-US" dirty="0"/>
              <a:t> </a:t>
            </a:r>
            <a:r>
              <a:rPr lang="en-US" dirty="0" err="1"/>
              <a:t>manan</a:t>
            </a:r>
            <a:r>
              <a:rPr lang="en-US" dirty="0"/>
              <a:t> </a:t>
            </a:r>
            <a:r>
              <a:rPr lang="en-US" dirty="0" err="1"/>
              <a:t>chay</a:t>
            </a:r>
            <a:r>
              <a:rPr lang="en-US" dirty="0"/>
              <a:t> </a:t>
            </a:r>
            <a:r>
              <a:rPr lang="en-US" dirty="0" err="1"/>
              <a:t>listapichu</a:t>
            </a:r>
            <a:r>
              <a:rPr lang="en-US" dirty="0"/>
              <a:t> </a:t>
            </a:r>
            <a:r>
              <a:rPr lang="en-US" dirty="0" err="1"/>
              <a:t>kashan</a:t>
            </a:r>
            <a:r>
              <a:rPr lang="en-US" dirty="0"/>
              <a:t>. </a:t>
            </a:r>
            <a:r>
              <a:rPr lang="en-US" dirty="0" err="1"/>
              <a:t>Genesismanta</a:t>
            </a:r>
            <a:r>
              <a:rPr lang="en-US" dirty="0"/>
              <a:t> </a:t>
            </a:r>
            <a:r>
              <a:rPr lang="en-US" dirty="0" err="1"/>
              <a:t>Apocalipsiskamalla</a:t>
            </a:r>
            <a:r>
              <a:rPr lang="en-US" dirty="0"/>
              <a:t>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60CCE07-1F89-45E4-8638-1719BBE11CE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769" t="26386" r="18438" b="26923"/>
          <a:stretch/>
        </p:blipFill>
        <p:spPr>
          <a:xfrm>
            <a:off x="2699238" y="1084218"/>
            <a:ext cx="4560043" cy="3716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3011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535E37-5732-41C2-A34D-AFFD37073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08299"/>
            <a:ext cx="8911687" cy="735763"/>
          </a:xfrm>
        </p:spPr>
        <p:txBody>
          <a:bodyPr>
            <a:normAutofit/>
          </a:bodyPr>
          <a:lstStyle/>
          <a:p>
            <a:r>
              <a:rPr lang="en-US" sz="3200" dirty="0" err="1"/>
              <a:t>Qelqakunata</a:t>
            </a:r>
            <a:r>
              <a:rPr lang="en-US" sz="3200" dirty="0"/>
              <a:t> </a:t>
            </a:r>
            <a:r>
              <a:rPr lang="en-US" sz="3200" dirty="0" err="1"/>
              <a:t>churay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DE5B5F-EFDA-4249-8997-06E21586E6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3429000"/>
            <a:ext cx="8915400" cy="2855226"/>
          </a:xfrm>
        </p:spPr>
        <p:txBody>
          <a:bodyPr>
            <a:normAutofit/>
          </a:bodyPr>
          <a:lstStyle/>
          <a:p>
            <a:r>
              <a:rPr lang="en-US" dirty="0"/>
              <a:t>Kay </a:t>
            </a:r>
            <a:r>
              <a:rPr lang="en-US" dirty="0" err="1"/>
              <a:t>akllayqa</a:t>
            </a:r>
            <a:r>
              <a:rPr lang="en-US" dirty="0"/>
              <a:t> mana copyright </a:t>
            </a:r>
            <a:r>
              <a:rPr lang="en-US" dirty="0" err="1"/>
              <a:t>nisqayuq</a:t>
            </a:r>
            <a:r>
              <a:rPr lang="en-US" dirty="0"/>
              <a:t> </a:t>
            </a:r>
            <a:r>
              <a:rPr lang="en-US" dirty="0" err="1"/>
              <a:t>layakunallapaqmi</a:t>
            </a:r>
            <a:r>
              <a:rPr lang="en-US" dirty="0"/>
              <a:t>.</a:t>
            </a:r>
          </a:p>
          <a:p>
            <a:r>
              <a:rPr lang="en-US" dirty="0" err="1"/>
              <a:t>Chaykunamanta</a:t>
            </a:r>
            <a:r>
              <a:rPr lang="en-US" dirty="0"/>
              <a:t> </a:t>
            </a:r>
            <a:r>
              <a:rPr lang="en-US" dirty="0" err="1"/>
              <a:t>akllay</a:t>
            </a:r>
            <a:r>
              <a:rPr lang="en-US" dirty="0"/>
              <a:t> :</a:t>
            </a:r>
          </a:p>
          <a:p>
            <a:pPr lvl="1"/>
            <a:r>
              <a:rPr lang="en-US" dirty="0" err="1"/>
              <a:t>Arí</a:t>
            </a:r>
            <a:r>
              <a:rPr lang="en-US" dirty="0"/>
              <a:t>. </a:t>
            </a:r>
            <a:r>
              <a:rPr lang="en-US" dirty="0" err="1"/>
              <a:t>Qelqakunata</a:t>
            </a:r>
            <a:r>
              <a:rPr lang="en-US" dirty="0"/>
              <a:t> </a:t>
            </a:r>
            <a:r>
              <a:rPr lang="en-US" dirty="0" err="1"/>
              <a:t>qoy</a:t>
            </a:r>
            <a:r>
              <a:rPr lang="en-US" dirty="0"/>
              <a:t> – </a:t>
            </a:r>
            <a:r>
              <a:rPr lang="en-US" dirty="0" err="1"/>
              <a:t>Leenapaq</a:t>
            </a:r>
            <a:r>
              <a:rPr lang="en-US" dirty="0"/>
              <a:t> </a:t>
            </a:r>
            <a:r>
              <a:rPr lang="en-US" dirty="0" err="1"/>
              <a:t>planniykipi</a:t>
            </a:r>
            <a:r>
              <a:rPr lang="en-US" dirty="0"/>
              <a:t> </a:t>
            </a:r>
            <a:r>
              <a:rPr lang="en-US" dirty="0" err="1"/>
              <a:t>qelqakunata</a:t>
            </a:r>
            <a:r>
              <a:rPr lang="en-US" dirty="0"/>
              <a:t> </a:t>
            </a:r>
            <a:r>
              <a:rPr lang="en-US" dirty="0" err="1"/>
              <a:t>churay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Manan, </a:t>
            </a:r>
            <a:r>
              <a:rPr lang="en-US" dirty="0" err="1"/>
              <a:t>huk</a:t>
            </a:r>
            <a:r>
              <a:rPr lang="en-US" dirty="0"/>
              <a:t> </a:t>
            </a:r>
            <a:r>
              <a:rPr lang="en-US" dirty="0" err="1"/>
              <a:t>pusaqllata</a:t>
            </a:r>
            <a:r>
              <a:rPr lang="en-US" dirty="0"/>
              <a:t> </a:t>
            </a:r>
            <a:r>
              <a:rPr lang="en-US" dirty="0" err="1"/>
              <a:t>qoy</a:t>
            </a:r>
            <a:r>
              <a:rPr lang="en-US" dirty="0"/>
              <a:t> – Ama </a:t>
            </a:r>
            <a:r>
              <a:rPr lang="en-US" dirty="0" err="1"/>
              <a:t>qelqakunata</a:t>
            </a:r>
            <a:r>
              <a:rPr lang="en-US" dirty="0"/>
              <a:t> </a:t>
            </a:r>
            <a:r>
              <a:rPr lang="en-US" dirty="0" err="1"/>
              <a:t>churaychu</a:t>
            </a:r>
            <a:r>
              <a:rPr lang="en-US" dirty="0"/>
              <a:t>.</a:t>
            </a:r>
          </a:p>
          <a:p>
            <a:pPr lvl="2"/>
            <a:r>
              <a:rPr lang="en-US" dirty="0"/>
              <a:t>Kay </a:t>
            </a:r>
            <a:r>
              <a:rPr lang="en-US" dirty="0" err="1"/>
              <a:t>akllayqa</a:t>
            </a:r>
            <a:r>
              <a:rPr lang="en-US" dirty="0"/>
              <a:t> </a:t>
            </a:r>
            <a:r>
              <a:rPr lang="en-US" dirty="0" err="1"/>
              <a:t>sapa</a:t>
            </a:r>
            <a:r>
              <a:rPr lang="en-US" dirty="0"/>
              <a:t> </a:t>
            </a:r>
            <a:r>
              <a:rPr lang="en-US" dirty="0" err="1"/>
              <a:t>p'unchaw</a:t>
            </a:r>
            <a:r>
              <a:rPr lang="en-US" dirty="0"/>
              <a:t> </a:t>
            </a:r>
            <a:r>
              <a:rPr lang="en-US" dirty="0" err="1"/>
              <a:t>umalliqkunallatam</a:t>
            </a:r>
            <a:r>
              <a:rPr lang="en-US" dirty="0"/>
              <a:t> </a:t>
            </a:r>
            <a:r>
              <a:rPr lang="en-US" dirty="0" err="1"/>
              <a:t>churan</a:t>
            </a:r>
            <a:r>
              <a:rPr lang="en-US" dirty="0"/>
              <a:t> (pdf </a:t>
            </a:r>
            <a:r>
              <a:rPr lang="en-US" dirty="0" err="1"/>
              <a:t>tabla</a:t>
            </a:r>
            <a:r>
              <a:rPr lang="en-US" dirty="0"/>
              <a:t> </a:t>
            </a:r>
            <a:r>
              <a:rPr lang="en-US" dirty="0" err="1"/>
              <a:t>formatopi</a:t>
            </a:r>
            <a:r>
              <a:rPr lang="en-US" dirty="0"/>
              <a:t> </a:t>
            </a:r>
            <a:r>
              <a:rPr lang="en-US" dirty="0" err="1"/>
              <a:t>tarikun</a:t>
            </a:r>
            <a:r>
              <a:rPr lang="en-US" dirty="0"/>
              <a:t>) ..</a:t>
            </a:r>
          </a:p>
          <a:p>
            <a:pPr lvl="2"/>
            <a:r>
              <a:rPr lang="en-US" dirty="0"/>
              <a:t>Kay </a:t>
            </a:r>
            <a:r>
              <a:rPr lang="en-US" dirty="0" err="1"/>
              <a:t>akllayqa</a:t>
            </a:r>
            <a:r>
              <a:rPr lang="en-US" dirty="0"/>
              <a:t>, </a:t>
            </a:r>
            <a:r>
              <a:rPr lang="en-US" dirty="0" err="1"/>
              <a:t>pikunachus</a:t>
            </a:r>
            <a:r>
              <a:rPr lang="en-US" dirty="0"/>
              <a:t> </a:t>
            </a:r>
            <a:r>
              <a:rPr lang="en-US" dirty="0" err="1"/>
              <a:t>kikinkumanta</a:t>
            </a:r>
            <a:r>
              <a:rPr lang="en-US" dirty="0"/>
              <a:t> </a:t>
            </a:r>
            <a:r>
              <a:rPr lang="en-US" dirty="0" err="1"/>
              <a:t>qillqasqa</a:t>
            </a:r>
            <a:r>
              <a:rPr lang="en-US" dirty="0"/>
              <a:t> </a:t>
            </a:r>
            <a:r>
              <a:rPr lang="en-US" dirty="0" err="1"/>
              <a:t>Bibliata</a:t>
            </a:r>
            <a:r>
              <a:rPr lang="en-US" dirty="0"/>
              <a:t> </a:t>
            </a:r>
            <a:r>
              <a:rPr lang="en-US" dirty="0" err="1"/>
              <a:t>apaykachayta</a:t>
            </a:r>
            <a:r>
              <a:rPr lang="en-US" dirty="0"/>
              <a:t> </a:t>
            </a:r>
            <a:r>
              <a:rPr lang="en-US" dirty="0" err="1"/>
              <a:t>munanku</a:t>
            </a:r>
            <a:r>
              <a:rPr lang="en-US" dirty="0"/>
              <a:t>, </a:t>
            </a:r>
            <a:r>
              <a:rPr lang="en-US" dirty="0" err="1"/>
              <a:t>chayri</a:t>
            </a:r>
            <a:r>
              <a:rPr lang="en-US" dirty="0"/>
              <a:t> </a:t>
            </a:r>
            <a:r>
              <a:rPr lang="en-US" dirty="0" err="1"/>
              <a:t>Bibliamanta</a:t>
            </a:r>
            <a:r>
              <a:rPr lang="en-US" dirty="0"/>
              <a:t> </a:t>
            </a:r>
            <a:r>
              <a:rPr lang="en-US" dirty="0" err="1"/>
              <a:t>ruwasqakunata</a:t>
            </a:r>
            <a:r>
              <a:rPr lang="en-US" dirty="0"/>
              <a:t>, </a:t>
            </a:r>
            <a:r>
              <a:rPr lang="en-US" dirty="0" err="1"/>
              <a:t>kunan</a:t>
            </a:r>
            <a:r>
              <a:rPr lang="en-US" dirty="0"/>
              <a:t> derecho de </a:t>
            </a:r>
            <a:r>
              <a:rPr lang="en-US" dirty="0" err="1"/>
              <a:t>autor</a:t>
            </a:r>
            <a:r>
              <a:rPr lang="en-US" dirty="0"/>
              <a:t> </a:t>
            </a:r>
            <a:r>
              <a:rPr lang="en-US" dirty="0" err="1"/>
              <a:t>nisqawan</a:t>
            </a:r>
            <a:r>
              <a:rPr lang="en-US" dirty="0"/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15F1ED8-EABD-4A15-B6E0-561E71B81A7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812" t="25715" r="56659" b="54964"/>
          <a:stretch/>
        </p:blipFill>
        <p:spPr>
          <a:xfrm>
            <a:off x="2690446" y="782515"/>
            <a:ext cx="5727820" cy="2329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9710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5556F-13AD-4B4F-A6F2-E22953EA3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9139" y="214805"/>
            <a:ext cx="8739554" cy="577675"/>
          </a:xfrm>
        </p:spPr>
        <p:txBody>
          <a:bodyPr>
            <a:normAutofit/>
          </a:bodyPr>
          <a:lstStyle/>
          <a:p>
            <a:r>
              <a:rPr lang="en-US" sz="2000" dirty="0" err="1"/>
              <a:t>Munasqa</a:t>
            </a:r>
            <a:r>
              <a:rPr lang="en-US" sz="2000" dirty="0"/>
              <a:t> </a:t>
            </a:r>
            <a:r>
              <a:rPr lang="en-US" sz="2000" dirty="0" err="1"/>
              <a:t>akllay</a:t>
            </a:r>
            <a:r>
              <a:rPr lang="en-US" sz="2000" dirty="0"/>
              <a:t> Cross </a:t>
            </a:r>
            <a:r>
              <a:rPr lang="en-US" sz="2000" dirty="0" err="1"/>
              <a:t>Referencias</a:t>
            </a:r>
            <a:r>
              <a:rPr lang="en-US" sz="2000" dirty="0"/>
              <a:t> </a:t>
            </a:r>
            <a:r>
              <a:rPr lang="en-US" sz="2000" dirty="0" err="1"/>
              <a:t>nisqakunata</a:t>
            </a:r>
            <a:r>
              <a:rPr lang="en-US" sz="2000" dirty="0"/>
              <a:t> </a:t>
            </a:r>
            <a:r>
              <a:rPr lang="en-US" sz="2000" dirty="0" err="1"/>
              <a:t>churanaykipaq</a:t>
            </a: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B00951-F20E-4DE1-A3FD-DD98F17B2E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5269" y="3798277"/>
            <a:ext cx="10946423" cy="2083772"/>
          </a:xfrm>
        </p:spPr>
        <p:txBody>
          <a:bodyPr>
            <a:normAutofit fontScale="70000" lnSpcReduction="20000"/>
          </a:bodyPr>
          <a:lstStyle/>
          <a:p>
            <a:r>
              <a:rPr kumimoji="0" lang="pt-BR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Akllay abreviaturakunata, textokunapi cruzado referenciakunatapas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</a:p>
          <a:p>
            <a:pPr lvl="1"/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Lliw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versiculo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textopaq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, WBP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Mosoq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Testamentomanta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referenciakunata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qon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Ñawpa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Testamento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versiculokunapaq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hinallataq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viceversa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</a:p>
          <a:p>
            <a:pPr lvl="1"/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Pisichasqakunapaq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, WBP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llapa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cruzada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referenciakunata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utaq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Mosoq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Testamentomanta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referenciakunata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qun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Ñawpa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Testamento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versiculokunapaq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hinaspa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viceversa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</a:p>
          <a:p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Chawpi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rikuchiykunaqa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manam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kanchu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copyright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nisqayuq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layakunapaq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</a:p>
          <a:p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Qelqakunata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churayqa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Arí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kanan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</a:p>
          <a:p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Sichus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Referencias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cruzadas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nisqayoq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kayta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akllanki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chayqa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Párrafo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/Verso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nisqa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akllayqa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wisq’asqa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kanqa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</a:p>
          <a:p>
            <a:pPr lvl="1"/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Versiculo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formatowanlla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llamkan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  <a:r>
              <a:rPr kumimoji="0" lang="en-US" altLang="en-US" sz="8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2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AF7647AF-2FDE-49D2-A1C1-92F4B814EA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15416"/>
            <a:ext cx="184731" cy="230832"/>
          </a:xfrm>
          <a:prstGeom prst="rect">
            <a:avLst/>
          </a:prstGeom>
          <a:solidFill>
            <a:srgbClr val="F5EBE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rgbClr val="676768"/>
              </a:solidFill>
              <a:effectLst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A732A3F-51B9-4388-9197-E1AB5D1221D3}"/>
              </a:ext>
            </a:extLst>
          </p:cNvPr>
          <p:cNvSpPr txBox="1"/>
          <p:nvPr/>
        </p:nvSpPr>
        <p:spPr>
          <a:xfrm>
            <a:off x="1242979" y="5934786"/>
            <a:ext cx="93286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Google AI - </a:t>
            </a:r>
            <a:r>
              <a:rPr lang="en-US" sz="1100" dirty="0" err="1"/>
              <a:t>Bibliapa</a:t>
            </a:r>
            <a:r>
              <a:rPr lang="en-US" sz="1100" dirty="0"/>
              <a:t> </a:t>
            </a:r>
            <a:r>
              <a:rPr lang="en-US" sz="1100" dirty="0" err="1"/>
              <a:t>cruzada</a:t>
            </a:r>
            <a:r>
              <a:rPr lang="en-US" sz="1100" dirty="0"/>
              <a:t> </a:t>
            </a:r>
            <a:r>
              <a:rPr lang="en-US" sz="1100" dirty="0" err="1"/>
              <a:t>referencia</a:t>
            </a:r>
            <a:r>
              <a:rPr lang="en-US" sz="1100" dirty="0"/>
              <a:t> </a:t>
            </a:r>
            <a:r>
              <a:rPr lang="en-US" sz="1100" dirty="0" err="1"/>
              <a:t>nisqaqa</a:t>
            </a:r>
            <a:r>
              <a:rPr lang="en-US" sz="1100" dirty="0"/>
              <a:t> </a:t>
            </a:r>
            <a:r>
              <a:rPr lang="en-US" sz="1100" dirty="0" err="1"/>
              <a:t>huk</a:t>
            </a:r>
            <a:r>
              <a:rPr lang="en-US" sz="1100" dirty="0"/>
              <a:t> nota, </a:t>
            </a:r>
            <a:r>
              <a:rPr lang="en-US" sz="1100" dirty="0" err="1"/>
              <a:t>ñawinchaq</a:t>
            </a:r>
            <a:r>
              <a:rPr lang="en-US" sz="1100" dirty="0"/>
              <a:t> </a:t>
            </a:r>
            <a:r>
              <a:rPr lang="en-US" sz="1100" dirty="0" err="1"/>
              <a:t>runata</a:t>
            </a:r>
            <a:r>
              <a:rPr lang="en-US" sz="1100" dirty="0"/>
              <a:t> </a:t>
            </a:r>
            <a:r>
              <a:rPr lang="en-US" sz="1100" dirty="0" err="1"/>
              <a:t>huk</a:t>
            </a:r>
            <a:r>
              <a:rPr lang="en-US" sz="1100" dirty="0"/>
              <a:t> </a:t>
            </a:r>
            <a:r>
              <a:rPr lang="en-US" sz="1100" dirty="0" err="1"/>
              <a:t>versiculoman</a:t>
            </a:r>
            <a:r>
              <a:rPr lang="en-US" sz="1100" dirty="0"/>
              <a:t> </a:t>
            </a:r>
            <a:r>
              <a:rPr lang="en-US" sz="1100" dirty="0" err="1"/>
              <a:t>utaq</a:t>
            </a:r>
            <a:r>
              <a:rPr lang="en-US" sz="1100" dirty="0"/>
              <a:t> </a:t>
            </a:r>
            <a:r>
              <a:rPr lang="en-US" sz="1100" dirty="0" err="1"/>
              <a:t>Bibliapi</a:t>
            </a:r>
            <a:r>
              <a:rPr lang="en-US" sz="1100" dirty="0"/>
              <a:t> </a:t>
            </a:r>
            <a:r>
              <a:rPr lang="en-US" sz="1100" dirty="0" err="1"/>
              <a:t>huk</a:t>
            </a:r>
            <a:r>
              <a:rPr lang="en-US" sz="1100" dirty="0"/>
              <a:t> </a:t>
            </a:r>
            <a:r>
              <a:rPr lang="en-US" sz="1100" dirty="0" err="1"/>
              <a:t>pasajeman</a:t>
            </a:r>
            <a:r>
              <a:rPr lang="en-US" sz="1100" dirty="0"/>
              <a:t> </a:t>
            </a:r>
            <a:r>
              <a:rPr lang="en-US" sz="1100" dirty="0" err="1"/>
              <a:t>pusaq</a:t>
            </a:r>
            <a:r>
              <a:rPr lang="en-US" sz="1100" dirty="0"/>
              <a:t>, </a:t>
            </a:r>
            <a:r>
              <a:rPr lang="en-US" sz="1100" dirty="0" err="1"/>
              <a:t>chaywan</a:t>
            </a:r>
            <a:r>
              <a:rPr lang="en-US" sz="1100" dirty="0"/>
              <a:t> </a:t>
            </a:r>
            <a:r>
              <a:rPr lang="en-US" sz="1100" dirty="0" err="1"/>
              <a:t>tupaq</a:t>
            </a:r>
            <a:r>
              <a:rPr lang="en-US" sz="1100" dirty="0"/>
              <a:t> </a:t>
            </a:r>
            <a:r>
              <a:rPr lang="en-US" sz="1100" dirty="0" err="1"/>
              <a:t>temawan</a:t>
            </a:r>
            <a:r>
              <a:rPr lang="en-US" sz="1100" dirty="0"/>
              <a:t>, </a:t>
            </a:r>
            <a:r>
              <a:rPr lang="en-US" sz="1100" dirty="0" err="1"/>
              <a:t>palabrawan</a:t>
            </a:r>
            <a:r>
              <a:rPr lang="en-US" sz="1100" dirty="0"/>
              <a:t> </a:t>
            </a:r>
            <a:r>
              <a:rPr lang="en-US" sz="1100" dirty="0" err="1"/>
              <a:t>utaq</a:t>
            </a:r>
            <a:r>
              <a:rPr lang="en-US" sz="1100" dirty="0"/>
              <a:t> </a:t>
            </a:r>
            <a:r>
              <a:rPr lang="en-US" sz="1100" dirty="0" err="1"/>
              <a:t>yuyaywan</a:t>
            </a:r>
            <a:r>
              <a:rPr lang="en-US" sz="1100" dirty="0"/>
              <a:t>, </a:t>
            </a:r>
            <a:r>
              <a:rPr lang="en-US" sz="1100" dirty="0" err="1"/>
              <a:t>yanapanmi</a:t>
            </a:r>
            <a:r>
              <a:rPr lang="en-US" sz="1100" dirty="0"/>
              <a:t> </a:t>
            </a:r>
            <a:r>
              <a:rPr lang="en-US" sz="1100" dirty="0" err="1"/>
              <a:t>qillqapa</a:t>
            </a:r>
            <a:r>
              <a:rPr lang="en-US" sz="1100" dirty="0"/>
              <a:t> </a:t>
            </a:r>
            <a:r>
              <a:rPr lang="en-US" sz="1100" dirty="0" err="1"/>
              <a:t>hukniray</a:t>
            </a:r>
            <a:r>
              <a:rPr lang="en-US" sz="1100" dirty="0"/>
              <a:t> </a:t>
            </a:r>
            <a:r>
              <a:rPr lang="en-US" sz="1100" dirty="0" err="1"/>
              <a:t>partenkunata</a:t>
            </a:r>
            <a:r>
              <a:rPr lang="en-US" sz="1100" dirty="0"/>
              <a:t> </a:t>
            </a:r>
            <a:r>
              <a:rPr lang="en-US" sz="1100" dirty="0" err="1"/>
              <a:t>tinkuchiyta</a:t>
            </a:r>
            <a:r>
              <a:rPr lang="en-US" sz="1100" dirty="0"/>
              <a:t> </a:t>
            </a:r>
            <a:r>
              <a:rPr lang="en-US" sz="1100" dirty="0" err="1"/>
              <a:t>hinaspa</a:t>
            </a:r>
            <a:r>
              <a:rPr lang="en-US" sz="1100" dirty="0"/>
              <a:t> </a:t>
            </a:r>
            <a:r>
              <a:rPr lang="en-US" sz="1100" dirty="0" err="1"/>
              <a:t>hamutayta</a:t>
            </a:r>
            <a:r>
              <a:rPr lang="en-US" sz="1100" dirty="0"/>
              <a:t> </a:t>
            </a:r>
            <a:r>
              <a:rPr lang="en-US" sz="1100" dirty="0" err="1"/>
              <a:t>kallpanchananpaq</a:t>
            </a:r>
            <a:r>
              <a:rPr lang="en-US" sz="1100" dirty="0"/>
              <a:t>. Kay </a:t>
            </a:r>
            <a:r>
              <a:rPr lang="en-US" sz="1100" dirty="0" err="1"/>
              <a:t>referenciakunaqa</a:t>
            </a:r>
            <a:r>
              <a:rPr lang="en-US" sz="1100" dirty="0"/>
              <a:t> </a:t>
            </a:r>
            <a:r>
              <a:rPr lang="en-US" sz="1100" dirty="0" err="1"/>
              <a:t>tupaq</a:t>
            </a:r>
            <a:r>
              <a:rPr lang="en-US" sz="1100" dirty="0"/>
              <a:t> </a:t>
            </a:r>
            <a:r>
              <a:rPr lang="en-US" sz="1100" dirty="0" err="1"/>
              <a:t>yuyaykunata</a:t>
            </a:r>
            <a:r>
              <a:rPr lang="en-US" sz="1100" dirty="0"/>
              <a:t>, </a:t>
            </a:r>
            <a:r>
              <a:rPr lang="en-US" sz="1100" dirty="0" err="1"/>
              <a:t>profeciakunata</a:t>
            </a:r>
            <a:r>
              <a:rPr lang="en-US" sz="1100" dirty="0"/>
              <a:t>, </a:t>
            </a:r>
            <a:r>
              <a:rPr lang="en-US" sz="1100" dirty="0" err="1"/>
              <a:t>sucesokunatapas</a:t>
            </a:r>
            <a:r>
              <a:rPr lang="en-US" sz="1100" dirty="0"/>
              <a:t> </a:t>
            </a:r>
            <a:r>
              <a:rPr lang="en-US" sz="1100" dirty="0" err="1"/>
              <a:t>tupachin</a:t>
            </a:r>
            <a:r>
              <a:rPr lang="en-US" sz="1100" dirty="0"/>
              <a:t>, </a:t>
            </a:r>
            <a:r>
              <a:rPr lang="en-US" sz="1100" dirty="0" err="1"/>
              <a:t>chaymi</a:t>
            </a:r>
            <a:r>
              <a:rPr lang="en-US" sz="1100" dirty="0"/>
              <a:t> </a:t>
            </a:r>
            <a:r>
              <a:rPr lang="en-US" sz="1100" dirty="0" err="1"/>
              <a:t>huk</a:t>
            </a:r>
            <a:r>
              <a:rPr lang="en-US" sz="1100" dirty="0"/>
              <a:t> </a:t>
            </a:r>
            <a:r>
              <a:rPr lang="en-US" sz="1100" dirty="0" err="1"/>
              <a:t>pasaje</a:t>
            </a:r>
            <a:r>
              <a:rPr lang="en-US" sz="1100" dirty="0"/>
              <a:t> </a:t>
            </a:r>
            <a:r>
              <a:rPr lang="en-US" sz="1100" dirty="0" err="1"/>
              <a:t>huk</a:t>
            </a:r>
            <a:r>
              <a:rPr lang="en-US" sz="1100" dirty="0"/>
              <a:t> </a:t>
            </a:r>
            <a:r>
              <a:rPr lang="en-US" sz="1100" dirty="0" err="1"/>
              <a:t>pasajeta</a:t>
            </a:r>
            <a:r>
              <a:rPr lang="en-US" sz="1100" dirty="0"/>
              <a:t> </a:t>
            </a:r>
            <a:r>
              <a:rPr lang="en-US" sz="1100" dirty="0" err="1"/>
              <a:t>k’ancharichin</a:t>
            </a:r>
            <a:r>
              <a:rPr lang="en-US" sz="1100" dirty="0"/>
              <a:t>.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8042888-61FB-4D0A-B3AC-B7EBC9AC039A}"/>
              </a:ext>
            </a:extLst>
          </p:cNvPr>
          <p:cNvSpPr txBox="1">
            <a:spLocks/>
          </p:cNvSpPr>
          <p:nvPr/>
        </p:nvSpPr>
        <p:spPr>
          <a:xfrm>
            <a:off x="6268916" y="1301101"/>
            <a:ext cx="3883269" cy="7738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err="1"/>
              <a:t>Qatiq</a:t>
            </a:r>
            <a:r>
              <a:rPr lang="en-US" dirty="0"/>
              <a:t> </a:t>
            </a:r>
            <a:r>
              <a:rPr lang="en-US" dirty="0" err="1"/>
              <a:t>paginakunata</a:t>
            </a:r>
            <a:r>
              <a:rPr lang="en-US" dirty="0"/>
              <a:t> </a:t>
            </a:r>
            <a:r>
              <a:rPr lang="en-US" dirty="0" err="1"/>
              <a:t>qaway</a:t>
            </a:r>
            <a:r>
              <a:rPr lang="en-US" dirty="0"/>
              <a:t> </a:t>
            </a:r>
            <a:r>
              <a:rPr lang="en-US" dirty="0" err="1"/>
              <a:t>ejemplokunata</a:t>
            </a:r>
            <a:r>
              <a:rPr lang="en-US" dirty="0"/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AE9A3A1-93A9-4375-A687-CE10DC4AE37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591" t="26655" r="40721" b="26923"/>
          <a:stretch/>
        </p:blipFill>
        <p:spPr>
          <a:xfrm>
            <a:off x="3648806" y="695766"/>
            <a:ext cx="2400300" cy="3042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765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5556F-13AD-4B4F-A6F2-E22953EA3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8743" y="214805"/>
            <a:ext cx="9028164" cy="577675"/>
          </a:xfrm>
        </p:spPr>
        <p:txBody>
          <a:bodyPr>
            <a:normAutofit/>
          </a:bodyPr>
          <a:lstStyle/>
          <a:p>
            <a:r>
              <a:rPr lang="en-US" sz="2000" dirty="0" err="1"/>
              <a:t>Referencia</a:t>
            </a:r>
            <a:r>
              <a:rPr lang="en-US" sz="2000" dirty="0"/>
              <a:t> </a:t>
            </a:r>
            <a:r>
              <a:rPr lang="en-US" sz="2000" dirty="0" err="1"/>
              <a:t>cruzada</a:t>
            </a:r>
            <a:r>
              <a:rPr lang="en-US" sz="2000" dirty="0"/>
              <a:t> – </a:t>
            </a:r>
            <a:r>
              <a:rPr lang="en-US" sz="2000" dirty="0" err="1"/>
              <a:t>Abreviatura</a:t>
            </a:r>
            <a:r>
              <a:rPr lang="en-US" sz="2000" dirty="0"/>
              <a:t> </a:t>
            </a:r>
            <a:r>
              <a:rPr lang="en-US" sz="2000" dirty="0" err="1"/>
              <a:t>Ejemplos</a:t>
            </a:r>
            <a:r>
              <a:rPr lang="en-US" sz="2000" dirty="0"/>
              <a:t> </a:t>
            </a:r>
            <a:r>
              <a:rPr lang="en-US" sz="2000" dirty="0" err="1"/>
              <a:t>nisqakunata</a:t>
            </a:r>
            <a:r>
              <a:rPr lang="en-US" sz="2000" dirty="0"/>
              <a:t> </a:t>
            </a:r>
            <a:r>
              <a:rPr lang="en-US" sz="2000" dirty="0" err="1"/>
              <a:t>churay</a:t>
            </a:r>
            <a:endParaRPr lang="en-US" sz="200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E046278-0949-4DAC-9686-503F269A1929}"/>
              </a:ext>
            </a:extLst>
          </p:cNvPr>
          <p:cNvSpPr txBox="1">
            <a:spLocks/>
          </p:cNvSpPr>
          <p:nvPr/>
        </p:nvSpPr>
        <p:spPr>
          <a:xfrm>
            <a:off x="6985910" y="1545486"/>
            <a:ext cx="3560884" cy="7318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200" dirty="0" err="1"/>
              <a:t>Ejemplo</a:t>
            </a:r>
            <a:r>
              <a:rPr lang="en-US" sz="1200" dirty="0"/>
              <a:t> 2 – Testamento </a:t>
            </a:r>
            <a:r>
              <a:rPr lang="en-US" sz="1200" dirty="0" err="1"/>
              <a:t>chimpapurayllapaq</a:t>
            </a:r>
            <a:r>
              <a:rPr lang="en-US" sz="1200" dirty="0"/>
              <a:t> </a:t>
            </a:r>
            <a:r>
              <a:rPr lang="en-US" sz="1200" dirty="0" err="1"/>
              <a:t>pisichasqa</a:t>
            </a:r>
            <a:r>
              <a:rPr lang="en-US" sz="1200" dirty="0"/>
              <a:t>. Kay </a:t>
            </a:r>
            <a:r>
              <a:rPr lang="en-US" sz="1200" dirty="0" err="1"/>
              <a:t>ejemplopiqa</a:t>
            </a:r>
            <a:r>
              <a:rPr lang="en-US" sz="1200" dirty="0"/>
              <a:t>, </a:t>
            </a:r>
            <a:r>
              <a:rPr lang="en-US" sz="1200" dirty="0" err="1"/>
              <a:t>Ñawpa</a:t>
            </a:r>
            <a:r>
              <a:rPr lang="en-US" sz="1200" dirty="0"/>
              <a:t> </a:t>
            </a:r>
            <a:r>
              <a:rPr lang="en-US" sz="1200" dirty="0" err="1"/>
              <a:t>Testamentomanta</a:t>
            </a:r>
            <a:r>
              <a:rPr lang="en-US" sz="1200" dirty="0"/>
              <a:t> </a:t>
            </a:r>
            <a:r>
              <a:rPr lang="en-US" sz="1200" dirty="0" err="1"/>
              <a:t>rimaykunallam</a:t>
            </a:r>
            <a:r>
              <a:rPr lang="en-US" sz="1200" dirty="0"/>
              <a:t> </a:t>
            </a:r>
            <a:r>
              <a:rPr lang="en-US" sz="1200" dirty="0" err="1"/>
              <a:t>kachkan</a:t>
            </a:r>
            <a:r>
              <a:rPr lang="en-US" sz="1200" dirty="0"/>
              <a:t>.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55F138B-EC13-496F-96C0-9F6128177968}"/>
              </a:ext>
            </a:extLst>
          </p:cNvPr>
          <p:cNvSpPr txBox="1">
            <a:spLocks/>
          </p:cNvSpPr>
          <p:nvPr/>
        </p:nvSpPr>
        <p:spPr>
          <a:xfrm>
            <a:off x="1645207" y="1492931"/>
            <a:ext cx="3560884" cy="73183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200" dirty="0" err="1"/>
              <a:t>Ejemplo</a:t>
            </a:r>
            <a:r>
              <a:rPr lang="en-US" sz="1200" dirty="0"/>
              <a:t> 1 – </a:t>
            </a:r>
            <a:r>
              <a:rPr lang="en-US" sz="1200" dirty="0" err="1"/>
              <a:t>Tukuy</a:t>
            </a:r>
            <a:r>
              <a:rPr lang="en-US" sz="1200" dirty="0"/>
              <a:t> </a:t>
            </a:r>
            <a:r>
              <a:rPr lang="en-US" sz="1200" dirty="0" err="1"/>
              <a:t>Pisichasqakuna</a:t>
            </a:r>
            <a:r>
              <a:rPr lang="en-US" sz="1200" dirty="0"/>
              <a:t>. Kay </a:t>
            </a:r>
            <a:r>
              <a:rPr lang="en-US" sz="1200" dirty="0" err="1"/>
              <a:t>ejemplopiqa</a:t>
            </a:r>
            <a:r>
              <a:rPr lang="en-US" sz="1200" dirty="0"/>
              <a:t> </a:t>
            </a:r>
            <a:r>
              <a:rPr lang="en-US" sz="1200" dirty="0" err="1"/>
              <a:t>kanmi</a:t>
            </a:r>
            <a:r>
              <a:rPr lang="en-US" sz="1200" dirty="0"/>
              <a:t> </a:t>
            </a:r>
            <a:r>
              <a:rPr lang="en-US" sz="1200" dirty="0" err="1"/>
              <a:t>Ñawpa</a:t>
            </a:r>
            <a:r>
              <a:rPr lang="en-US" sz="1200" dirty="0"/>
              <a:t> </a:t>
            </a:r>
            <a:r>
              <a:rPr lang="en-US" sz="1200" dirty="0" err="1"/>
              <a:t>Testamentomanta</a:t>
            </a:r>
            <a:r>
              <a:rPr lang="en-US" sz="1200" dirty="0"/>
              <a:t>, </a:t>
            </a:r>
            <a:r>
              <a:rPr lang="en-US" sz="1200" dirty="0" err="1"/>
              <a:t>Mosoq</a:t>
            </a:r>
            <a:r>
              <a:rPr lang="en-US" sz="1200" dirty="0"/>
              <a:t> </a:t>
            </a:r>
            <a:r>
              <a:rPr lang="en-US" sz="1200" dirty="0" err="1"/>
              <a:t>Testamentomantawan</a:t>
            </a:r>
            <a:r>
              <a:rPr lang="en-US" sz="1200" dirty="0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AABC60-EE1C-4D43-9654-5680FF04CA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92" t="10513" r="3320" b="15000"/>
          <a:stretch/>
        </p:blipFill>
        <p:spPr>
          <a:xfrm>
            <a:off x="389455" y="2409202"/>
            <a:ext cx="4816636" cy="381782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37E9DE9-3634-43C2-9348-F58DCEB8DBE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89" t="12322" r="4288" b="20384"/>
          <a:stretch/>
        </p:blipFill>
        <p:spPr>
          <a:xfrm>
            <a:off x="5864468" y="2413037"/>
            <a:ext cx="5442439" cy="3813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7514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5556F-13AD-4B4F-A6F2-E22953EA3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5200" y="214805"/>
            <a:ext cx="8723085" cy="577675"/>
          </a:xfrm>
        </p:spPr>
        <p:txBody>
          <a:bodyPr>
            <a:normAutofit/>
          </a:bodyPr>
          <a:lstStyle/>
          <a:p>
            <a:r>
              <a:rPr lang="es-ES" sz="2000" dirty="0"/>
              <a:t>Referencia cruzada – </a:t>
            </a:r>
            <a:r>
              <a:rPr lang="es-ES" sz="2000" dirty="0" err="1"/>
              <a:t>Lliw</a:t>
            </a:r>
            <a:r>
              <a:rPr lang="es-ES" sz="2000" dirty="0"/>
              <a:t> </a:t>
            </a:r>
            <a:r>
              <a:rPr lang="es-ES" sz="2000" dirty="0" err="1"/>
              <a:t>Qillqa</a:t>
            </a:r>
            <a:r>
              <a:rPr lang="es-ES" sz="2000" dirty="0"/>
              <a:t> </a:t>
            </a:r>
            <a:r>
              <a:rPr lang="es-ES" sz="2000" dirty="0" err="1"/>
              <a:t>Ejemplokuna</a:t>
            </a:r>
            <a:r>
              <a:rPr lang="es-ES" sz="2000" dirty="0"/>
              <a:t> </a:t>
            </a:r>
            <a:r>
              <a:rPr lang="es-ES" sz="2000" dirty="0" err="1"/>
              <a:t>churay</a:t>
            </a:r>
            <a:endParaRPr lang="en-US" sz="200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E046278-0949-4DAC-9686-503F269A1929}"/>
              </a:ext>
            </a:extLst>
          </p:cNvPr>
          <p:cNvSpPr txBox="1">
            <a:spLocks/>
          </p:cNvSpPr>
          <p:nvPr/>
        </p:nvSpPr>
        <p:spPr>
          <a:xfrm>
            <a:off x="6985910" y="1272926"/>
            <a:ext cx="3560884" cy="73183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200" dirty="0" err="1"/>
              <a:t>Ejemplo</a:t>
            </a:r>
            <a:r>
              <a:rPr lang="en-US" sz="1200" dirty="0"/>
              <a:t> 4 – </a:t>
            </a:r>
            <a:r>
              <a:rPr lang="en-US" sz="1200" dirty="0" err="1"/>
              <a:t>Tukuy</a:t>
            </a:r>
            <a:r>
              <a:rPr lang="en-US" sz="1200" dirty="0"/>
              <a:t> </a:t>
            </a:r>
            <a:r>
              <a:rPr lang="en-US" sz="1200" dirty="0" err="1"/>
              <a:t>versiculokuna</a:t>
            </a:r>
            <a:r>
              <a:rPr lang="en-US" sz="1200" dirty="0"/>
              <a:t> </a:t>
            </a:r>
            <a:r>
              <a:rPr lang="en-US" sz="1200" dirty="0" err="1"/>
              <a:t>cruzada</a:t>
            </a:r>
            <a:r>
              <a:rPr lang="en-US" sz="1200" dirty="0"/>
              <a:t> </a:t>
            </a:r>
            <a:r>
              <a:rPr lang="en-US" sz="1200" dirty="0" err="1"/>
              <a:t>referenciakuna</a:t>
            </a:r>
            <a:r>
              <a:rPr lang="en-US" sz="1200" dirty="0"/>
              <a:t>. Kay </a:t>
            </a:r>
            <a:r>
              <a:rPr lang="en-US" sz="1200" dirty="0" err="1"/>
              <a:t>ejemplopiqa</a:t>
            </a:r>
            <a:r>
              <a:rPr lang="en-US" sz="1200" dirty="0"/>
              <a:t>, </a:t>
            </a:r>
            <a:r>
              <a:rPr lang="en-US" sz="1200" dirty="0" err="1"/>
              <a:t>ñawpaq</a:t>
            </a:r>
            <a:r>
              <a:rPr lang="en-US" sz="1200" dirty="0"/>
              <a:t> </a:t>
            </a:r>
            <a:r>
              <a:rPr lang="en-US" sz="1200" dirty="0" err="1"/>
              <a:t>Testamentomanta</a:t>
            </a:r>
            <a:r>
              <a:rPr lang="en-US" sz="1200" dirty="0"/>
              <a:t> </a:t>
            </a:r>
            <a:r>
              <a:rPr lang="en-US" sz="1200" dirty="0" err="1"/>
              <a:t>rimaykunallam</a:t>
            </a:r>
            <a:r>
              <a:rPr lang="en-US" sz="1200" dirty="0"/>
              <a:t> </a:t>
            </a:r>
            <a:r>
              <a:rPr lang="en-US" sz="1200" dirty="0" err="1"/>
              <a:t>kachkan</a:t>
            </a:r>
            <a:r>
              <a:rPr lang="en-US" sz="1200" dirty="0"/>
              <a:t> </a:t>
            </a:r>
            <a:r>
              <a:rPr lang="en-US" sz="1200" dirty="0" err="1"/>
              <a:t>versiculokuna</a:t>
            </a:r>
            <a:r>
              <a:rPr lang="en-US" sz="1200" dirty="0"/>
              <a:t> </a:t>
            </a:r>
            <a:r>
              <a:rPr lang="en-US" sz="1200" dirty="0" err="1"/>
              <a:t>formatopi</a:t>
            </a:r>
            <a:r>
              <a:rPr lang="en-US" sz="1200" dirty="0"/>
              <a:t>.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55F138B-EC13-496F-96C0-9F6128177968}"/>
              </a:ext>
            </a:extLst>
          </p:cNvPr>
          <p:cNvSpPr txBox="1">
            <a:spLocks/>
          </p:cNvSpPr>
          <p:nvPr/>
        </p:nvSpPr>
        <p:spPr>
          <a:xfrm>
            <a:off x="1645207" y="1220371"/>
            <a:ext cx="3560884" cy="73183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200" dirty="0" err="1"/>
              <a:t>Ejemplo</a:t>
            </a:r>
            <a:r>
              <a:rPr lang="en-US" sz="1200" dirty="0"/>
              <a:t> 3 – </a:t>
            </a:r>
            <a:r>
              <a:rPr lang="en-US" sz="1200" dirty="0" err="1"/>
              <a:t>Tukuy</a:t>
            </a:r>
            <a:r>
              <a:rPr lang="en-US" sz="1200" dirty="0"/>
              <a:t> </a:t>
            </a:r>
            <a:r>
              <a:rPr lang="en-US" sz="1200" dirty="0" err="1"/>
              <a:t>versiculokuna</a:t>
            </a:r>
            <a:r>
              <a:rPr lang="en-US" sz="1200" dirty="0"/>
              <a:t> </a:t>
            </a:r>
            <a:r>
              <a:rPr lang="en-US" sz="1200" dirty="0" err="1"/>
              <a:t>cruzada</a:t>
            </a:r>
            <a:r>
              <a:rPr lang="en-US" sz="1200" dirty="0"/>
              <a:t> </a:t>
            </a:r>
            <a:r>
              <a:rPr lang="en-US" sz="1200" dirty="0" err="1"/>
              <a:t>referencias</a:t>
            </a:r>
            <a:r>
              <a:rPr lang="en-US" sz="1200" dirty="0"/>
              <a:t>. Kay </a:t>
            </a:r>
            <a:r>
              <a:rPr lang="en-US" sz="1200" dirty="0" err="1"/>
              <a:t>ejemplopiqa</a:t>
            </a:r>
            <a:r>
              <a:rPr lang="en-US" sz="1200" dirty="0"/>
              <a:t>, </a:t>
            </a:r>
            <a:r>
              <a:rPr lang="en-US" sz="1200" dirty="0" err="1"/>
              <a:t>ñawpaq</a:t>
            </a:r>
            <a:r>
              <a:rPr lang="en-US" sz="1200" dirty="0"/>
              <a:t> </a:t>
            </a:r>
            <a:r>
              <a:rPr lang="en-US" sz="1200" dirty="0" err="1"/>
              <a:t>Testamentomanta</a:t>
            </a:r>
            <a:r>
              <a:rPr lang="en-US" sz="1200" dirty="0"/>
              <a:t> </a:t>
            </a:r>
            <a:r>
              <a:rPr lang="en-US" sz="1200" dirty="0" err="1"/>
              <a:t>rimaykunallam</a:t>
            </a:r>
            <a:r>
              <a:rPr lang="en-US" sz="1200" dirty="0"/>
              <a:t> </a:t>
            </a:r>
            <a:r>
              <a:rPr lang="en-US" sz="1200" dirty="0" err="1"/>
              <a:t>kachkan</a:t>
            </a:r>
            <a:r>
              <a:rPr lang="en-US" sz="1200" dirty="0"/>
              <a:t> </a:t>
            </a:r>
            <a:r>
              <a:rPr lang="en-US" sz="1200" dirty="0" err="1"/>
              <a:t>parrafo</a:t>
            </a:r>
            <a:r>
              <a:rPr lang="en-US" sz="1200" dirty="0"/>
              <a:t> </a:t>
            </a:r>
            <a:r>
              <a:rPr lang="en-US" sz="1200" dirty="0" err="1"/>
              <a:t>formatopi</a:t>
            </a:r>
            <a:r>
              <a:rPr lang="en-US" sz="1200" dirty="0"/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B83FE0B-7622-4064-A313-C5E0795010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37" t="12225" r="3268" b="11848"/>
          <a:stretch/>
        </p:blipFill>
        <p:spPr>
          <a:xfrm>
            <a:off x="527537" y="2057512"/>
            <a:ext cx="5134707" cy="398478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158A536-ECA5-446C-A772-57332A419D3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556" b="10513"/>
          <a:stretch/>
        </p:blipFill>
        <p:spPr>
          <a:xfrm>
            <a:off x="6783398" y="2110067"/>
            <a:ext cx="4585058" cy="3927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7665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5A4FD-0E46-4D5B-96A9-B13B65F524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Allin</a:t>
            </a:r>
            <a:r>
              <a:rPr lang="en-US" dirty="0"/>
              <a:t> </a:t>
            </a:r>
            <a:r>
              <a:rPr lang="en-US" dirty="0" err="1"/>
              <a:t>hamusqaykichik</a:t>
            </a:r>
            <a:r>
              <a:rPr lang="en-US" dirty="0"/>
              <a:t> Planes </a:t>
            </a:r>
            <a:r>
              <a:rPr lang="en-US" dirty="0" err="1"/>
              <a:t>Bíblicos</a:t>
            </a:r>
            <a:r>
              <a:rPr lang="en-US" dirty="0"/>
              <a:t> </a:t>
            </a:r>
            <a:r>
              <a:rPr lang="en-US" dirty="0" err="1"/>
              <a:t>Mundiales</a:t>
            </a:r>
            <a:r>
              <a:rPr lang="en-US" dirty="0"/>
              <a:t> </a:t>
            </a:r>
            <a:r>
              <a:rPr lang="en-US" dirty="0" err="1"/>
              <a:t>nisqaman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00F949-F3AD-4789-ABFA-5D7D3668A4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Sasan</a:t>
            </a:r>
            <a:r>
              <a:rPr lang="en-US" dirty="0"/>
              <a:t> </a:t>
            </a:r>
            <a:r>
              <a:rPr lang="en-US" dirty="0" err="1"/>
              <a:t>qatipanapaq</a:t>
            </a:r>
            <a:r>
              <a:rPr lang="en-US" dirty="0"/>
              <a:t> paso a paso </a:t>
            </a:r>
            <a:r>
              <a:rPr lang="en-US" dirty="0" err="1"/>
              <a:t>kamachikuykunata</a:t>
            </a:r>
            <a:r>
              <a:rPr lang="en-US" dirty="0"/>
              <a:t>, </a:t>
            </a:r>
            <a:r>
              <a:rPr lang="en-US" dirty="0" err="1"/>
              <a:t>chaynapi</a:t>
            </a:r>
            <a:r>
              <a:rPr lang="en-US" dirty="0"/>
              <a:t> Plan de Lectura de </a:t>
            </a:r>
            <a:r>
              <a:rPr lang="en-US" dirty="0" err="1"/>
              <a:t>Bibliaykita</a:t>
            </a:r>
            <a:r>
              <a:rPr lang="en-US" dirty="0"/>
              <a:t> </a:t>
            </a:r>
            <a:r>
              <a:rPr lang="en-US" dirty="0" err="1"/>
              <a:t>diapositiva</a:t>
            </a:r>
            <a:r>
              <a:rPr lang="en-US" dirty="0"/>
              <a:t> </a:t>
            </a:r>
            <a:r>
              <a:rPr lang="en-US" dirty="0" err="1"/>
              <a:t>formatopi</a:t>
            </a:r>
            <a:r>
              <a:rPr lang="en-US" dirty="0"/>
              <a:t> </a:t>
            </a:r>
            <a:r>
              <a:rPr lang="en-US" dirty="0" err="1"/>
              <a:t>ruwanaykipaq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901500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EEA2697-E14D-4451-BDF1-DFE9152DCDB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547" t="26655" r="5025" b="3175"/>
          <a:stretch/>
        </p:blipFill>
        <p:spPr>
          <a:xfrm>
            <a:off x="7998628" y="1194135"/>
            <a:ext cx="4075583" cy="459837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9A5556F-13AD-4B4F-A6F2-E22953EA3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14805"/>
            <a:ext cx="8911687" cy="577675"/>
          </a:xfrm>
        </p:spPr>
        <p:txBody>
          <a:bodyPr>
            <a:noAutofit/>
          </a:bodyPr>
          <a:lstStyle/>
          <a:p>
            <a:r>
              <a:rPr lang="en-US" sz="3200" dirty="0" err="1"/>
              <a:t>Ñawinchay</a:t>
            </a:r>
            <a:r>
              <a:rPr lang="en-US" sz="3200" dirty="0"/>
              <a:t> </a:t>
            </a:r>
            <a:r>
              <a:rPr lang="en-US" sz="3200" dirty="0" err="1"/>
              <a:t>Hayka</a:t>
            </a:r>
            <a:r>
              <a:rPr lang="en-US" sz="3200" dirty="0"/>
              <a:t> </a:t>
            </a:r>
            <a:r>
              <a:rPr lang="en-US" sz="3200" dirty="0" err="1"/>
              <a:t>tiempo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B00951-F20E-4DE1-A3FD-DD98F17B2E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599" y="1194135"/>
            <a:ext cx="7438292" cy="5449061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Tiempota</a:t>
            </a:r>
            <a:r>
              <a:rPr lang="en-US" dirty="0"/>
              <a:t> </a:t>
            </a:r>
            <a:r>
              <a:rPr lang="en-US" dirty="0" err="1"/>
              <a:t>hinaspa</a:t>
            </a:r>
            <a:r>
              <a:rPr lang="en-US" dirty="0"/>
              <a:t> </a:t>
            </a:r>
            <a:r>
              <a:rPr lang="en-US" dirty="0" err="1"/>
              <a:t>capitulokunapa</a:t>
            </a:r>
            <a:r>
              <a:rPr lang="en-US" dirty="0"/>
              <a:t> </a:t>
            </a:r>
            <a:r>
              <a:rPr lang="en-US" dirty="0" err="1"/>
              <a:t>unay</a:t>
            </a:r>
            <a:r>
              <a:rPr lang="en-US" dirty="0"/>
              <a:t> </a:t>
            </a:r>
            <a:r>
              <a:rPr lang="en-US" dirty="0" err="1"/>
              <a:t>tiemponmanta</a:t>
            </a:r>
            <a:r>
              <a:rPr lang="en-US" dirty="0"/>
              <a:t> </a:t>
            </a:r>
            <a:r>
              <a:rPr lang="en-US" dirty="0" err="1"/>
              <a:t>akllay</a:t>
            </a:r>
            <a:r>
              <a:rPr lang="en-US" dirty="0"/>
              <a:t>.</a:t>
            </a:r>
          </a:p>
          <a:p>
            <a:pPr lvl="1"/>
            <a:r>
              <a:rPr lang="fi-FI" dirty="0"/>
              <a:t>Akllay 30 p’unchawmanta pisillamanta utaq 3 watakama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Utaq</a:t>
            </a:r>
            <a:r>
              <a:rPr lang="en-US" dirty="0"/>
              <a:t> Sapa </a:t>
            </a:r>
            <a:r>
              <a:rPr lang="en-US" dirty="0" err="1"/>
              <a:t>punchaw</a:t>
            </a:r>
            <a:r>
              <a:rPr lang="en-US" dirty="0"/>
              <a:t> 1-6 </a:t>
            </a:r>
            <a:r>
              <a:rPr lang="en-US" dirty="0" err="1"/>
              <a:t>capitulokunamanta</a:t>
            </a:r>
            <a:r>
              <a:rPr lang="en-US" dirty="0"/>
              <a:t> </a:t>
            </a:r>
            <a:r>
              <a:rPr lang="en-US" dirty="0" err="1"/>
              <a:t>akllay</a:t>
            </a:r>
            <a:r>
              <a:rPr lang="en-US" dirty="0"/>
              <a:t>.</a:t>
            </a:r>
          </a:p>
          <a:p>
            <a:pPr lvl="2"/>
            <a:r>
              <a:rPr lang="en-US" dirty="0" err="1"/>
              <a:t>Capitulokuna</a:t>
            </a:r>
            <a:r>
              <a:rPr lang="en-US" dirty="0"/>
              <a:t> </a:t>
            </a:r>
            <a:r>
              <a:rPr lang="en-US" dirty="0" err="1"/>
              <a:t>hayk’a</a:t>
            </a:r>
            <a:r>
              <a:rPr lang="en-US" dirty="0"/>
              <a:t> </a:t>
            </a:r>
            <a:r>
              <a:rPr lang="en-US" dirty="0" err="1"/>
              <a:t>tiempopaq</a:t>
            </a:r>
            <a:r>
              <a:rPr lang="en-US" dirty="0"/>
              <a:t> </a:t>
            </a:r>
            <a:r>
              <a:rPr lang="en-US" dirty="0" err="1"/>
              <a:t>kasqanqa</a:t>
            </a:r>
            <a:r>
              <a:rPr lang="en-US" dirty="0"/>
              <a:t> </a:t>
            </a:r>
            <a:r>
              <a:rPr lang="en-US" dirty="0" err="1"/>
              <a:t>akllasqayki</a:t>
            </a:r>
            <a:r>
              <a:rPr lang="en-US" dirty="0"/>
              <a:t> </a:t>
            </a:r>
            <a:r>
              <a:rPr lang="en-US" dirty="0" err="1"/>
              <a:t>t’ikraymantan</a:t>
            </a:r>
            <a:r>
              <a:rPr lang="en-US" dirty="0"/>
              <a:t> </a:t>
            </a:r>
            <a:r>
              <a:rPr lang="en-US" dirty="0" err="1"/>
              <a:t>kanqa</a:t>
            </a:r>
            <a:r>
              <a:rPr lang="en-US" dirty="0"/>
              <a:t>. </a:t>
            </a:r>
            <a:r>
              <a:rPr lang="en-US" dirty="0" err="1"/>
              <a:t>Bibliapiqa</a:t>
            </a:r>
            <a:r>
              <a:rPr lang="en-US" dirty="0"/>
              <a:t> 66 </a:t>
            </a:r>
            <a:r>
              <a:rPr lang="en-US" dirty="0" err="1"/>
              <a:t>librokunapin</a:t>
            </a:r>
            <a:r>
              <a:rPr lang="en-US" dirty="0"/>
              <a:t> 1189 </a:t>
            </a:r>
            <a:r>
              <a:rPr lang="en-US" dirty="0" err="1"/>
              <a:t>capitulokuna</a:t>
            </a:r>
            <a:r>
              <a:rPr lang="en-US" dirty="0"/>
              <a:t> </a:t>
            </a:r>
            <a:r>
              <a:rPr lang="en-US" dirty="0" err="1"/>
              <a:t>kashan</a:t>
            </a:r>
            <a:r>
              <a:rPr lang="en-US" dirty="0"/>
              <a:t>.</a:t>
            </a:r>
          </a:p>
          <a:p>
            <a:pPr lvl="3"/>
            <a:r>
              <a:rPr lang="en-US" dirty="0"/>
              <a:t>1 </a:t>
            </a:r>
            <a:r>
              <a:rPr lang="en-US" dirty="0" err="1"/>
              <a:t>Capítulo</a:t>
            </a:r>
            <a:r>
              <a:rPr lang="en-US" dirty="0"/>
              <a:t> </a:t>
            </a:r>
            <a:r>
              <a:rPr lang="en-US" dirty="0" err="1"/>
              <a:t>sapa</a:t>
            </a:r>
            <a:r>
              <a:rPr lang="en-US" dirty="0"/>
              <a:t> </a:t>
            </a:r>
            <a:r>
              <a:rPr lang="en-US" dirty="0" err="1"/>
              <a:t>punchaw</a:t>
            </a:r>
            <a:r>
              <a:rPr lang="en-US" dirty="0"/>
              <a:t> = 1189 </a:t>
            </a:r>
            <a:r>
              <a:rPr lang="en-US" dirty="0" err="1"/>
              <a:t>punchaw</a:t>
            </a:r>
            <a:r>
              <a:rPr lang="en-US" dirty="0"/>
              <a:t> = 3,27 </a:t>
            </a:r>
            <a:r>
              <a:rPr lang="en-US" dirty="0" err="1"/>
              <a:t>wata</a:t>
            </a:r>
            <a:r>
              <a:rPr lang="en-US" dirty="0"/>
              <a:t> (3 </a:t>
            </a:r>
            <a:r>
              <a:rPr lang="en-US" dirty="0" err="1"/>
              <a:t>wata</a:t>
            </a:r>
            <a:r>
              <a:rPr lang="en-US" dirty="0"/>
              <a:t>, 3 </a:t>
            </a:r>
            <a:r>
              <a:rPr lang="en-US" dirty="0" err="1"/>
              <a:t>killa</a:t>
            </a:r>
            <a:r>
              <a:rPr lang="en-US" dirty="0"/>
              <a:t>).</a:t>
            </a:r>
          </a:p>
          <a:p>
            <a:pPr lvl="3"/>
            <a:r>
              <a:rPr lang="en-US" dirty="0"/>
              <a:t>2 Capítulos </a:t>
            </a:r>
            <a:r>
              <a:rPr lang="en-US" dirty="0" err="1"/>
              <a:t>sapa</a:t>
            </a:r>
            <a:r>
              <a:rPr lang="en-US" dirty="0"/>
              <a:t> </a:t>
            </a:r>
            <a:r>
              <a:rPr lang="en-US" dirty="0" err="1"/>
              <a:t>punchaw</a:t>
            </a:r>
            <a:r>
              <a:rPr lang="en-US" dirty="0"/>
              <a:t> = 595 </a:t>
            </a:r>
            <a:r>
              <a:rPr lang="en-US" dirty="0" err="1"/>
              <a:t>punchaw</a:t>
            </a:r>
            <a:r>
              <a:rPr lang="en-US" dirty="0"/>
              <a:t> = 1,63 </a:t>
            </a:r>
            <a:r>
              <a:rPr lang="en-US" dirty="0" err="1"/>
              <a:t>wata</a:t>
            </a:r>
            <a:r>
              <a:rPr lang="en-US" dirty="0"/>
              <a:t> (1 </a:t>
            </a:r>
            <a:r>
              <a:rPr lang="en-US" dirty="0" err="1"/>
              <a:t>wata</a:t>
            </a:r>
            <a:r>
              <a:rPr lang="en-US" dirty="0"/>
              <a:t>, 7 1⁄2 </a:t>
            </a:r>
            <a:r>
              <a:rPr lang="en-US" dirty="0" err="1"/>
              <a:t>killa</a:t>
            </a:r>
            <a:r>
              <a:rPr lang="en-US" dirty="0"/>
              <a:t>).</a:t>
            </a:r>
          </a:p>
          <a:p>
            <a:pPr lvl="3"/>
            <a:r>
              <a:rPr lang="en-US" dirty="0"/>
              <a:t>3 Capítulos </a:t>
            </a:r>
            <a:r>
              <a:rPr lang="en-US" dirty="0" err="1"/>
              <a:t>sapa</a:t>
            </a:r>
            <a:r>
              <a:rPr lang="en-US" dirty="0"/>
              <a:t> </a:t>
            </a:r>
            <a:r>
              <a:rPr lang="en-US" dirty="0" err="1"/>
              <a:t>punchaw</a:t>
            </a:r>
            <a:r>
              <a:rPr lang="en-US" dirty="0"/>
              <a:t> = 396 </a:t>
            </a:r>
            <a:r>
              <a:rPr lang="en-US" dirty="0" err="1"/>
              <a:t>punchaw</a:t>
            </a:r>
            <a:r>
              <a:rPr lang="en-US" dirty="0"/>
              <a:t> = 1,1 </a:t>
            </a:r>
            <a:r>
              <a:rPr lang="en-US" dirty="0" err="1"/>
              <a:t>wata</a:t>
            </a:r>
            <a:r>
              <a:rPr lang="en-US" dirty="0"/>
              <a:t> (1 </a:t>
            </a:r>
            <a:r>
              <a:rPr lang="en-US" dirty="0" err="1"/>
              <a:t>wata</a:t>
            </a:r>
            <a:r>
              <a:rPr lang="en-US" dirty="0"/>
              <a:t>, 1 </a:t>
            </a:r>
            <a:r>
              <a:rPr lang="en-US" dirty="0" err="1"/>
              <a:t>killa</a:t>
            </a:r>
            <a:r>
              <a:rPr lang="en-US" dirty="0"/>
              <a:t>).</a:t>
            </a:r>
          </a:p>
          <a:p>
            <a:pPr lvl="3"/>
            <a:r>
              <a:rPr lang="es-ES" dirty="0"/>
              <a:t>4 Capítulos sapa </a:t>
            </a:r>
            <a:r>
              <a:rPr lang="es-ES" dirty="0" err="1"/>
              <a:t>punchaw</a:t>
            </a:r>
            <a:r>
              <a:rPr lang="es-ES" dirty="0"/>
              <a:t> = 297 </a:t>
            </a:r>
            <a:r>
              <a:rPr lang="es-ES" dirty="0" err="1"/>
              <a:t>punchaw</a:t>
            </a:r>
            <a:r>
              <a:rPr lang="es-ES" dirty="0"/>
              <a:t> = 0,81 wata (10 </a:t>
            </a:r>
            <a:r>
              <a:rPr lang="es-ES" dirty="0" err="1"/>
              <a:t>killa</a:t>
            </a:r>
            <a:r>
              <a:rPr lang="es-ES" dirty="0"/>
              <a:t>).</a:t>
            </a:r>
            <a:endParaRPr lang="en-US" dirty="0"/>
          </a:p>
          <a:p>
            <a:pPr lvl="3"/>
            <a:r>
              <a:rPr lang="es-ES" dirty="0"/>
              <a:t>5 Capítulos sapa </a:t>
            </a:r>
            <a:r>
              <a:rPr lang="es-ES" dirty="0" err="1"/>
              <a:t>punchaw</a:t>
            </a:r>
            <a:r>
              <a:rPr lang="es-ES" dirty="0"/>
              <a:t> = 237 </a:t>
            </a:r>
            <a:r>
              <a:rPr lang="es-ES" dirty="0" err="1"/>
              <a:t>punchaw</a:t>
            </a:r>
            <a:r>
              <a:rPr lang="es-ES" dirty="0"/>
              <a:t> = 0,65 wata (8 </a:t>
            </a:r>
            <a:r>
              <a:rPr lang="es-ES" dirty="0" err="1"/>
              <a:t>killa</a:t>
            </a:r>
            <a:r>
              <a:rPr lang="es-ES" dirty="0"/>
              <a:t>).</a:t>
            </a:r>
            <a:endParaRPr lang="en-US" dirty="0"/>
          </a:p>
          <a:p>
            <a:pPr lvl="3"/>
            <a:r>
              <a:rPr lang="es-ES" dirty="0"/>
              <a:t>6 Capítulos sapa </a:t>
            </a:r>
            <a:r>
              <a:rPr lang="es-ES" dirty="0" err="1"/>
              <a:t>punchaw</a:t>
            </a:r>
            <a:r>
              <a:rPr lang="es-ES" dirty="0"/>
              <a:t> = 198 </a:t>
            </a:r>
            <a:r>
              <a:rPr lang="es-ES" dirty="0" err="1"/>
              <a:t>punchaw</a:t>
            </a:r>
            <a:r>
              <a:rPr lang="es-ES" dirty="0"/>
              <a:t> = 0,54 wata (6 1⁄2 </a:t>
            </a:r>
            <a:r>
              <a:rPr lang="es-ES" dirty="0" err="1"/>
              <a:t>killa</a:t>
            </a:r>
            <a:r>
              <a:rPr lang="es-ES" dirty="0"/>
              <a:t>).</a:t>
            </a:r>
            <a:endParaRPr lang="en-US" dirty="0"/>
          </a:p>
          <a:p>
            <a:pPr lvl="1"/>
            <a:r>
              <a:rPr lang="en-US" dirty="0" err="1"/>
              <a:t>Utaq</a:t>
            </a:r>
            <a:r>
              <a:rPr lang="en-US" dirty="0"/>
              <a:t> </a:t>
            </a:r>
            <a:r>
              <a:rPr lang="en-US" dirty="0" err="1"/>
              <a:t>Sapanchasqa</a:t>
            </a:r>
            <a:r>
              <a:rPr lang="en-US" dirty="0"/>
              <a:t> </a:t>
            </a:r>
            <a:r>
              <a:rPr lang="en-US" dirty="0" err="1"/>
              <a:t>akllay</a:t>
            </a:r>
            <a:r>
              <a:rPr lang="en-US" dirty="0"/>
              <a:t> </a:t>
            </a:r>
            <a:r>
              <a:rPr lang="en-US" dirty="0" err="1"/>
              <a:t>sichus</a:t>
            </a:r>
            <a:r>
              <a:rPr lang="en-US" dirty="0"/>
              <a:t> </a:t>
            </a:r>
            <a:r>
              <a:rPr lang="en-US" dirty="0" err="1"/>
              <a:t>kikiyki</a:t>
            </a:r>
            <a:r>
              <a:rPr lang="en-US" dirty="0"/>
              <a:t> </a:t>
            </a:r>
            <a:r>
              <a:rPr lang="en-US" dirty="0" err="1"/>
              <a:t>qallariy</a:t>
            </a:r>
            <a:r>
              <a:rPr lang="en-US" dirty="0"/>
              <a:t> </a:t>
            </a:r>
            <a:r>
              <a:rPr lang="en-US" dirty="0" err="1"/>
              <a:t>p'unchawta</a:t>
            </a:r>
            <a:r>
              <a:rPr lang="en-US" dirty="0"/>
              <a:t> </a:t>
            </a:r>
            <a:r>
              <a:rPr lang="en-US" dirty="0" err="1"/>
              <a:t>tukukuy</a:t>
            </a:r>
            <a:r>
              <a:rPr lang="en-US" dirty="0"/>
              <a:t> </a:t>
            </a:r>
            <a:r>
              <a:rPr lang="en-US" dirty="0" err="1"/>
              <a:t>p'unchawta</a:t>
            </a:r>
            <a:r>
              <a:rPr lang="en-US" dirty="0"/>
              <a:t> </a:t>
            </a:r>
            <a:r>
              <a:rPr lang="en-US" dirty="0" err="1"/>
              <a:t>akllayta</a:t>
            </a:r>
            <a:r>
              <a:rPr lang="en-US" dirty="0"/>
              <a:t> </a:t>
            </a:r>
            <a:r>
              <a:rPr lang="en-US" dirty="0" err="1"/>
              <a:t>munanki</a:t>
            </a:r>
            <a:r>
              <a:rPr lang="en-US" dirty="0"/>
              <a:t>.</a:t>
            </a:r>
          </a:p>
          <a:p>
            <a:pPr lvl="1"/>
            <a:endParaRPr lang="en-US" b="1" dirty="0"/>
          </a:p>
          <a:p>
            <a:pPr lvl="1"/>
            <a:r>
              <a:rPr lang="en-US" b="1" dirty="0" err="1"/>
              <a:t>Comentariokunaqa</a:t>
            </a:r>
            <a:r>
              <a:rPr lang="en-US" b="1" dirty="0"/>
              <a:t> </a:t>
            </a:r>
            <a:r>
              <a:rPr lang="en-US" b="1" dirty="0" err="1"/>
              <a:t>capitulokunaq</a:t>
            </a:r>
            <a:r>
              <a:rPr lang="en-US" b="1" dirty="0"/>
              <a:t> </a:t>
            </a:r>
            <a:r>
              <a:rPr lang="en-US" b="1" dirty="0" err="1"/>
              <a:t>duracionninwanllan</a:t>
            </a:r>
            <a:r>
              <a:rPr lang="en-US" b="1" dirty="0"/>
              <a:t> </a:t>
            </a:r>
            <a:r>
              <a:rPr lang="en-US" b="1" dirty="0" err="1"/>
              <a:t>kashan</a:t>
            </a:r>
            <a:r>
              <a:rPr lang="en-US" b="1" dirty="0"/>
              <a:t>.</a:t>
            </a:r>
          </a:p>
          <a:p>
            <a:pPr lvl="1"/>
            <a:r>
              <a:rPr lang="en-US" b="1" dirty="0" err="1"/>
              <a:t>Atikuq</a:t>
            </a:r>
            <a:r>
              <a:rPr lang="en-US" b="1" dirty="0"/>
              <a:t> </a:t>
            </a:r>
            <a:r>
              <a:rPr lang="en-US" b="1" dirty="0" err="1"/>
              <a:t>Unay</a:t>
            </a:r>
            <a:r>
              <a:rPr lang="en-US" b="1" dirty="0"/>
              <a:t> </a:t>
            </a:r>
            <a:r>
              <a:rPr lang="en-US" b="1" dirty="0" err="1"/>
              <a:t>akllanakuna</a:t>
            </a:r>
            <a:r>
              <a:rPr lang="en-US" b="1" dirty="0"/>
              <a:t> </a:t>
            </a:r>
            <a:r>
              <a:rPr lang="en-US" b="1" dirty="0" err="1"/>
              <a:t>akllasqayki</a:t>
            </a:r>
            <a:r>
              <a:rPr lang="en-US" b="1" dirty="0"/>
              <a:t> </a:t>
            </a:r>
            <a:r>
              <a:rPr lang="en-US" b="1" dirty="0" err="1"/>
              <a:t>temamanta</a:t>
            </a:r>
            <a:r>
              <a:rPr lang="en-US" b="1" dirty="0"/>
              <a:t> </a:t>
            </a:r>
            <a:r>
              <a:rPr lang="en-US" b="1" dirty="0" err="1"/>
              <a:t>kanqa</a:t>
            </a:r>
            <a:r>
              <a:rPr lang="en-US" b="1" dirty="0"/>
              <a:t>.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D1DF062-9E38-4EB0-94F1-3219FCAB8988}"/>
              </a:ext>
            </a:extLst>
          </p:cNvPr>
          <p:cNvCxnSpPr>
            <a:cxnSpLocks/>
          </p:cNvCxnSpPr>
          <p:nvPr/>
        </p:nvCxnSpPr>
        <p:spPr>
          <a:xfrm flipV="1">
            <a:off x="6963508" y="4088423"/>
            <a:ext cx="1239715" cy="82647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420936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B4F615-C87C-4B53-BC5C-A25526385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380471"/>
            <a:ext cx="8911687" cy="768391"/>
          </a:xfrm>
        </p:spPr>
        <p:txBody>
          <a:bodyPr>
            <a:normAutofit/>
          </a:bodyPr>
          <a:lstStyle/>
          <a:p>
            <a:r>
              <a:rPr lang="en-US" dirty="0"/>
              <a:t>Sapa </a:t>
            </a:r>
            <a:r>
              <a:rPr lang="en-US" dirty="0" err="1"/>
              <a:t>kuti</a:t>
            </a:r>
            <a:r>
              <a:rPr lang="en-US" dirty="0"/>
              <a:t> </a:t>
            </a:r>
            <a:r>
              <a:rPr lang="en-US" dirty="0" err="1"/>
              <a:t>ñawinchanapaq</a:t>
            </a:r>
            <a:r>
              <a:rPr lang="en-US" dirty="0"/>
              <a:t> </a:t>
            </a:r>
            <a:r>
              <a:rPr lang="en-US" dirty="0" err="1"/>
              <a:t>akllay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703881-A077-495A-97C1-56B635146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267201"/>
            <a:ext cx="8915400" cy="2332892"/>
          </a:xfrm>
        </p:spPr>
        <p:txBody>
          <a:bodyPr/>
          <a:lstStyle/>
          <a:p>
            <a:r>
              <a:rPr lang="en-US" dirty="0" err="1"/>
              <a:t>Akllay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Sapa </a:t>
            </a:r>
            <a:r>
              <a:rPr lang="en-US" dirty="0" err="1"/>
              <a:t>P’unchaw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Sapa </a:t>
            </a:r>
            <a:r>
              <a:rPr lang="en-US" dirty="0" err="1"/>
              <a:t>Huk</a:t>
            </a:r>
            <a:r>
              <a:rPr lang="en-US" dirty="0"/>
              <a:t> </a:t>
            </a:r>
            <a:r>
              <a:rPr lang="en-US" dirty="0" err="1"/>
              <a:t>P’unchaw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1-6 </a:t>
            </a:r>
            <a:r>
              <a:rPr lang="en-US" dirty="0" err="1"/>
              <a:t>P’unchawkuna</a:t>
            </a:r>
            <a:r>
              <a:rPr lang="en-US" dirty="0"/>
              <a:t> </a:t>
            </a:r>
            <a:r>
              <a:rPr lang="en-US" dirty="0" err="1"/>
              <a:t>sapa</a:t>
            </a:r>
            <a:r>
              <a:rPr lang="en-US" dirty="0"/>
              <a:t> </a:t>
            </a:r>
            <a:r>
              <a:rPr lang="en-US" dirty="0" err="1"/>
              <a:t>Simanapi</a:t>
            </a:r>
            <a:r>
              <a:rPr lang="en-US" dirty="0"/>
              <a:t>.</a:t>
            </a:r>
          </a:p>
          <a:p>
            <a:pPr lvl="2"/>
            <a:r>
              <a:rPr lang="en-US" dirty="0" err="1"/>
              <a:t>Kaykunaqa</a:t>
            </a:r>
            <a:r>
              <a:rPr lang="en-US" dirty="0"/>
              <a:t> </a:t>
            </a:r>
            <a:r>
              <a:rPr lang="en-US" dirty="0" err="1"/>
              <a:t>qatiqnin</a:t>
            </a:r>
            <a:r>
              <a:rPr lang="en-US" dirty="0"/>
              <a:t> </a:t>
            </a:r>
            <a:r>
              <a:rPr lang="en-US" dirty="0" err="1"/>
              <a:t>punchawkunam</a:t>
            </a:r>
            <a:r>
              <a:rPr lang="en-US" dirty="0"/>
              <a:t> </a:t>
            </a:r>
            <a:r>
              <a:rPr lang="en-US" dirty="0" err="1"/>
              <a:t>kanqa</a:t>
            </a:r>
            <a:r>
              <a:rPr lang="en-US" dirty="0"/>
              <a:t>.</a:t>
            </a:r>
          </a:p>
          <a:p>
            <a:pPr lvl="3"/>
            <a:r>
              <a:rPr lang="en-US" dirty="0" err="1"/>
              <a:t>Sichus</a:t>
            </a:r>
            <a:r>
              <a:rPr lang="en-US" dirty="0"/>
              <a:t> </a:t>
            </a:r>
            <a:r>
              <a:rPr lang="en-US" dirty="0" err="1"/>
              <a:t>sapa</a:t>
            </a:r>
            <a:r>
              <a:rPr lang="en-US" dirty="0"/>
              <a:t> </a:t>
            </a:r>
            <a:r>
              <a:rPr lang="en-US" dirty="0" err="1"/>
              <a:t>semana</a:t>
            </a:r>
            <a:r>
              <a:rPr lang="en-US" dirty="0"/>
              <a:t> 3 </a:t>
            </a:r>
            <a:r>
              <a:rPr lang="en-US" dirty="0" err="1"/>
              <a:t>p’unchayta</a:t>
            </a:r>
            <a:r>
              <a:rPr lang="en-US" dirty="0"/>
              <a:t> </a:t>
            </a:r>
            <a:r>
              <a:rPr lang="en-US" dirty="0" err="1"/>
              <a:t>akllanki</a:t>
            </a:r>
            <a:r>
              <a:rPr lang="en-US" dirty="0"/>
              <a:t> </a:t>
            </a:r>
            <a:r>
              <a:rPr lang="en-US" dirty="0" err="1"/>
              <a:t>chayqa</a:t>
            </a:r>
            <a:r>
              <a:rPr lang="en-US" dirty="0"/>
              <a:t>, </a:t>
            </a:r>
            <a:r>
              <a:rPr lang="en-US" dirty="0" err="1"/>
              <a:t>kinsa</a:t>
            </a:r>
            <a:r>
              <a:rPr lang="en-US" dirty="0"/>
              <a:t> </a:t>
            </a:r>
            <a:r>
              <a:rPr lang="en-US" dirty="0" err="1"/>
              <a:t>p’unchaymi</a:t>
            </a:r>
            <a:r>
              <a:rPr lang="en-US" dirty="0"/>
              <a:t> </a:t>
            </a:r>
            <a:r>
              <a:rPr lang="en-US" dirty="0" err="1"/>
              <a:t>leenki</a:t>
            </a:r>
            <a:r>
              <a:rPr lang="en-US" dirty="0"/>
              <a:t>, 4 </a:t>
            </a:r>
            <a:r>
              <a:rPr lang="en-US" dirty="0" err="1"/>
              <a:t>p’unchaytaq</a:t>
            </a:r>
            <a:r>
              <a:rPr lang="en-US" dirty="0"/>
              <a:t> </a:t>
            </a:r>
            <a:r>
              <a:rPr lang="en-US" dirty="0" err="1"/>
              <a:t>samarinki</a:t>
            </a:r>
            <a:r>
              <a:rPr lang="en-US" dirty="0"/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FDB6AF4-79D2-4658-A94A-097080A71D5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741" t="35242" r="51683" b="25849"/>
          <a:stretch/>
        </p:blipFill>
        <p:spPr>
          <a:xfrm>
            <a:off x="2725614" y="1019907"/>
            <a:ext cx="4537801" cy="3103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5981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B4F615-C87C-4B53-BC5C-A25526385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923336"/>
          </a:xfrm>
        </p:spPr>
        <p:txBody>
          <a:bodyPr>
            <a:normAutofit fontScale="90000"/>
          </a:bodyPr>
          <a:lstStyle/>
          <a:p>
            <a:r>
              <a:rPr lang="en-US" dirty="0"/>
              <a:t>Sapa </a:t>
            </a:r>
            <a:r>
              <a:rPr lang="en-US" dirty="0" err="1"/>
              <a:t>punchaw</a:t>
            </a:r>
            <a:r>
              <a:rPr lang="en-US" dirty="0"/>
              <a:t> </a:t>
            </a:r>
            <a:r>
              <a:rPr lang="en-US" dirty="0" err="1"/>
              <a:t>ñawinchaykunata</a:t>
            </a:r>
            <a:r>
              <a:rPr lang="en-US" dirty="0"/>
              <a:t> </a:t>
            </a:r>
            <a:r>
              <a:rPr lang="en-US" dirty="0" err="1"/>
              <a:t>akllay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703881-A077-495A-97C1-56B635146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693707"/>
            <a:ext cx="8915400" cy="1550889"/>
          </a:xfrm>
        </p:spPr>
        <p:txBody>
          <a:bodyPr/>
          <a:lstStyle/>
          <a:p>
            <a:r>
              <a:rPr lang="en-US" dirty="0" err="1"/>
              <a:t>Akllay</a:t>
            </a:r>
            <a:r>
              <a:rPr lang="en-US" dirty="0"/>
              <a:t>:</a:t>
            </a:r>
          </a:p>
          <a:p>
            <a:pPr lvl="1"/>
            <a:r>
              <a:rPr lang="en-US" dirty="0" err="1"/>
              <a:t>Huk</a:t>
            </a:r>
            <a:r>
              <a:rPr lang="en-US" dirty="0"/>
              <a:t> </a:t>
            </a:r>
            <a:r>
              <a:rPr lang="en-US" dirty="0" err="1"/>
              <a:t>kuti</a:t>
            </a:r>
            <a:r>
              <a:rPr lang="en-US" dirty="0"/>
              <a:t> </a:t>
            </a:r>
            <a:r>
              <a:rPr lang="en-US" dirty="0" err="1"/>
              <a:t>sapa</a:t>
            </a:r>
            <a:r>
              <a:rPr lang="en-US" dirty="0"/>
              <a:t> </a:t>
            </a:r>
            <a:r>
              <a:rPr lang="en-US" dirty="0" err="1"/>
              <a:t>P’unchaw</a:t>
            </a:r>
            <a:r>
              <a:rPr lang="en-US" dirty="0"/>
              <a:t> (a.m. </a:t>
            </a:r>
            <a:r>
              <a:rPr lang="en-US" dirty="0" err="1"/>
              <a:t>utaq</a:t>
            </a:r>
            <a:r>
              <a:rPr lang="en-US" dirty="0"/>
              <a:t> p.m.).</a:t>
            </a:r>
          </a:p>
          <a:p>
            <a:pPr lvl="1"/>
            <a:r>
              <a:rPr lang="en-US" dirty="0" err="1"/>
              <a:t>Iskay</a:t>
            </a:r>
            <a:r>
              <a:rPr lang="en-US" dirty="0"/>
              <a:t> </a:t>
            </a:r>
            <a:r>
              <a:rPr lang="en-US" dirty="0" err="1"/>
              <a:t>kutita</a:t>
            </a:r>
            <a:r>
              <a:rPr lang="en-US" dirty="0"/>
              <a:t> </a:t>
            </a:r>
            <a:r>
              <a:rPr lang="en-US" dirty="0" err="1"/>
              <a:t>P'unchawpi</a:t>
            </a:r>
            <a:r>
              <a:rPr lang="en-US" dirty="0"/>
              <a:t> (a.m. y p.m.).</a:t>
            </a:r>
          </a:p>
          <a:p>
            <a:pPr lvl="2"/>
            <a:r>
              <a:rPr lang="en-US" dirty="0"/>
              <a:t>Sapa </a:t>
            </a:r>
            <a:r>
              <a:rPr lang="en-US" dirty="0" err="1"/>
              <a:t>punchaw</a:t>
            </a:r>
            <a:r>
              <a:rPr lang="en-US" dirty="0"/>
              <a:t> </a:t>
            </a:r>
            <a:r>
              <a:rPr lang="en-US" dirty="0" err="1"/>
              <a:t>ñawinchayqa</a:t>
            </a:r>
            <a:r>
              <a:rPr lang="en-US" dirty="0"/>
              <a:t> </a:t>
            </a:r>
            <a:r>
              <a:rPr lang="en-US" dirty="0" err="1"/>
              <a:t>AMwan</a:t>
            </a:r>
            <a:r>
              <a:rPr lang="en-US" dirty="0"/>
              <a:t> </a:t>
            </a:r>
            <a:r>
              <a:rPr lang="en-US" dirty="0" err="1"/>
              <a:t>PMwanmi</a:t>
            </a:r>
            <a:r>
              <a:rPr lang="en-US" dirty="0"/>
              <a:t> </a:t>
            </a:r>
            <a:r>
              <a:rPr lang="en-US" dirty="0" err="1"/>
              <a:t>kaqlla</a:t>
            </a:r>
            <a:r>
              <a:rPr lang="en-US" dirty="0"/>
              <a:t> </a:t>
            </a:r>
            <a:r>
              <a:rPr lang="en-US" dirty="0" err="1"/>
              <a:t>rakisqa</a:t>
            </a:r>
            <a:r>
              <a:rPr lang="en-US" dirty="0"/>
              <a:t> </a:t>
            </a:r>
            <a:r>
              <a:rPr lang="en-US" dirty="0" err="1"/>
              <a:t>kanqa</a:t>
            </a:r>
            <a:r>
              <a:rPr lang="en-US" dirty="0"/>
              <a:t>.</a:t>
            </a:r>
          </a:p>
          <a:p>
            <a:pPr lvl="2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B44DD50-F950-4F9C-97EF-F421E2DB93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552" t="36851" r="17933" b="45170"/>
          <a:stretch/>
        </p:blipFill>
        <p:spPr>
          <a:xfrm>
            <a:off x="3032859" y="1547446"/>
            <a:ext cx="6566216" cy="2013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9175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4DE63C-C33A-4E96-9159-2A91BC5A30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38216"/>
            <a:ext cx="8911687" cy="797087"/>
          </a:xfrm>
        </p:spPr>
        <p:txBody>
          <a:bodyPr>
            <a:normAutofit fontScale="90000"/>
          </a:bodyPr>
          <a:lstStyle/>
          <a:p>
            <a:r>
              <a:rPr lang="en-US" sz="3000" dirty="0" err="1"/>
              <a:t>Parrafo</a:t>
            </a:r>
            <a:r>
              <a:rPr lang="en-US" sz="3000" dirty="0"/>
              <a:t> </a:t>
            </a:r>
            <a:r>
              <a:rPr lang="en-US" sz="3000" dirty="0" err="1"/>
              <a:t>otaq</a:t>
            </a:r>
            <a:r>
              <a:rPr lang="en-US" sz="3000" dirty="0"/>
              <a:t> </a:t>
            </a:r>
            <a:r>
              <a:rPr lang="en-US" sz="3000" dirty="0" err="1"/>
              <a:t>versiculokuna</a:t>
            </a:r>
            <a:r>
              <a:rPr lang="en-US" sz="3000" dirty="0"/>
              <a:t> </a:t>
            </a:r>
            <a:r>
              <a:rPr lang="en-US" sz="3000" dirty="0" err="1"/>
              <a:t>Formato</a:t>
            </a:r>
            <a:r>
              <a:rPr lang="en-US" sz="3000" dirty="0"/>
              <a:t> </a:t>
            </a:r>
            <a:r>
              <a:rPr lang="en-US" sz="3000" dirty="0" err="1"/>
              <a:t>nisqapi</a:t>
            </a:r>
            <a:r>
              <a:rPr lang="en-US" sz="3000" dirty="0"/>
              <a:t> </a:t>
            </a:r>
            <a:r>
              <a:rPr lang="en-US" sz="3000" dirty="0" err="1"/>
              <a:t>akllay</a:t>
            </a:r>
            <a:endParaRPr lang="en-US" sz="3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81072C-7EEC-4F56-A203-AF87A06FC6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1428" y="3170804"/>
            <a:ext cx="3007255" cy="420729"/>
          </a:xfrm>
        </p:spPr>
        <p:txBody>
          <a:bodyPr/>
          <a:lstStyle/>
          <a:p>
            <a:r>
              <a:rPr lang="en-US" dirty="0" err="1"/>
              <a:t>Parrafo</a:t>
            </a:r>
            <a:r>
              <a:rPr lang="en-US" dirty="0"/>
              <a:t> </a:t>
            </a:r>
            <a:r>
              <a:rPr lang="en-US" dirty="0" err="1"/>
              <a:t>Ejemplo</a:t>
            </a:r>
            <a:r>
              <a:rPr lang="en-US" dirty="0"/>
              <a:t>.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3C2F557-CE3C-4584-8DE2-8E9F48DDB3D2}"/>
              </a:ext>
            </a:extLst>
          </p:cNvPr>
          <p:cNvSpPr txBox="1">
            <a:spLocks/>
          </p:cNvSpPr>
          <p:nvPr/>
        </p:nvSpPr>
        <p:spPr>
          <a:xfrm>
            <a:off x="7694614" y="3128859"/>
            <a:ext cx="3007255" cy="420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Versiculo</a:t>
            </a:r>
            <a:r>
              <a:rPr lang="en-US" dirty="0"/>
              <a:t> </a:t>
            </a:r>
            <a:r>
              <a:rPr lang="en-US" dirty="0" err="1"/>
              <a:t>Ejemplo</a:t>
            </a:r>
            <a:r>
              <a:rPr lang="en-US" dirty="0"/>
              <a:t>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64B9629-4865-4DBA-B0F5-37DE80F0FA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96" t="25933" r="54066" b="51153"/>
          <a:stretch/>
        </p:blipFill>
        <p:spPr>
          <a:xfrm>
            <a:off x="6301723" y="3591533"/>
            <a:ext cx="5054038" cy="264101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430E6A1-2B0F-4769-8610-DB6742EBA2D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430" t="29266" r="51407" b="45026"/>
          <a:stretch/>
        </p:blipFill>
        <p:spPr>
          <a:xfrm>
            <a:off x="585338" y="3633479"/>
            <a:ext cx="4961720" cy="2641018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C0CA882-3A68-43BF-833D-22222E6D9026}"/>
              </a:ext>
            </a:extLst>
          </p:cNvPr>
          <p:cNvSpPr txBox="1">
            <a:spLocks/>
          </p:cNvSpPr>
          <p:nvPr/>
        </p:nvSpPr>
        <p:spPr>
          <a:xfrm>
            <a:off x="1277257" y="6409419"/>
            <a:ext cx="9971314" cy="420729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err="1"/>
              <a:t>Sichus</a:t>
            </a:r>
            <a:r>
              <a:rPr lang="en-US" dirty="0"/>
              <a:t> cruzado </a:t>
            </a:r>
            <a:r>
              <a:rPr lang="en-US" dirty="0" err="1"/>
              <a:t>referenciakunayoq</a:t>
            </a:r>
            <a:r>
              <a:rPr lang="en-US" dirty="0"/>
              <a:t> </a:t>
            </a:r>
            <a:r>
              <a:rPr lang="en-US" dirty="0" err="1"/>
              <a:t>kayta</a:t>
            </a:r>
            <a:r>
              <a:rPr lang="en-US" dirty="0"/>
              <a:t> </a:t>
            </a:r>
            <a:r>
              <a:rPr lang="en-US" dirty="0" err="1"/>
              <a:t>akllanki</a:t>
            </a:r>
            <a:r>
              <a:rPr lang="en-US" dirty="0"/>
              <a:t> </a:t>
            </a:r>
            <a:r>
              <a:rPr lang="en-US" dirty="0" err="1"/>
              <a:t>chayqa</a:t>
            </a:r>
            <a:r>
              <a:rPr lang="en-US" dirty="0"/>
              <a:t>, </a:t>
            </a:r>
            <a:r>
              <a:rPr lang="en-US" dirty="0" err="1"/>
              <a:t>kikillanmantan</a:t>
            </a:r>
            <a:r>
              <a:rPr lang="en-US" dirty="0"/>
              <a:t> </a:t>
            </a:r>
            <a:r>
              <a:rPr lang="en-US" dirty="0" err="1"/>
              <a:t>versiculokunaq</a:t>
            </a:r>
            <a:r>
              <a:rPr lang="en-US" dirty="0"/>
              <a:t> </a:t>
            </a:r>
            <a:r>
              <a:rPr lang="en-US" dirty="0" err="1"/>
              <a:t>formaton</a:t>
            </a:r>
            <a:r>
              <a:rPr lang="en-US" dirty="0"/>
              <a:t> </a:t>
            </a:r>
            <a:r>
              <a:rPr lang="en-US" dirty="0" err="1"/>
              <a:t>akllasqa</a:t>
            </a:r>
            <a:r>
              <a:rPr lang="en-US" dirty="0"/>
              <a:t> </a:t>
            </a:r>
            <a:r>
              <a:rPr lang="en-US" dirty="0" err="1"/>
              <a:t>kanqa</a:t>
            </a:r>
            <a:r>
              <a:rPr lang="en-US" dirty="0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4C2308B-0175-43AE-A1B9-D6E80F0E2E9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524" t="26655" r="51688" b="54580"/>
          <a:stretch/>
        </p:blipFill>
        <p:spPr>
          <a:xfrm>
            <a:off x="3376246" y="914399"/>
            <a:ext cx="5850842" cy="1916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3558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73FB47-F7CC-4F16-9E10-89169E56E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01597"/>
            <a:ext cx="8911687" cy="918311"/>
          </a:xfrm>
        </p:spPr>
        <p:txBody>
          <a:bodyPr>
            <a:noAutofit/>
          </a:bodyPr>
          <a:lstStyle/>
          <a:p>
            <a:r>
              <a:rPr lang="en-US" sz="2400" dirty="0" err="1"/>
              <a:t>Comentariota</a:t>
            </a:r>
            <a:r>
              <a:rPr lang="en-US" sz="2400" dirty="0"/>
              <a:t> </a:t>
            </a:r>
            <a:r>
              <a:rPr lang="en-US" sz="2400" dirty="0" err="1"/>
              <a:t>churay</a:t>
            </a:r>
            <a:r>
              <a:rPr lang="en-US" sz="2400" dirty="0"/>
              <a:t> - </a:t>
            </a:r>
            <a:r>
              <a:rPr lang="en-US" sz="2400" dirty="0" err="1"/>
              <a:t>Huk</a:t>
            </a:r>
            <a:r>
              <a:rPr lang="en-US" sz="2400" dirty="0"/>
              <a:t> </a:t>
            </a:r>
            <a:r>
              <a:rPr lang="en-US" sz="2400" dirty="0" err="1"/>
              <a:t>capitulomanta</a:t>
            </a:r>
            <a:r>
              <a:rPr lang="en-US" sz="2400" dirty="0"/>
              <a:t> </a:t>
            </a:r>
            <a:r>
              <a:rPr lang="en-US" sz="2400" dirty="0" err="1"/>
              <a:t>capituloman</a:t>
            </a:r>
            <a:r>
              <a:rPr lang="en-US" sz="2400" dirty="0"/>
              <a:t> </a:t>
            </a:r>
            <a:r>
              <a:rPr lang="en-US" sz="2400" dirty="0" err="1"/>
              <a:t>comentariota</a:t>
            </a:r>
            <a:r>
              <a:rPr lang="en-US" sz="2400" dirty="0"/>
              <a:t> </a:t>
            </a:r>
            <a:r>
              <a:rPr lang="en-US" sz="2400" dirty="0" err="1"/>
              <a:t>akllay</a:t>
            </a:r>
            <a:r>
              <a:rPr lang="en-US" sz="2400" dirty="0"/>
              <a:t> </a:t>
            </a:r>
            <a:r>
              <a:rPr lang="en-US" sz="2400" dirty="0" err="1"/>
              <a:t>planniykiwan</a:t>
            </a:r>
            <a:r>
              <a:rPr lang="en-US" sz="2400" dirty="0"/>
              <a:t> </a:t>
            </a:r>
            <a:r>
              <a:rPr lang="en-US" sz="2400" dirty="0" err="1"/>
              <a:t>kuska</a:t>
            </a:r>
            <a:r>
              <a:rPr lang="en-US" sz="2400" dirty="0"/>
              <a:t> </a:t>
            </a:r>
            <a:r>
              <a:rPr lang="en-US" sz="2400" dirty="0" err="1"/>
              <a:t>kananpaq</a:t>
            </a:r>
            <a:r>
              <a:rPr lang="en-US" sz="2400" dirty="0"/>
              <a:t>.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1E5052C-8492-4E01-95BF-346D26E46D7B}"/>
              </a:ext>
            </a:extLst>
          </p:cNvPr>
          <p:cNvSpPr txBox="1">
            <a:spLocks/>
          </p:cNvSpPr>
          <p:nvPr/>
        </p:nvSpPr>
        <p:spPr>
          <a:xfrm>
            <a:off x="2741612" y="5222966"/>
            <a:ext cx="8915400" cy="14695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E65B3C-773B-4964-9409-E41C4EE6E8B7}"/>
              </a:ext>
            </a:extLst>
          </p:cNvPr>
          <p:cNvSpPr txBox="1"/>
          <p:nvPr/>
        </p:nvSpPr>
        <p:spPr>
          <a:xfrm>
            <a:off x="2718955" y="6139281"/>
            <a:ext cx="839129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 err="1"/>
              <a:t>Capitulomanta</a:t>
            </a:r>
            <a:r>
              <a:rPr lang="en-US" sz="1200" dirty="0"/>
              <a:t> </a:t>
            </a:r>
            <a:r>
              <a:rPr lang="en-US" sz="1200" dirty="0" err="1"/>
              <a:t>capituloman</a:t>
            </a:r>
            <a:r>
              <a:rPr lang="en-US" sz="1200" dirty="0"/>
              <a:t> </a:t>
            </a:r>
            <a:r>
              <a:rPr lang="en-US" sz="1200" dirty="0" err="1"/>
              <a:t>comentariokunaqa</a:t>
            </a:r>
            <a:r>
              <a:rPr lang="en-US" sz="1200" dirty="0"/>
              <a:t> </a:t>
            </a:r>
            <a:r>
              <a:rPr lang="en-US" sz="1200" dirty="0" err="1"/>
              <a:t>kanmi</a:t>
            </a:r>
            <a:r>
              <a:rPr lang="en-US" sz="1200" dirty="0"/>
              <a:t> </a:t>
            </a:r>
            <a:r>
              <a:rPr lang="en-US" sz="1200" dirty="0" err="1"/>
              <a:t>punta</a:t>
            </a:r>
            <a:r>
              <a:rPr lang="en-US" sz="1200" dirty="0"/>
              <a:t> </a:t>
            </a:r>
            <a:r>
              <a:rPr lang="en-US" sz="1200" dirty="0" err="1"/>
              <a:t>kaq</a:t>
            </a:r>
            <a:r>
              <a:rPr lang="en-US" sz="1200" dirty="0"/>
              <a:t> </a:t>
            </a:r>
            <a:r>
              <a:rPr lang="en-US" sz="1200" dirty="0" err="1"/>
              <a:t>grupo</a:t>
            </a:r>
            <a:r>
              <a:rPr lang="en-US" sz="1200" dirty="0"/>
              <a:t> </a:t>
            </a:r>
            <a:r>
              <a:rPr lang="en-US" sz="1200" dirty="0" err="1"/>
              <a:t>temakunawanlla</a:t>
            </a:r>
            <a:r>
              <a:rPr lang="en-US" sz="1200" dirty="0"/>
              <a:t> </a:t>
            </a:r>
            <a:r>
              <a:rPr lang="en-US" sz="1200" dirty="0" err="1"/>
              <a:t>hinaspapas</a:t>
            </a:r>
            <a:r>
              <a:rPr lang="en-US" sz="1200" dirty="0"/>
              <a:t> </a:t>
            </a:r>
            <a:r>
              <a:rPr lang="en-US" sz="1200" dirty="0" err="1"/>
              <a:t>huk</a:t>
            </a:r>
            <a:r>
              <a:rPr lang="en-US" sz="1200" dirty="0"/>
              <a:t> </a:t>
            </a:r>
            <a:r>
              <a:rPr lang="en-US" sz="1200" dirty="0" err="1"/>
              <a:t>capitulo</a:t>
            </a:r>
            <a:r>
              <a:rPr lang="en-US" sz="1200" dirty="0"/>
              <a:t> </a:t>
            </a:r>
            <a:r>
              <a:rPr lang="en-US" sz="1200" dirty="0" err="1"/>
              <a:t>duracionta</a:t>
            </a:r>
            <a:r>
              <a:rPr lang="en-US" sz="1200" dirty="0"/>
              <a:t> </a:t>
            </a:r>
            <a:r>
              <a:rPr lang="en-US" sz="1200" dirty="0" err="1"/>
              <a:t>akllaptikillam</a:t>
            </a:r>
            <a:r>
              <a:rPr lang="en-US" sz="1200" dirty="0"/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DBFD077-6688-46ED-9BFE-743A3281F5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214" t="5725" r="18643" b="50911"/>
          <a:stretch/>
        </p:blipFill>
        <p:spPr>
          <a:xfrm>
            <a:off x="2589212" y="1108529"/>
            <a:ext cx="7660777" cy="3518472"/>
          </a:xfrm>
          <a:prstGeom prst="rect">
            <a:avLst/>
          </a:prstGeom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CB33CE9-9675-4D47-9DFC-2FDE7A168B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802937"/>
            <a:ext cx="8915400" cy="1244749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/>
              <a:t>Comentarios</a:t>
            </a:r>
            <a:r>
              <a:rPr lang="en-US" dirty="0"/>
              <a:t> </a:t>
            </a:r>
            <a:r>
              <a:rPr lang="en-US" dirty="0" err="1"/>
              <a:t>nisqakunaqa</a:t>
            </a:r>
            <a:r>
              <a:rPr lang="en-US" dirty="0"/>
              <a:t> </a:t>
            </a:r>
            <a:r>
              <a:rPr lang="en-US" dirty="0" err="1"/>
              <a:t>alfabeto</a:t>
            </a:r>
            <a:r>
              <a:rPr lang="en-US" dirty="0"/>
              <a:t> </a:t>
            </a:r>
            <a:r>
              <a:rPr lang="en-US" dirty="0" err="1"/>
              <a:t>nisqaman</a:t>
            </a:r>
            <a:r>
              <a:rPr lang="en-US" dirty="0"/>
              <a:t> </a:t>
            </a:r>
            <a:r>
              <a:rPr lang="en-US" dirty="0" err="1"/>
              <a:t>hinam</a:t>
            </a:r>
            <a:r>
              <a:rPr lang="en-US" dirty="0"/>
              <a:t> </a:t>
            </a:r>
            <a:r>
              <a:rPr lang="en-US" dirty="0" err="1"/>
              <a:t>simiman</a:t>
            </a:r>
            <a:r>
              <a:rPr lang="en-US" dirty="0"/>
              <a:t> </a:t>
            </a:r>
            <a:r>
              <a:rPr lang="en-US" dirty="0" err="1"/>
              <a:t>hina</a:t>
            </a:r>
            <a:r>
              <a:rPr lang="en-US" dirty="0"/>
              <a:t> </a:t>
            </a:r>
            <a:r>
              <a:rPr lang="en-US" dirty="0" err="1"/>
              <a:t>huñusqa</a:t>
            </a:r>
            <a:r>
              <a:rPr lang="en-US" dirty="0"/>
              <a:t> </a:t>
            </a:r>
            <a:r>
              <a:rPr lang="en-US" dirty="0" err="1"/>
              <a:t>kachkan</a:t>
            </a:r>
            <a:r>
              <a:rPr lang="en-US" dirty="0"/>
              <a:t>.</a:t>
            </a:r>
          </a:p>
          <a:p>
            <a:r>
              <a:rPr lang="fi-FI" dirty="0"/>
              <a:t>155 rimaykunamanta akllay 15 simikunapi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Kayqa</a:t>
            </a:r>
            <a:r>
              <a:rPr lang="en-US" dirty="0"/>
              <a:t> </a:t>
            </a:r>
            <a:r>
              <a:rPr lang="en-US" dirty="0" err="1"/>
              <a:t>munasqallam</a:t>
            </a:r>
            <a:r>
              <a:rPr lang="en-US" dirty="0"/>
              <a:t>. Mana </a:t>
            </a:r>
            <a:r>
              <a:rPr lang="en-US" dirty="0" err="1"/>
              <a:t>comentariota</a:t>
            </a:r>
            <a:r>
              <a:rPr lang="en-US" dirty="0"/>
              <a:t> </a:t>
            </a:r>
            <a:r>
              <a:rPr lang="en-US" dirty="0" err="1"/>
              <a:t>munaspaqa</a:t>
            </a:r>
            <a:r>
              <a:rPr lang="en-US" dirty="0"/>
              <a:t>, Mana </a:t>
            </a:r>
            <a:r>
              <a:rPr lang="en-US" dirty="0" err="1"/>
              <a:t>imapas</a:t>
            </a:r>
            <a:r>
              <a:rPr lang="en-US" dirty="0"/>
              <a:t> </a:t>
            </a:r>
            <a:r>
              <a:rPr lang="en-US" dirty="0" err="1"/>
              <a:t>nispa</a:t>
            </a:r>
            <a:r>
              <a:rPr lang="en-US" dirty="0"/>
              <a:t> </a:t>
            </a:r>
            <a:r>
              <a:rPr lang="en-US" dirty="0" err="1"/>
              <a:t>saqiy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7541647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73FB47-F7CC-4F16-9E10-89169E56E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319314"/>
            <a:ext cx="8911687" cy="1122624"/>
          </a:xfrm>
        </p:spPr>
        <p:txBody>
          <a:bodyPr>
            <a:noAutofit/>
          </a:bodyPr>
          <a:lstStyle/>
          <a:p>
            <a:r>
              <a:rPr lang="en-US" sz="2400" dirty="0" err="1"/>
              <a:t>P’unchayman</a:t>
            </a:r>
            <a:r>
              <a:rPr lang="en-US" sz="2400" dirty="0"/>
              <a:t> </a:t>
            </a:r>
            <a:r>
              <a:rPr lang="en-US" sz="2400" dirty="0" err="1"/>
              <a:t>hina</a:t>
            </a:r>
            <a:r>
              <a:rPr lang="en-US" sz="2400" dirty="0"/>
              <a:t>, </a:t>
            </a:r>
            <a:r>
              <a:rPr lang="en-US" sz="2400" dirty="0" err="1"/>
              <a:t>P’unchayman</a:t>
            </a:r>
            <a:r>
              <a:rPr lang="en-US" sz="2400" dirty="0"/>
              <a:t> </a:t>
            </a:r>
            <a:r>
              <a:rPr lang="en-US" sz="2400" dirty="0" err="1"/>
              <a:t>hina</a:t>
            </a:r>
            <a:r>
              <a:rPr lang="en-US" sz="2400" dirty="0"/>
              <a:t> </a:t>
            </a:r>
            <a:r>
              <a:rPr lang="en-US" sz="2400" dirty="0" err="1"/>
              <a:t>otaq</a:t>
            </a:r>
            <a:r>
              <a:rPr lang="en-US" sz="2400" dirty="0"/>
              <a:t> </a:t>
            </a:r>
            <a:r>
              <a:rPr lang="en-US" sz="2400" dirty="0" err="1"/>
              <a:t>Iskayninman</a:t>
            </a:r>
            <a:r>
              <a:rPr lang="en-US" sz="2400" dirty="0"/>
              <a:t> </a:t>
            </a:r>
            <a:r>
              <a:rPr lang="en-US" sz="2400" dirty="0" err="1"/>
              <a:t>hina</a:t>
            </a:r>
            <a:r>
              <a:rPr lang="en-US" sz="2400" dirty="0"/>
              <a:t> </a:t>
            </a:r>
            <a:r>
              <a:rPr lang="en-US" sz="2400" dirty="0" err="1"/>
              <a:t>akllay</a:t>
            </a: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A21D50-865D-421A-8CA7-E35BD43A00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138246"/>
            <a:ext cx="8915400" cy="2278529"/>
          </a:xfrm>
        </p:spPr>
        <p:txBody>
          <a:bodyPr/>
          <a:lstStyle/>
          <a:p>
            <a:r>
              <a:rPr lang="en-US" dirty="0" err="1"/>
              <a:t>P’unchaywan</a:t>
            </a:r>
            <a:r>
              <a:rPr lang="en-US" dirty="0"/>
              <a:t> – </a:t>
            </a:r>
            <a:r>
              <a:rPr lang="en-US" dirty="0" err="1"/>
              <a:t>Ejemplo</a:t>
            </a:r>
            <a:r>
              <a:rPr lang="en-US" dirty="0"/>
              <a:t> – 1 </a:t>
            </a:r>
            <a:r>
              <a:rPr lang="en-US" dirty="0" err="1"/>
              <a:t>p’unchay</a:t>
            </a:r>
            <a:r>
              <a:rPr lang="en-US" dirty="0"/>
              <a:t>, 2 </a:t>
            </a:r>
            <a:r>
              <a:rPr lang="en-US" dirty="0" err="1"/>
              <a:t>p’unchay</a:t>
            </a:r>
            <a:r>
              <a:rPr lang="en-US" dirty="0"/>
              <a:t>, </a:t>
            </a:r>
            <a:r>
              <a:rPr lang="en-US" dirty="0" err="1"/>
              <a:t>hukkunapas</a:t>
            </a:r>
            <a:r>
              <a:rPr lang="en-US" dirty="0"/>
              <a:t>.</a:t>
            </a:r>
          </a:p>
          <a:p>
            <a:r>
              <a:rPr lang="es-ES" dirty="0" err="1"/>
              <a:t>P’unchawman</a:t>
            </a:r>
            <a:r>
              <a:rPr lang="es-ES" dirty="0"/>
              <a:t> </a:t>
            </a:r>
            <a:r>
              <a:rPr lang="es-ES" dirty="0" err="1"/>
              <a:t>hina</a:t>
            </a:r>
            <a:r>
              <a:rPr lang="es-ES" dirty="0"/>
              <a:t> – Ejemplo – 1 enero, 2 enero, </a:t>
            </a:r>
            <a:r>
              <a:rPr lang="es-ES" dirty="0" err="1"/>
              <a:t>hukkunapas</a:t>
            </a:r>
            <a:r>
              <a:rPr lang="en-US" dirty="0"/>
              <a:t>.</a:t>
            </a:r>
          </a:p>
          <a:p>
            <a:r>
              <a:rPr lang="en-US" dirty="0" err="1"/>
              <a:t>P’unchawwan</a:t>
            </a:r>
            <a:r>
              <a:rPr lang="en-US" dirty="0"/>
              <a:t> </a:t>
            </a:r>
            <a:r>
              <a:rPr lang="en-US" dirty="0" err="1"/>
              <a:t>P’unchawwan</a:t>
            </a:r>
            <a:r>
              <a:rPr lang="en-US" dirty="0"/>
              <a:t> – Uma </a:t>
            </a:r>
            <a:r>
              <a:rPr lang="en-US" dirty="0" err="1"/>
              <a:t>p’unchawqa</a:t>
            </a:r>
            <a:r>
              <a:rPr lang="en-US" dirty="0"/>
              <a:t> </a:t>
            </a:r>
            <a:r>
              <a:rPr lang="en-US" dirty="0" err="1"/>
              <a:t>iskayninta</a:t>
            </a:r>
            <a:r>
              <a:rPr lang="en-US" dirty="0"/>
              <a:t> </a:t>
            </a:r>
            <a:r>
              <a:rPr lang="en-US" dirty="0" err="1"/>
              <a:t>P’unchawwan</a:t>
            </a:r>
            <a:r>
              <a:rPr lang="en-US" dirty="0"/>
              <a:t> </a:t>
            </a:r>
            <a:r>
              <a:rPr lang="en-US" dirty="0" err="1"/>
              <a:t>ñawpaqta</a:t>
            </a:r>
            <a:r>
              <a:rPr lang="en-US" dirty="0"/>
              <a:t> </a:t>
            </a:r>
            <a:r>
              <a:rPr lang="en-US" dirty="0" err="1"/>
              <a:t>rikuchinqa</a:t>
            </a:r>
            <a:r>
              <a:rPr lang="en-US" dirty="0"/>
              <a:t>.</a:t>
            </a:r>
          </a:p>
          <a:p>
            <a:r>
              <a:rPr lang="en-US" dirty="0" err="1"/>
              <a:t>P'unchawwan</a:t>
            </a:r>
            <a:r>
              <a:rPr lang="en-US" dirty="0"/>
              <a:t> </a:t>
            </a:r>
            <a:r>
              <a:rPr lang="en-US" dirty="0" err="1"/>
              <a:t>P'unchawwan</a:t>
            </a:r>
            <a:r>
              <a:rPr lang="en-US" dirty="0"/>
              <a:t> - Uma </a:t>
            </a:r>
            <a:r>
              <a:rPr lang="en-US" dirty="0" err="1"/>
              <a:t>p'unchawqa</a:t>
            </a:r>
            <a:r>
              <a:rPr lang="en-US" dirty="0"/>
              <a:t> </a:t>
            </a:r>
            <a:r>
              <a:rPr lang="en-US" dirty="0" err="1"/>
              <a:t>iskayninta</a:t>
            </a:r>
            <a:r>
              <a:rPr lang="en-US" dirty="0"/>
              <a:t> </a:t>
            </a:r>
            <a:r>
              <a:rPr lang="en-US" dirty="0" err="1"/>
              <a:t>P'unchawwan</a:t>
            </a:r>
            <a:r>
              <a:rPr lang="en-US" dirty="0"/>
              <a:t> </a:t>
            </a:r>
            <a:r>
              <a:rPr lang="en-US" dirty="0" err="1"/>
              <a:t>ñawpaqta</a:t>
            </a:r>
            <a:r>
              <a:rPr lang="en-US" dirty="0"/>
              <a:t> </a:t>
            </a:r>
            <a:r>
              <a:rPr lang="en-US" dirty="0" err="1"/>
              <a:t>rikuchinqa</a:t>
            </a:r>
            <a:r>
              <a:rPr lang="en-US" dirty="0"/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18085AF-ED9A-48C0-B158-AEE9173939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668" t="36851" r="41947" b="36046"/>
          <a:stretch/>
        </p:blipFill>
        <p:spPr>
          <a:xfrm>
            <a:off x="2672860" y="1230923"/>
            <a:ext cx="7141790" cy="2576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3229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73FB47-F7CC-4F16-9E10-89169E56E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3172" y="268528"/>
            <a:ext cx="9096972" cy="739657"/>
          </a:xfrm>
        </p:spPr>
        <p:txBody>
          <a:bodyPr>
            <a:noAutofit/>
          </a:bodyPr>
          <a:lstStyle/>
          <a:p>
            <a:r>
              <a:rPr lang="en-US" sz="1800" dirty="0" err="1"/>
              <a:t>Calendario</a:t>
            </a:r>
            <a:r>
              <a:rPr lang="en-US" sz="1800" dirty="0"/>
              <a:t> </a:t>
            </a:r>
            <a:r>
              <a:rPr lang="en-US" sz="1800" dirty="0" err="1"/>
              <a:t>nisqapi</a:t>
            </a:r>
            <a:r>
              <a:rPr lang="en-US" sz="1800" dirty="0"/>
              <a:t> </a:t>
            </a:r>
            <a:r>
              <a:rPr lang="en-US" sz="1800" dirty="0" err="1"/>
              <a:t>ñit’iy</a:t>
            </a:r>
            <a:r>
              <a:rPr lang="en-US" sz="1800" dirty="0"/>
              <a:t> </a:t>
            </a:r>
            <a:r>
              <a:rPr lang="en-US" sz="1800" dirty="0" err="1"/>
              <a:t>leeyta</a:t>
            </a:r>
            <a:r>
              <a:rPr lang="en-US" sz="1800" dirty="0"/>
              <a:t> </a:t>
            </a:r>
            <a:r>
              <a:rPr lang="en-US" sz="1800" dirty="0" err="1"/>
              <a:t>qallarinapaq</a:t>
            </a:r>
            <a:r>
              <a:rPr lang="en-US" sz="1800" dirty="0"/>
              <a:t> </a:t>
            </a:r>
            <a:r>
              <a:rPr lang="en-US" sz="1800" dirty="0" err="1"/>
              <a:t>p’unchayta</a:t>
            </a:r>
            <a:r>
              <a:rPr lang="en-US" sz="1800" dirty="0"/>
              <a:t> </a:t>
            </a:r>
            <a:r>
              <a:rPr lang="en-US" sz="1800" dirty="0" err="1"/>
              <a:t>akllanaykipaq</a:t>
            </a:r>
            <a:r>
              <a:rPr lang="en-US" sz="1800" dirty="0"/>
              <a:t>. </a:t>
            </a:r>
            <a:r>
              <a:rPr lang="en-US" sz="1800" dirty="0" err="1"/>
              <a:t>Sichus</a:t>
            </a:r>
            <a:r>
              <a:rPr lang="en-US" sz="1800" dirty="0"/>
              <a:t> </a:t>
            </a:r>
            <a:r>
              <a:rPr lang="en-US" sz="1800" dirty="0" err="1"/>
              <a:t>sapanchasqa</a:t>
            </a:r>
            <a:r>
              <a:rPr lang="en-US" sz="1800" dirty="0"/>
              <a:t> </a:t>
            </a:r>
            <a:r>
              <a:rPr lang="en-US" sz="1800" dirty="0" err="1"/>
              <a:t>unay</a:t>
            </a:r>
            <a:r>
              <a:rPr lang="en-US" sz="1800" dirty="0"/>
              <a:t> </a:t>
            </a:r>
            <a:r>
              <a:rPr lang="en-US" sz="1800" dirty="0" err="1"/>
              <a:t>pachata</a:t>
            </a:r>
            <a:r>
              <a:rPr lang="en-US" sz="1800" dirty="0"/>
              <a:t> </a:t>
            </a:r>
            <a:r>
              <a:rPr lang="en-US" sz="1800" dirty="0" err="1"/>
              <a:t>akllarqanki</a:t>
            </a:r>
            <a:r>
              <a:rPr lang="en-US" sz="1800" dirty="0"/>
              <a:t>, </a:t>
            </a:r>
            <a:r>
              <a:rPr lang="en-US" sz="1800" dirty="0" err="1"/>
              <a:t>huk</a:t>
            </a:r>
            <a:r>
              <a:rPr lang="en-US" sz="1800" dirty="0"/>
              <a:t> </a:t>
            </a:r>
            <a:r>
              <a:rPr lang="en-US" sz="1800" dirty="0" err="1"/>
              <a:t>ñawiriy</a:t>
            </a:r>
            <a:r>
              <a:rPr lang="en-US" sz="1800" dirty="0"/>
              <a:t> </a:t>
            </a:r>
            <a:r>
              <a:rPr lang="en-US" sz="1800" dirty="0" err="1"/>
              <a:t>tukukuy</a:t>
            </a:r>
            <a:r>
              <a:rPr lang="en-US" sz="1800" dirty="0"/>
              <a:t> </a:t>
            </a:r>
            <a:r>
              <a:rPr lang="en-US" sz="1800" dirty="0" err="1"/>
              <a:t>p'unchawta</a:t>
            </a:r>
            <a:r>
              <a:rPr lang="en-US" sz="1800" dirty="0"/>
              <a:t> </a:t>
            </a:r>
            <a:r>
              <a:rPr lang="en-US" sz="1800" dirty="0" err="1"/>
              <a:t>akllay</a:t>
            </a:r>
            <a:endParaRPr lang="en-US" sz="18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101F5B3-D72C-44E6-9E43-62C137F747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642" t="51220" r="48786" b="21879"/>
          <a:stretch/>
        </p:blipFill>
        <p:spPr>
          <a:xfrm>
            <a:off x="1628500" y="2172466"/>
            <a:ext cx="2090058" cy="26319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7E54162-E69D-41C7-A70E-F9CFBCFE4A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1571" t="51616" r="27314" b="21747"/>
          <a:stretch/>
        </p:blipFill>
        <p:spPr>
          <a:xfrm>
            <a:off x="6296310" y="2111499"/>
            <a:ext cx="2090058" cy="2713182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903F050-E089-4E2C-915E-50A9FD65D94E}"/>
              </a:ext>
            </a:extLst>
          </p:cNvPr>
          <p:cNvSpPr txBox="1">
            <a:spLocks/>
          </p:cNvSpPr>
          <p:nvPr/>
        </p:nvSpPr>
        <p:spPr>
          <a:xfrm>
            <a:off x="6353725" y="5012891"/>
            <a:ext cx="3964760" cy="619255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Huk</a:t>
            </a:r>
            <a:r>
              <a:rPr lang="en-US" dirty="0"/>
              <a:t> </a:t>
            </a:r>
            <a:r>
              <a:rPr lang="en-US" dirty="0" err="1"/>
              <a:t>chanita</a:t>
            </a:r>
            <a:r>
              <a:rPr lang="en-US" dirty="0"/>
              <a:t> </a:t>
            </a:r>
            <a:r>
              <a:rPr lang="en-US" dirty="0" err="1"/>
              <a:t>qillqay</a:t>
            </a:r>
            <a:r>
              <a:rPr lang="en-US" dirty="0"/>
              <a:t> </a:t>
            </a:r>
            <a:r>
              <a:rPr lang="en-US" dirty="0" err="1"/>
              <a:t>sichus</a:t>
            </a:r>
            <a:r>
              <a:rPr lang="en-US" dirty="0"/>
              <a:t> </a:t>
            </a:r>
            <a:r>
              <a:rPr lang="en-US" dirty="0" err="1"/>
              <a:t>Sapanchasqa</a:t>
            </a:r>
            <a:r>
              <a:rPr lang="en-US" dirty="0"/>
              <a:t> </a:t>
            </a:r>
            <a:r>
              <a:rPr lang="en-US" dirty="0" err="1"/>
              <a:t>unay</a:t>
            </a:r>
            <a:r>
              <a:rPr lang="en-US" dirty="0"/>
              <a:t> </a:t>
            </a:r>
            <a:r>
              <a:rPr lang="en-US" dirty="0" err="1"/>
              <a:t>pachata</a:t>
            </a:r>
            <a:r>
              <a:rPr lang="en-US" dirty="0"/>
              <a:t> </a:t>
            </a:r>
            <a:r>
              <a:rPr lang="en-US" dirty="0" err="1"/>
              <a:t>akllarqanki</a:t>
            </a:r>
            <a:r>
              <a:rPr lang="en-US" dirty="0"/>
              <a:t>.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3A74295-2B4D-40B0-8CFB-8934F75EBE26}"/>
              </a:ext>
            </a:extLst>
          </p:cNvPr>
          <p:cNvSpPr txBox="1">
            <a:spLocks/>
          </p:cNvSpPr>
          <p:nvPr/>
        </p:nvSpPr>
        <p:spPr>
          <a:xfrm>
            <a:off x="1619264" y="6026540"/>
            <a:ext cx="9096972" cy="73965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000" dirty="0" err="1"/>
              <a:t>Ñawiriy</a:t>
            </a:r>
            <a:r>
              <a:rPr lang="en-US" sz="2000" dirty="0"/>
              <a:t> </a:t>
            </a:r>
            <a:r>
              <a:rPr lang="en-US" sz="2000" dirty="0" err="1"/>
              <a:t>tukukuy</a:t>
            </a:r>
            <a:r>
              <a:rPr lang="en-US" sz="2000" dirty="0"/>
              <a:t> </a:t>
            </a:r>
            <a:r>
              <a:rPr lang="en-US" sz="2000" dirty="0" err="1"/>
              <a:t>p'unchaw</a:t>
            </a:r>
            <a:r>
              <a:rPr lang="en-US" sz="2000" dirty="0"/>
              <a:t> mana </a:t>
            </a:r>
            <a:r>
              <a:rPr lang="en-US" sz="2000" dirty="0" err="1"/>
              <a:t>akllanachu</a:t>
            </a:r>
            <a:r>
              <a:rPr lang="en-US" sz="2000" dirty="0"/>
              <a:t> </a:t>
            </a:r>
            <a:r>
              <a:rPr lang="en-US" sz="2000" dirty="0" err="1"/>
              <a:t>kanqa</a:t>
            </a:r>
            <a:r>
              <a:rPr lang="en-US" sz="2000" dirty="0"/>
              <a:t> mana </a:t>
            </a:r>
            <a:r>
              <a:rPr lang="en-US" sz="2000" dirty="0" err="1"/>
              <a:t>sapanchasqa</a:t>
            </a:r>
            <a:r>
              <a:rPr lang="en-US" sz="2000" dirty="0"/>
              <a:t> </a:t>
            </a:r>
            <a:r>
              <a:rPr lang="en-US" sz="2000" dirty="0" err="1"/>
              <a:t>unay</a:t>
            </a:r>
            <a:r>
              <a:rPr lang="en-US" sz="2000" dirty="0"/>
              <a:t> </a:t>
            </a:r>
            <a:r>
              <a:rPr lang="en-US" sz="2000" dirty="0" err="1"/>
              <a:t>pachata</a:t>
            </a:r>
            <a:r>
              <a:rPr lang="en-US" sz="2000" dirty="0"/>
              <a:t> </a:t>
            </a:r>
            <a:r>
              <a:rPr lang="en-US" sz="2000" dirty="0" err="1"/>
              <a:t>akllaptiyki</a:t>
            </a:r>
            <a:r>
              <a:rPr lang="en-US" sz="2000" dirty="0"/>
              <a:t> </a:t>
            </a:r>
            <a:r>
              <a:rPr lang="en-US" sz="2000" dirty="0" err="1"/>
              <a:t>Unay</a:t>
            </a:r>
            <a:r>
              <a:rPr lang="en-US" sz="2000" dirty="0"/>
              <a:t> pacha </a:t>
            </a:r>
            <a:r>
              <a:rPr lang="en-US" sz="2000" dirty="0" err="1"/>
              <a:t>urayk'aqpi</a:t>
            </a:r>
            <a:r>
              <a:rPr lang="en-US" sz="2000" dirty="0"/>
              <a:t>.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D04D6D1A-CC10-444B-B61F-C8014AAA189D}"/>
              </a:ext>
            </a:extLst>
          </p:cNvPr>
          <p:cNvSpPr txBox="1">
            <a:spLocks/>
          </p:cNvSpPr>
          <p:nvPr/>
        </p:nvSpPr>
        <p:spPr>
          <a:xfrm>
            <a:off x="1583930" y="5012890"/>
            <a:ext cx="3964760" cy="619255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Qallarina</a:t>
            </a:r>
            <a:r>
              <a:rPr lang="en-US" dirty="0"/>
              <a:t> </a:t>
            </a:r>
            <a:r>
              <a:rPr lang="en-US" dirty="0" err="1"/>
              <a:t>P'unchawqa</a:t>
            </a:r>
            <a:r>
              <a:rPr lang="en-US" dirty="0"/>
              <a:t> </a:t>
            </a:r>
            <a:r>
              <a:rPr lang="en-US" dirty="0" err="1"/>
              <a:t>kamachisqa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huk</a:t>
            </a:r>
            <a:r>
              <a:rPr lang="en-US" dirty="0"/>
              <a:t> </a:t>
            </a:r>
            <a:r>
              <a:rPr lang="en-US" dirty="0" err="1"/>
              <a:t>P'unchaw</a:t>
            </a:r>
            <a:r>
              <a:rPr lang="en-US" dirty="0"/>
              <a:t> </a:t>
            </a:r>
            <a:r>
              <a:rPr lang="en-US" dirty="0" err="1"/>
              <a:t>umalliqta</a:t>
            </a:r>
            <a:r>
              <a:rPr lang="en-US" dirty="0"/>
              <a:t> </a:t>
            </a:r>
            <a:r>
              <a:rPr lang="en-US" dirty="0" err="1"/>
              <a:t>akllaspapas</a:t>
            </a:r>
            <a:r>
              <a:rPr lang="en-US" dirty="0"/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AA25997-B8AB-41D8-B768-781356F9473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8726" t="36449" r="40577" b="54101"/>
          <a:stretch/>
        </p:blipFill>
        <p:spPr>
          <a:xfrm>
            <a:off x="1628500" y="1217677"/>
            <a:ext cx="3818409" cy="93706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D0FCEE3-73BE-4B58-AC63-22646DD6881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0505" t="36573" r="18005" b="52140"/>
          <a:stretch/>
        </p:blipFill>
        <p:spPr>
          <a:xfrm>
            <a:off x="6167749" y="1053215"/>
            <a:ext cx="3964759" cy="1119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82068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F07BA-1D30-40CF-BC72-67A98422F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7063" y="223514"/>
            <a:ext cx="9517550" cy="698294"/>
          </a:xfrm>
        </p:spPr>
        <p:txBody>
          <a:bodyPr>
            <a:normAutofit/>
          </a:bodyPr>
          <a:lstStyle/>
          <a:p>
            <a:r>
              <a:rPr lang="en-US" sz="3600" dirty="0" err="1"/>
              <a:t>Formato</a:t>
            </a:r>
            <a:r>
              <a:rPr lang="en-US" sz="3600" dirty="0"/>
              <a:t> eBook </a:t>
            </a:r>
            <a:r>
              <a:rPr lang="en-US" sz="3600" dirty="0" err="1"/>
              <a:t>nisqapi</a:t>
            </a:r>
            <a:r>
              <a:rPr lang="en-US" sz="3600" dirty="0"/>
              <a:t> </a:t>
            </a:r>
            <a:r>
              <a:rPr lang="en-US" sz="3600" dirty="0" err="1"/>
              <a:t>akllay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AB1329-75F3-4D82-831E-48169A1364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0346" y="3102237"/>
            <a:ext cx="9614266" cy="3333732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/>
              <a:t>Akllanapaqmi</a:t>
            </a:r>
            <a:r>
              <a:rPr lang="en-US" dirty="0"/>
              <a:t>, </a:t>
            </a:r>
            <a:r>
              <a:rPr lang="en-US" dirty="0" err="1"/>
              <a:t>Diospa</a:t>
            </a:r>
            <a:r>
              <a:rPr lang="en-US" dirty="0"/>
              <a:t> </a:t>
            </a:r>
            <a:r>
              <a:rPr lang="en-US" dirty="0" err="1"/>
              <a:t>Simin</a:t>
            </a:r>
            <a:r>
              <a:rPr lang="en-US" dirty="0"/>
              <a:t> </a:t>
            </a:r>
            <a:r>
              <a:rPr lang="en-US" dirty="0" err="1"/>
              <a:t>Qelqakunata</a:t>
            </a:r>
            <a:r>
              <a:rPr lang="en-US" dirty="0"/>
              <a:t> </a:t>
            </a:r>
            <a:r>
              <a:rPr lang="en-US" dirty="0" err="1"/>
              <a:t>churay</a:t>
            </a:r>
            <a:r>
              <a:rPr lang="en-US" dirty="0"/>
              <a:t> </a:t>
            </a:r>
            <a:r>
              <a:rPr lang="en-US" dirty="0" err="1"/>
              <a:t>Arí</a:t>
            </a:r>
            <a:r>
              <a:rPr lang="en-US" dirty="0"/>
              <a:t> </a:t>
            </a:r>
            <a:r>
              <a:rPr lang="en-US" dirty="0" err="1"/>
              <a:t>kaptinlla</a:t>
            </a:r>
            <a:r>
              <a:rPr lang="en-US" dirty="0"/>
              <a:t>.</a:t>
            </a:r>
          </a:p>
          <a:p>
            <a:r>
              <a:rPr lang="en-US" dirty="0" err="1"/>
              <a:t>Akllasqaykiqa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eReader </a:t>
            </a:r>
            <a:r>
              <a:rPr lang="en-US" dirty="0" err="1"/>
              <a:t>llamk'achiyta</a:t>
            </a:r>
            <a:r>
              <a:rPr lang="en-US" dirty="0"/>
              <a:t> </a:t>
            </a:r>
            <a:r>
              <a:rPr lang="en-US" dirty="0" err="1"/>
              <a:t>munasqaykimantam</a:t>
            </a:r>
            <a:r>
              <a:rPr lang="en-US" dirty="0"/>
              <a:t> </a:t>
            </a:r>
            <a:r>
              <a:rPr lang="en-US" dirty="0" err="1"/>
              <a:t>kanqa</a:t>
            </a:r>
            <a:r>
              <a:rPr lang="en-US" dirty="0"/>
              <a:t>.  </a:t>
            </a:r>
          </a:p>
          <a:p>
            <a:pPr lvl="1"/>
            <a:r>
              <a:rPr lang="en-US" dirty="0"/>
              <a:t>PDF – </a:t>
            </a:r>
            <a:r>
              <a:rPr lang="en-US" dirty="0" err="1"/>
              <a:t>Huk</a:t>
            </a:r>
            <a:r>
              <a:rPr lang="en-US" dirty="0"/>
              <a:t> </a:t>
            </a:r>
            <a:r>
              <a:rPr lang="en-US" dirty="0" err="1"/>
              <a:t>tukuypaq</a:t>
            </a:r>
            <a:r>
              <a:rPr lang="en-US" dirty="0"/>
              <a:t> </a:t>
            </a:r>
            <a:r>
              <a:rPr lang="en-US" dirty="0" err="1"/>
              <a:t>formato</a:t>
            </a:r>
            <a:r>
              <a:rPr lang="en-US" dirty="0"/>
              <a:t> web </a:t>
            </a:r>
            <a:r>
              <a:rPr lang="en-US" dirty="0" err="1"/>
              <a:t>maskaqkuna</a:t>
            </a:r>
            <a:r>
              <a:rPr lang="en-US" dirty="0"/>
              <a:t> </a:t>
            </a:r>
            <a:r>
              <a:rPr lang="en-US" dirty="0" err="1"/>
              <a:t>chaymanta</a:t>
            </a:r>
            <a:r>
              <a:rPr lang="en-US" dirty="0"/>
              <a:t> </a:t>
            </a:r>
            <a:r>
              <a:rPr lang="en-US" dirty="0" err="1"/>
              <a:t>aswan</a:t>
            </a:r>
            <a:r>
              <a:rPr lang="en-US" dirty="0"/>
              <a:t> </a:t>
            </a:r>
            <a:r>
              <a:rPr lang="en-US" dirty="0" err="1"/>
              <a:t>wak</a:t>
            </a:r>
            <a:r>
              <a:rPr lang="en-US" dirty="0"/>
              <a:t> e-</a:t>
            </a:r>
            <a:r>
              <a:rPr lang="en-US" dirty="0" err="1"/>
              <a:t>Ñawiriqkuna</a:t>
            </a:r>
            <a:r>
              <a:rPr lang="en-US" dirty="0"/>
              <a:t> </a:t>
            </a:r>
            <a:r>
              <a:rPr lang="en-US" dirty="0" err="1"/>
              <a:t>llamk'achisqanku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EPUB – Kay </a:t>
            </a:r>
            <a:r>
              <a:rPr lang="en-US" dirty="0" err="1"/>
              <a:t>akllayqa</a:t>
            </a:r>
            <a:r>
              <a:rPr lang="en-US" dirty="0"/>
              <a:t> Barnes </a:t>
            </a:r>
            <a:r>
              <a:rPr lang="en-US" dirty="0" err="1"/>
              <a:t>chaymanta</a:t>
            </a:r>
            <a:r>
              <a:rPr lang="en-US" dirty="0"/>
              <a:t> Noble Nook App </a:t>
            </a:r>
            <a:r>
              <a:rPr lang="en-US" dirty="0" err="1"/>
              <a:t>kaqpi</a:t>
            </a:r>
            <a:r>
              <a:rPr lang="en-US" dirty="0"/>
              <a:t>, Amazon Kindle App </a:t>
            </a:r>
            <a:r>
              <a:rPr lang="en-US" dirty="0" err="1"/>
              <a:t>kaqpi</a:t>
            </a:r>
            <a:r>
              <a:rPr lang="en-US" dirty="0"/>
              <a:t>, </a:t>
            </a:r>
            <a:r>
              <a:rPr lang="en-US" dirty="0" err="1"/>
              <a:t>chaymanta</a:t>
            </a:r>
            <a:r>
              <a:rPr lang="en-US" dirty="0"/>
              <a:t> </a:t>
            </a:r>
            <a:r>
              <a:rPr lang="en-US" dirty="0" err="1"/>
              <a:t>aswan</a:t>
            </a:r>
            <a:r>
              <a:rPr lang="en-US" dirty="0"/>
              <a:t> </a:t>
            </a:r>
            <a:r>
              <a:rPr lang="en-US" dirty="0" err="1"/>
              <a:t>wak</a:t>
            </a:r>
            <a:r>
              <a:rPr lang="en-US" dirty="0"/>
              <a:t> e-</a:t>
            </a:r>
            <a:r>
              <a:rPr lang="en-US" dirty="0" err="1"/>
              <a:t>leedores</a:t>
            </a:r>
            <a:r>
              <a:rPr lang="en-US" dirty="0"/>
              <a:t> apps </a:t>
            </a:r>
            <a:r>
              <a:rPr lang="en-US" dirty="0" err="1"/>
              <a:t>kaqpi</a:t>
            </a:r>
            <a:r>
              <a:rPr lang="en-US" dirty="0"/>
              <a:t> </a:t>
            </a:r>
            <a:r>
              <a:rPr lang="en-US" dirty="0" err="1"/>
              <a:t>llamk'achkan</a:t>
            </a:r>
            <a:r>
              <a:rPr lang="en-US" dirty="0"/>
              <a:t>.</a:t>
            </a:r>
          </a:p>
          <a:p>
            <a:pPr lvl="2"/>
            <a:r>
              <a:rPr lang="en-US" dirty="0"/>
              <a:t>EPUB eBook </a:t>
            </a:r>
            <a:r>
              <a:rPr lang="en-US" dirty="0" err="1"/>
              <a:t>willañiqiqa</a:t>
            </a:r>
            <a:r>
              <a:rPr lang="en-US" dirty="0"/>
              <a:t> </a:t>
            </a:r>
            <a:r>
              <a:rPr lang="en-US" dirty="0" err="1"/>
              <a:t>aswan</a:t>
            </a:r>
            <a:r>
              <a:rPr lang="en-US" dirty="0"/>
              <a:t> </a:t>
            </a:r>
            <a:r>
              <a:rPr lang="en-US" dirty="0" err="1"/>
              <a:t>huch'uymi</a:t>
            </a:r>
            <a:r>
              <a:rPr lang="en-US" dirty="0"/>
              <a:t> </a:t>
            </a:r>
            <a:r>
              <a:rPr lang="en-US" dirty="0" err="1"/>
              <a:t>hatun</a:t>
            </a:r>
            <a:r>
              <a:rPr lang="en-US" dirty="0"/>
              <a:t> </a:t>
            </a:r>
            <a:r>
              <a:rPr lang="en-US" dirty="0" err="1"/>
              <a:t>kayninpi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Chaykunamanta</a:t>
            </a:r>
            <a:r>
              <a:rPr lang="en-US" dirty="0"/>
              <a:t> </a:t>
            </a:r>
            <a:r>
              <a:rPr lang="en-US" dirty="0" err="1"/>
              <a:t>hukllatam</a:t>
            </a:r>
            <a:r>
              <a:rPr lang="en-US" dirty="0"/>
              <a:t> </a:t>
            </a:r>
            <a:r>
              <a:rPr lang="en-US" dirty="0" err="1"/>
              <a:t>akllakuwaq</a:t>
            </a:r>
            <a:r>
              <a:rPr lang="en-US" dirty="0"/>
              <a:t>. </a:t>
            </a:r>
            <a:r>
              <a:rPr lang="en-US" dirty="0" err="1"/>
              <a:t>Sichus</a:t>
            </a:r>
            <a:r>
              <a:rPr lang="en-US" dirty="0"/>
              <a:t> </a:t>
            </a:r>
            <a:r>
              <a:rPr lang="en-US" dirty="0" err="1"/>
              <a:t>munanki</a:t>
            </a:r>
            <a:r>
              <a:rPr lang="en-US" dirty="0"/>
              <a:t> </a:t>
            </a:r>
            <a:r>
              <a:rPr lang="en-US" dirty="0" err="1"/>
              <a:t>huk</a:t>
            </a:r>
            <a:r>
              <a:rPr lang="en-US" dirty="0"/>
              <a:t> </a:t>
            </a:r>
            <a:r>
              <a:rPr lang="en-US" dirty="0" err="1"/>
              <a:t>formatopi</a:t>
            </a:r>
            <a:r>
              <a:rPr lang="en-US" dirty="0"/>
              <a:t> </a:t>
            </a:r>
            <a:r>
              <a:rPr lang="en-US" dirty="0" err="1"/>
              <a:t>ñawiriy</a:t>
            </a:r>
            <a:r>
              <a:rPr lang="en-US" dirty="0"/>
              <a:t> </a:t>
            </a:r>
            <a:r>
              <a:rPr lang="en-US" dirty="0" err="1"/>
              <a:t>planniyki</a:t>
            </a:r>
            <a:r>
              <a:rPr lang="en-US" dirty="0"/>
              <a:t> (</a:t>
            </a:r>
            <a:r>
              <a:rPr lang="en-US" dirty="0" err="1"/>
              <a:t>kayhina</a:t>
            </a:r>
            <a:r>
              <a:rPr lang="en-US" dirty="0"/>
              <a:t> txt, docx, mobi, </a:t>
            </a:r>
            <a:r>
              <a:rPr lang="en-US" dirty="0" err="1"/>
              <a:t>hukkunapas</a:t>
            </a:r>
            <a:r>
              <a:rPr lang="en-US" dirty="0"/>
              <a:t>,) </a:t>
            </a:r>
            <a:r>
              <a:rPr lang="en-US" dirty="0" err="1"/>
              <a:t>willawayku</a:t>
            </a:r>
            <a:r>
              <a:rPr lang="en-US" dirty="0"/>
              <a:t> </a:t>
            </a:r>
            <a:r>
              <a:rPr lang="en-US" dirty="0" err="1"/>
              <a:t>Kaypi</a:t>
            </a:r>
            <a:r>
              <a:rPr lang="en-US" dirty="0"/>
              <a:t> Ima </a:t>
            </a:r>
            <a:r>
              <a:rPr lang="en-US" dirty="0" err="1"/>
              <a:t>Yanapakuy</a:t>
            </a:r>
            <a:r>
              <a:rPr lang="en-US" dirty="0"/>
              <a:t> </a:t>
            </a:r>
            <a:r>
              <a:rPr lang="en-US" dirty="0" err="1"/>
              <a:t>Yanapakuykuna</a:t>
            </a:r>
            <a:r>
              <a:rPr lang="en-US" dirty="0"/>
              <a:t> </a:t>
            </a:r>
            <a:r>
              <a:rPr lang="en-US" dirty="0" err="1"/>
              <a:t>Yaykuchiy</a:t>
            </a:r>
            <a:r>
              <a:rPr lang="en-US" dirty="0"/>
              <a:t> </a:t>
            </a:r>
            <a:r>
              <a:rPr lang="en-US" dirty="0" err="1"/>
              <a:t>qillqana</a:t>
            </a:r>
            <a:r>
              <a:rPr lang="en-US" dirty="0"/>
              <a:t> </a:t>
            </a:r>
            <a:r>
              <a:rPr lang="en-US" dirty="0" err="1"/>
              <a:t>mayt'upi</a:t>
            </a:r>
            <a:r>
              <a:rPr lang="en-US" dirty="0"/>
              <a:t> </a:t>
            </a:r>
            <a:r>
              <a:rPr lang="en-US" dirty="0" err="1"/>
              <a:t>chaymanta</a:t>
            </a:r>
            <a:r>
              <a:rPr lang="en-US" dirty="0"/>
              <a:t> </a:t>
            </a:r>
            <a:r>
              <a:rPr lang="en-US" dirty="0" err="1"/>
              <a:t>kallpachakusaqku</a:t>
            </a:r>
            <a:r>
              <a:rPr lang="en-US" dirty="0"/>
              <a:t> </a:t>
            </a:r>
            <a:r>
              <a:rPr lang="en-US" dirty="0" err="1"/>
              <a:t>acomodanaykupaq</a:t>
            </a:r>
            <a:r>
              <a:rPr lang="en-US" dirty="0"/>
              <a:t>.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54D7C29-39C3-4D84-AD03-714B4C40B13D}"/>
              </a:ext>
            </a:extLst>
          </p:cNvPr>
          <p:cNvSpPr txBox="1">
            <a:spLocks/>
          </p:cNvSpPr>
          <p:nvPr/>
        </p:nvSpPr>
        <p:spPr>
          <a:xfrm>
            <a:off x="1987063" y="2406282"/>
            <a:ext cx="3049046" cy="530351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err="1"/>
              <a:t>Sichus</a:t>
            </a:r>
            <a:r>
              <a:rPr lang="en-US" dirty="0"/>
              <a:t> </a:t>
            </a:r>
            <a:r>
              <a:rPr lang="en-US" dirty="0" err="1"/>
              <a:t>textokunata</a:t>
            </a:r>
            <a:r>
              <a:rPr lang="en-US" dirty="0"/>
              <a:t> </a:t>
            </a:r>
            <a:r>
              <a:rPr lang="en-US" dirty="0" err="1"/>
              <a:t>churanki</a:t>
            </a:r>
            <a:r>
              <a:rPr lang="en-US" dirty="0"/>
              <a:t> </a:t>
            </a:r>
            <a:r>
              <a:rPr lang="en-US" dirty="0" err="1"/>
              <a:t>chayqa</a:t>
            </a:r>
            <a:r>
              <a:rPr lang="en-US" dirty="0"/>
              <a:t>, </a:t>
            </a:r>
            <a:r>
              <a:rPr lang="en-US" dirty="0" err="1"/>
              <a:t>akllay</a:t>
            </a:r>
            <a:r>
              <a:rPr lang="en-US" dirty="0"/>
              <a:t> PDF </a:t>
            </a:r>
            <a:r>
              <a:rPr lang="en-US" dirty="0" err="1"/>
              <a:t>nisqamanta</a:t>
            </a:r>
            <a:r>
              <a:rPr lang="en-US" dirty="0"/>
              <a:t> Epub </a:t>
            </a:r>
            <a:r>
              <a:rPr lang="en-US" dirty="0" err="1"/>
              <a:t>nisqamantawan</a:t>
            </a:r>
            <a:r>
              <a:rPr lang="en-US" dirty="0"/>
              <a:t>.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BBF671E-C4BE-46DC-B769-EC5263E0F0DF}"/>
              </a:ext>
            </a:extLst>
          </p:cNvPr>
          <p:cNvSpPr txBox="1">
            <a:spLocks/>
          </p:cNvSpPr>
          <p:nvPr/>
        </p:nvSpPr>
        <p:spPr>
          <a:xfrm>
            <a:off x="5369169" y="2406283"/>
            <a:ext cx="6135443" cy="69595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err="1"/>
              <a:t>Sichus</a:t>
            </a:r>
            <a:r>
              <a:rPr lang="en-US" dirty="0"/>
              <a:t> </a:t>
            </a:r>
            <a:r>
              <a:rPr lang="en-US" dirty="0" err="1"/>
              <a:t>layayki</a:t>
            </a:r>
            <a:r>
              <a:rPr lang="en-US" dirty="0"/>
              <a:t> </a:t>
            </a:r>
            <a:r>
              <a:rPr lang="en-US" dirty="0" err="1"/>
              <a:t>copyrightniyuq</a:t>
            </a:r>
            <a:r>
              <a:rPr lang="en-US" dirty="0"/>
              <a:t> </a:t>
            </a:r>
            <a:r>
              <a:rPr lang="en-US" dirty="0" err="1"/>
              <a:t>utaq</a:t>
            </a:r>
            <a:r>
              <a:rPr lang="en-US" dirty="0"/>
              <a:t> </a:t>
            </a:r>
            <a:r>
              <a:rPr lang="en-US" dirty="0" err="1"/>
              <a:t>sichus</a:t>
            </a:r>
            <a:r>
              <a:rPr lang="en-US" dirty="0"/>
              <a:t> </a:t>
            </a:r>
            <a:r>
              <a:rPr lang="en-US" dirty="0" err="1"/>
              <a:t>huk</a:t>
            </a:r>
            <a:r>
              <a:rPr lang="en-US" dirty="0"/>
              <a:t> </a:t>
            </a:r>
            <a:r>
              <a:rPr lang="en-US" dirty="0" err="1"/>
              <a:t>pusaq</a:t>
            </a:r>
            <a:r>
              <a:rPr lang="en-US" dirty="0"/>
              <a:t> </a:t>
            </a:r>
            <a:r>
              <a:rPr lang="en-US" dirty="0" err="1"/>
              <a:t>akllarqanki</a:t>
            </a:r>
            <a:r>
              <a:rPr lang="en-US" dirty="0"/>
              <a:t>, kay </a:t>
            </a:r>
            <a:r>
              <a:rPr lang="en-US" dirty="0" err="1"/>
              <a:t>akllayqa</a:t>
            </a:r>
            <a:r>
              <a:rPr lang="en-US" dirty="0"/>
              <a:t> PDF Chart </a:t>
            </a:r>
            <a:r>
              <a:rPr lang="en-US" dirty="0" err="1"/>
              <a:t>kaqwan</a:t>
            </a:r>
            <a:r>
              <a:rPr lang="en-US" dirty="0"/>
              <a:t> </a:t>
            </a:r>
            <a:r>
              <a:rPr lang="en-US" dirty="0" err="1"/>
              <a:t>wichq'asqa</a:t>
            </a:r>
            <a:r>
              <a:rPr lang="en-US" dirty="0"/>
              <a:t> </a:t>
            </a:r>
            <a:r>
              <a:rPr lang="en-US" dirty="0" err="1"/>
              <a:t>kanqa</a:t>
            </a:r>
            <a:r>
              <a:rPr lang="en-US" dirty="0"/>
              <a:t> </a:t>
            </a:r>
            <a:r>
              <a:rPr lang="en-US" dirty="0" err="1"/>
              <a:t>ñawpaqmanta</a:t>
            </a:r>
            <a:r>
              <a:rPr lang="en-US" dirty="0"/>
              <a:t> </a:t>
            </a:r>
            <a:r>
              <a:rPr lang="en-US" dirty="0" err="1"/>
              <a:t>ruwasqa</a:t>
            </a:r>
            <a:r>
              <a:rPr lang="en-US" dirty="0"/>
              <a:t> </a:t>
            </a:r>
            <a:r>
              <a:rPr lang="en-US" dirty="0" err="1"/>
              <a:t>kaqwan</a:t>
            </a:r>
            <a:r>
              <a:rPr lang="en-US" dirty="0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D46CF7-91C4-4480-ADF0-E28B819532B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091" t="30277" r="51250" b="47317"/>
          <a:stretch/>
        </p:blipFill>
        <p:spPr>
          <a:xfrm>
            <a:off x="1661747" y="899763"/>
            <a:ext cx="3859823" cy="146831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0FE03AA-5D73-4BB9-98F8-84400BAD30B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947" t="36718" r="51394" b="52662"/>
          <a:stretch/>
        </p:blipFill>
        <p:spPr>
          <a:xfrm>
            <a:off x="5521570" y="1296967"/>
            <a:ext cx="5424853" cy="978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44053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F07BA-1D30-40CF-BC72-67A98422F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476057"/>
            <a:ext cx="8911687" cy="596605"/>
          </a:xfrm>
        </p:spPr>
        <p:txBody>
          <a:bodyPr>
            <a:normAutofit fontScale="90000"/>
          </a:bodyPr>
          <a:lstStyle/>
          <a:p>
            <a:r>
              <a:rPr lang="en-US" sz="2800" dirty="0" err="1"/>
              <a:t>Jesuspa</a:t>
            </a:r>
            <a:r>
              <a:rPr lang="en-US" sz="2800" dirty="0"/>
              <a:t> </a:t>
            </a:r>
            <a:r>
              <a:rPr lang="en-US" sz="2800" dirty="0" err="1"/>
              <a:t>rimasqan</a:t>
            </a:r>
            <a:r>
              <a:rPr lang="en-US" sz="2800" dirty="0"/>
              <a:t> </a:t>
            </a:r>
            <a:r>
              <a:rPr lang="en-US" sz="2800" dirty="0" err="1"/>
              <a:t>versiculokunapaq</a:t>
            </a:r>
            <a:r>
              <a:rPr lang="en-US" sz="2800" dirty="0"/>
              <a:t> Fuente </a:t>
            </a:r>
            <a:r>
              <a:rPr lang="en-US" sz="2800" dirty="0" err="1"/>
              <a:t>opcional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AB1329-75F3-4D82-831E-48169A1364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654063"/>
            <a:ext cx="8915400" cy="1931376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Llapan</a:t>
            </a:r>
            <a:r>
              <a:rPr lang="en-US" dirty="0"/>
              <a:t> </a:t>
            </a:r>
            <a:r>
              <a:rPr lang="en-US" dirty="0" err="1"/>
              <a:t>versiculo</a:t>
            </a:r>
            <a:r>
              <a:rPr lang="en-US" dirty="0"/>
              <a:t>, </a:t>
            </a:r>
            <a:r>
              <a:rPr lang="en-US" dirty="0" err="1"/>
              <a:t>maypichus</a:t>
            </a:r>
            <a:r>
              <a:rPr lang="en-US" dirty="0"/>
              <a:t> Jesus </a:t>
            </a:r>
            <a:r>
              <a:rPr lang="en-US" dirty="0" err="1"/>
              <a:t>rimashan</a:t>
            </a:r>
            <a:r>
              <a:rPr lang="en-US" dirty="0"/>
              <a:t>, </a:t>
            </a:r>
            <a:r>
              <a:rPr lang="en-US" dirty="0" err="1"/>
              <a:t>munaspaqa</a:t>
            </a:r>
            <a:r>
              <a:rPr lang="en-US" dirty="0"/>
              <a:t> puka </a:t>
            </a:r>
            <a:r>
              <a:rPr lang="en-US" dirty="0" err="1"/>
              <a:t>otaq</a:t>
            </a:r>
            <a:r>
              <a:rPr lang="en-US" dirty="0"/>
              <a:t> </a:t>
            </a:r>
            <a:r>
              <a:rPr lang="en-US" dirty="0" err="1"/>
              <a:t>yana</a:t>
            </a:r>
            <a:r>
              <a:rPr lang="en-US" dirty="0"/>
              <a:t> </a:t>
            </a:r>
            <a:r>
              <a:rPr lang="en-US" dirty="0" err="1"/>
              <a:t>letrawan</a:t>
            </a:r>
            <a:r>
              <a:rPr lang="en-US" dirty="0"/>
              <a:t>, </a:t>
            </a:r>
            <a:r>
              <a:rPr lang="en-US" dirty="0" err="1"/>
              <a:t>cursivawan</a:t>
            </a:r>
            <a:r>
              <a:rPr lang="en-US" dirty="0"/>
              <a:t> </a:t>
            </a:r>
            <a:r>
              <a:rPr lang="en-US" dirty="0" err="1"/>
              <a:t>qelqasqa</a:t>
            </a:r>
            <a:r>
              <a:rPr lang="en-US" dirty="0"/>
              <a:t> </a:t>
            </a:r>
            <a:r>
              <a:rPr lang="en-US" dirty="0" err="1"/>
              <a:t>kanman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Kay </a:t>
            </a:r>
            <a:r>
              <a:rPr lang="en-US" dirty="0" err="1"/>
              <a:t>akllanata</a:t>
            </a:r>
            <a:r>
              <a:rPr lang="en-US" dirty="0"/>
              <a:t> </a:t>
            </a:r>
            <a:r>
              <a:rPr lang="en-US" dirty="0" err="1"/>
              <a:t>muyuy</a:t>
            </a:r>
            <a:r>
              <a:rPr lang="en-US" dirty="0"/>
              <a:t> </a:t>
            </a:r>
            <a:r>
              <a:rPr lang="en-US" dirty="0" err="1"/>
              <a:t>utaq</a:t>
            </a:r>
            <a:r>
              <a:rPr lang="en-US" dirty="0"/>
              <a:t> Mana </a:t>
            </a:r>
            <a:r>
              <a:rPr lang="en-US" dirty="0" err="1"/>
              <a:t>mayqintapas</a:t>
            </a:r>
            <a:r>
              <a:rPr lang="en-US" dirty="0"/>
              <a:t> </a:t>
            </a:r>
            <a:r>
              <a:rPr lang="en-US" dirty="0" err="1"/>
              <a:t>akllay</a:t>
            </a:r>
            <a:r>
              <a:rPr lang="en-US" dirty="0"/>
              <a:t> </a:t>
            </a:r>
            <a:r>
              <a:rPr lang="en-US" dirty="0" err="1"/>
              <a:t>ñawpaqmanta</a:t>
            </a:r>
            <a:r>
              <a:rPr lang="en-US" dirty="0"/>
              <a:t> </a:t>
            </a:r>
            <a:r>
              <a:rPr lang="en-US" dirty="0" err="1"/>
              <a:t>churasqa</a:t>
            </a:r>
            <a:r>
              <a:rPr lang="en-US" dirty="0"/>
              <a:t> </a:t>
            </a:r>
            <a:r>
              <a:rPr lang="en-US" dirty="0" err="1"/>
              <a:t>qillqawan</a:t>
            </a:r>
            <a:r>
              <a:rPr lang="en-US" dirty="0"/>
              <a:t> </a:t>
            </a:r>
            <a:r>
              <a:rPr lang="en-US" dirty="0" err="1"/>
              <a:t>llamk'achinaykipaq</a:t>
            </a:r>
            <a:r>
              <a:rPr lang="en-US" dirty="0"/>
              <a:t>.</a:t>
            </a:r>
          </a:p>
          <a:p>
            <a:r>
              <a:rPr lang="en-US" dirty="0"/>
              <a:t>Kay </a:t>
            </a:r>
            <a:r>
              <a:rPr lang="en-US" dirty="0" err="1"/>
              <a:t>akllayqa</a:t>
            </a:r>
            <a:r>
              <a:rPr lang="en-US" dirty="0"/>
              <a:t> </a:t>
            </a:r>
            <a:r>
              <a:rPr lang="en-US" dirty="0" err="1"/>
              <a:t>kanman</a:t>
            </a:r>
            <a:r>
              <a:rPr lang="en-US" dirty="0"/>
              <a:t> </a:t>
            </a:r>
            <a:r>
              <a:rPr lang="en-US" dirty="0" err="1"/>
              <a:t>Diospa</a:t>
            </a:r>
            <a:r>
              <a:rPr lang="en-US" dirty="0"/>
              <a:t> </a:t>
            </a:r>
            <a:r>
              <a:rPr lang="en-US" dirty="0" err="1"/>
              <a:t>Simin</a:t>
            </a:r>
            <a:r>
              <a:rPr lang="en-US" dirty="0"/>
              <a:t> </a:t>
            </a:r>
            <a:r>
              <a:rPr lang="en-US" dirty="0" err="1"/>
              <a:t>Qelqakunata</a:t>
            </a:r>
            <a:r>
              <a:rPr lang="en-US" dirty="0"/>
              <a:t> </a:t>
            </a:r>
            <a:r>
              <a:rPr lang="en-US" dirty="0" err="1"/>
              <a:t>churaspallam</a:t>
            </a:r>
            <a:r>
              <a:rPr lang="en-US" dirty="0"/>
              <a:t>.</a:t>
            </a:r>
          </a:p>
          <a:p>
            <a:r>
              <a:rPr lang="en-US" dirty="0" err="1"/>
              <a:t>Chawpi</a:t>
            </a:r>
            <a:r>
              <a:rPr lang="en-US" dirty="0"/>
              <a:t> </a:t>
            </a:r>
            <a:r>
              <a:rPr lang="en-US" dirty="0" err="1"/>
              <a:t>rikuchiy</a:t>
            </a:r>
            <a:r>
              <a:rPr lang="en-US" dirty="0"/>
              <a:t> </a:t>
            </a:r>
            <a:r>
              <a:rPr lang="en-US" dirty="0" err="1"/>
              <a:t>qillqaqa</a:t>
            </a:r>
            <a:r>
              <a:rPr lang="en-US" dirty="0"/>
              <a:t> </a:t>
            </a:r>
            <a:r>
              <a:rPr lang="en-US" dirty="0" err="1"/>
              <a:t>akllana</a:t>
            </a:r>
            <a:r>
              <a:rPr lang="en-US" dirty="0"/>
              <a:t> </a:t>
            </a:r>
            <a:r>
              <a:rPr lang="en-US" dirty="0" err="1"/>
              <a:t>qillqakunamanta</a:t>
            </a:r>
            <a:r>
              <a:rPr lang="en-US" dirty="0"/>
              <a:t> </a:t>
            </a:r>
            <a:r>
              <a:rPr lang="en-US" dirty="0" err="1"/>
              <a:t>qarqusqam</a:t>
            </a:r>
            <a:r>
              <a:rPr lang="en-US" dirty="0"/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C84FFB6-E88D-4F0C-88EC-0505BE17C9E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 t="30010" r="18366" b="46779"/>
          <a:stretch/>
        </p:blipFill>
        <p:spPr>
          <a:xfrm>
            <a:off x="2895599" y="1186961"/>
            <a:ext cx="6554489" cy="2584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27241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9ECD5-FA2E-4825-9651-0ABFC4856D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397676"/>
            <a:ext cx="8911687" cy="1280890"/>
          </a:xfrm>
        </p:spPr>
        <p:txBody>
          <a:bodyPr>
            <a:noAutofit/>
          </a:bodyPr>
          <a:lstStyle/>
          <a:p>
            <a:r>
              <a:rPr lang="en-US" sz="2400" dirty="0" err="1"/>
              <a:t>Munasqa</a:t>
            </a:r>
            <a:r>
              <a:rPr lang="en-US" sz="2400" dirty="0"/>
              <a:t>: Mana </a:t>
            </a:r>
            <a:r>
              <a:rPr lang="en-US" sz="2400" dirty="0" err="1"/>
              <a:t>akllay</a:t>
            </a:r>
            <a:r>
              <a:rPr lang="en-US" sz="2400" dirty="0"/>
              <a:t> </a:t>
            </a:r>
            <a:r>
              <a:rPr lang="en-US" sz="2400" dirty="0" err="1"/>
              <a:t>sichus</a:t>
            </a:r>
            <a:r>
              <a:rPr lang="en-US" sz="2400" dirty="0"/>
              <a:t> </a:t>
            </a:r>
            <a:r>
              <a:rPr lang="en-US" sz="2400" dirty="0" err="1"/>
              <a:t>hamuq</a:t>
            </a:r>
            <a:r>
              <a:rPr lang="en-US" sz="2400" dirty="0"/>
              <a:t> </a:t>
            </a:r>
            <a:r>
              <a:rPr lang="en-US" sz="2400" dirty="0" err="1"/>
              <a:t>pachapi</a:t>
            </a:r>
            <a:r>
              <a:rPr lang="en-US" sz="2400" dirty="0"/>
              <a:t> WBP </a:t>
            </a:r>
            <a:r>
              <a:rPr lang="en-US" sz="2400" dirty="0" err="1"/>
              <a:t>kaqmanta</a:t>
            </a:r>
            <a:r>
              <a:rPr lang="en-US" sz="2400" dirty="0"/>
              <a:t> </a:t>
            </a:r>
            <a:r>
              <a:rPr lang="en-US" sz="2400" dirty="0" err="1"/>
              <a:t>correo</a:t>
            </a:r>
            <a:r>
              <a:rPr lang="en-US" sz="2400" dirty="0"/>
              <a:t> </a:t>
            </a:r>
            <a:r>
              <a:rPr lang="en-US" sz="2400" dirty="0" err="1"/>
              <a:t>electrónicos</a:t>
            </a:r>
            <a:r>
              <a:rPr lang="en-US" sz="2400" dirty="0"/>
              <a:t> mana </a:t>
            </a:r>
            <a:r>
              <a:rPr lang="en-US" sz="2400" dirty="0" err="1"/>
              <a:t>chaskiyta</a:t>
            </a:r>
            <a:r>
              <a:rPr lang="en-US" sz="2400" dirty="0"/>
              <a:t> </a:t>
            </a:r>
            <a:r>
              <a:rPr lang="en-US" sz="2400" dirty="0" err="1"/>
              <a:t>munankichu</a:t>
            </a:r>
            <a:endParaRPr lang="en-US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4B60D7F-0A4B-4F09-8203-9CD078F65C1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164" t="39535" r="51322" b="38328"/>
          <a:stretch/>
        </p:blipFill>
        <p:spPr>
          <a:xfrm>
            <a:off x="2857499" y="1749669"/>
            <a:ext cx="6822884" cy="2576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4778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9CB50E-6E74-467D-9F81-70060772E9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783" t="11360" r="15120" b="57245"/>
          <a:stretch/>
        </p:blipFill>
        <p:spPr>
          <a:xfrm>
            <a:off x="974136" y="1584912"/>
            <a:ext cx="10530477" cy="253511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FE4F72B-BFE6-4A6A-BC07-2CE6F0EE3B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1701" y="624110"/>
            <a:ext cx="9332912" cy="1280890"/>
          </a:xfrm>
        </p:spPr>
        <p:txBody>
          <a:bodyPr/>
          <a:lstStyle/>
          <a:p>
            <a:r>
              <a:rPr lang="en-US" dirty="0"/>
              <a:t>“eBook </a:t>
            </a:r>
            <a:r>
              <a:rPr lang="en-US" dirty="0" err="1"/>
              <a:t>mañakuy</a:t>
            </a:r>
            <a:r>
              <a:rPr lang="en-US" dirty="0"/>
              <a:t>” </a:t>
            </a:r>
            <a:r>
              <a:rPr lang="en-US" dirty="0" err="1"/>
              <a:t>nisqa</a:t>
            </a:r>
            <a:r>
              <a:rPr lang="en-US" dirty="0"/>
              <a:t> </a:t>
            </a:r>
            <a:r>
              <a:rPr lang="en-US" dirty="0" err="1"/>
              <a:t>p’anqaman</a:t>
            </a:r>
            <a:r>
              <a:rPr lang="en-US" dirty="0"/>
              <a:t> </a:t>
            </a:r>
            <a:r>
              <a:rPr lang="en-US" dirty="0" err="1"/>
              <a:t>riy</a:t>
            </a:r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8D18B98-7141-46B5-929E-5842F180E65C}"/>
              </a:ext>
            </a:extLst>
          </p:cNvPr>
          <p:cNvSpPr/>
          <p:nvPr/>
        </p:nvSpPr>
        <p:spPr>
          <a:xfrm>
            <a:off x="5697415" y="1940169"/>
            <a:ext cx="641839" cy="4953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A674D73E-EBEA-458D-BA8D-7E9FD2147537}"/>
              </a:ext>
            </a:extLst>
          </p:cNvPr>
          <p:cNvCxnSpPr>
            <a:cxnSpLocks/>
            <a:endCxn id="8" idx="7"/>
          </p:cNvCxnSpPr>
          <p:nvPr/>
        </p:nvCxnSpPr>
        <p:spPr>
          <a:xfrm flipH="1">
            <a:off x="6245259" y="1330568"/>
            <a:ext cx="614694" cy="6821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027704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9ECD5-FA2E-4825-9651-0ABFC4856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err="1"/>
              <a:t>Munasqa</a:t>
            </a:r>
            <a:r>
              <a:rPr lang="en-US" sz="3600" dirty="0"/>
              <a:t>: </a:t>
            </a:r>
            <a:r>
              <a:rPr lang="en-US" sz="3600" dirty="0" err="1"/>
              <a:t>Kaypi</a:t>
            </a:r>
            <a:r>
              <a:rPr lang="en-US" sz="3600" dirty="0"/>
              <a:t> </a:t>
            </a:r>
            <a:r>
              <a:rPr lang="en-US" sz="3600" dirty="0" err="1"/>
              <a:t>ima</a:t>
            </a:r>
            <a:r>
              <a:rPr lang="en-US" sz="3600" dirty="0"/>
              <a:t> </a:t>
            </a:r>
            <a:r>
              <a:rPr lang="en-US" sz="3600" dirty="0" err="1"/>
              <a:t>yapasqa</a:t>
            </a:r>
            <a:r>
              <a:rPr lang="en-US" sz="3600" dirty="0"/>
              <a:t> </a:t>
            </a:r>
            <a:r>
              <a:rPr lang="en-US" sz="3600" dirty="0" err="1"/>
              <a:t>mañakuykunatapas</a:t>
            </a:r>
            <a:r>
              <a:rPr lang="en-US" sz="3600" dirty="0"/>
              <a:t> </a:t>
            </a:r>
            <a:r>
              <a:rPr lang="en-US" sz="3600" dirty="0" err="1"/>
              <a:t>qillqay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29D08F-88B2-409A-BB6D-99586ECD67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3428999"/>
            <a:ext cx="8915400" cy="2936631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Ima </a:t>
            </a:r>
            <a:r>
              <a:rPr lang="en-US" dirty="0" err="1"/>
              <a:t>mañakuytapas</a:t>
            </a:r>
            <a:r>
              <a:rPr lang="en-US" dirty="0"/>
              <a:t> </a:t>
            </a:r>
            <a:r>
              <a:rPr lang="en-US" dirty="0" err="1"/>
              <a:t>yapamanta</a:t>
            </a:r>
            <a:r>
              <a:rPr lang="en-US" dirty="0"/>
              <a:t> </a:t>
            </a:r>
            <a:r>
              <a:rPr lang="en-US" dirty="0" err="1"/>
              <a:t>ruwayta</a:t>
            </a:r>
            <a:r>
              <a:rPr lang="en-US" dirty="0"/>
              <a:t> </a:t>
            </a:r>
            <a:r>
              <a:rPr lang="en-US" dirty="0" err="1"/>
              <a:t>atinki</a:t>
            </a:r>
            <a:r>
              <a:rPr lang="en-US" dirty="0"/>
              <a:t> gratis </a:t>
            </a:r>
            <a:r>
              <a:rPr lang="en-US" dirty="0" err="1"/>
              <a:t>formulario</a:t>
            </a:r>
            <a:r>
              <a:rPr lang="en-US" dirty="0"/>
              <a:t> </a:t>
            </a:r>
            <a:r>
              <a:rPr lang="en-US" dirty="0" err="1"/>
              <a:t>qillqana</a:t>
            </a:r>
            <a:r>
              <a:rPr lang="en-US" dirty="0"/>
              <a:t> </a:t>
            </a:r>
            <a:r>
              <a:rPr lang="en-US" dirty="0" err="1"/>
              <a:t>mayt'upi</a:t>
            </a:r>
            <a:r>
              <a:rPr lang="en-US" dirty="0"/>
              <a:t>.  </a:t>
            </a:r>
          </a:p>
          <a:p>
            <a:r>
              <a:rPr lang="en-US" dirty="0" err="1"/>
              <a:t>Ejemplopaq</a:t>
            </a:r>
            <a:r>
              <a:rPr lang="en-US" dirty="0"/>
              <a:t>, </a:t>
            </a:r>
            <a:r>
              <a:rPr lang="en-US" dirty="0" err="1"/>
              <a:t>munawaqmi</a:t>
            </a:r>
            <a:r>
              <a:rPr lang="en-US" dirty="0"/>
              <a:t> </a:t>
            </a:r>
            <a:r>
              <a:rPr lang="en-US" dirty="0" err="1"/>
              <a:t>leenaykipaq</a:t>
            </a:r>
            <a:r>
              <a:rPr lang="en-US" dirty="0"/>
              <a:t> </a:t>
            </a:r>
            <a:r>
              <a:rPr lang="en-US" dirty="0" err="1"/>
              <a:t>planniyki</a:t>
            </a:r>
            <a:r>
              <a:rPr lang="en-US" dirty="0"/>
              <a:t> </a:t>
            </a:r>
            <a:r>
              <a:rPr lang="en-US" dirty="0" err="1"/>
              <a:t>achka</a:t>
            </a:r>
            <a:r>
              <a:rPr lang="en-US" dirty="0"/>
              <a:t> </a:t>
            </a:r>
            <a:r>
              <a:rPr lang="en-US" dirty="0" err="1"/>
              <a:t>formatokunapi</a:t>
            </a:r>
            <a:r>
              <a:rPr lang="en-US" dirty="0"/>
              <a:t> </a:t>
            </a:r>
            <a:r>
              <a:rPr lang="en-US" dirty="0" err="1"/>
              <a:t>utaq</a:t>
            </a:r>
            <a:r>
              <a:rPr lang="en-US" dirty="0"/>
              <a:t> </a:t>
            </a:r>
            <a:r>
              <a:rPr lang="en-US" dirty="0" err="1"/>
              <a:t>huk</a:t>
            </a:r>
            <a:r>
              <a:rPr lang="en-US" dirty="0"/>
              <a:t> </a:t>
            </a:r>
            <a:r>
              <a:rPr lang="en-US" dirty="0" err="1"/>
              <a:t>formatopi</a:t>
            </a:r>
            <a:r>
              <a:rPr lang="en-US" dirty="0"/>
              <a:t> mana </a:t>
            </a:r>
            <a:r>
              <a:rPr lang="en-US" dirty="0" err="1"/>
              <a:t>listapi</a:t>
            </a:r>
            <a:r>
              <a:rPr lang="en-US" dirty="0"/>
              <a:t> </a:t>
            </a:r>
            <a:r>
              <a:rPr lang="en-US" dirty="0" err="1"/>
              <a:t>kasqanmanta</a:t>
            </a:r>
            <a:r>
              <a:rPr lang="en-US" dirty="0"/>
              <a:t>. </a:t>
            </a:r>
            <a:r>
              <a:rPr lang="en-US" dirty="0" err="1"/>
              <a:t>Atispaqa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mañakuytapas</a:t>
            </a:r>
            <a:r>
              <a:rPr lang="en-US" dirty="0"/>
              <a:t> </a:t>
            </a:r>
            <a:r>
              <a:rPr lang="en-US" dirty="0" err="1"/>
              <a:t>chaskisaqkum</a:t>
            </a:r>
            <a:r>
              <a:rPr lang="en-US" dirty="0"/>
              <a:t>. </a:t>
            </a:r>
          </a:p>
          <a:p>
            <a:r>
              <a:rPr lang="en-US" dirty="0" err="1"/>
              <a:t>Ichapas</a:t>
            </a:r>
            <a:r>
              <a:rPr lang="en-US" dirty="0"/>
              <a:t> </a:t>
            </a:r>
            <a:r>
              <a:rPr lang="en-US" dirty="0" err="1"/>
              <a:t>chaqruyta</a:t>
            </a:r>
            <a:r>
              <a:rPr lang="en-US" dirty="0"/>
              <a:t> </a:t>
            </a:r>
            <a:r>
              <a:rPr lang="en-US" dirty="0" err="1"/>
              <a:t>hinaspa</a:t>
            </a:r>
            <a:r>
              <a:rPr lang="en-US" dirty="0"/>
              <a:t> </a:t>
            </a:r>
            <a:r>
              <a:rPr lang="en-US" dirty="0" err="1"/>
              <a:t>tupachiyta</a:t>
            </a:r>
            <a:r>
              <a:rPr lang="en-US" dirty="0"/>
              <a:t> </a:t>
            </a:r>
            <a:r>
              <a:rPr lang="en-US" dirty="0" err="1"/>
              <a:t>munanki</a:t>
            </a:r>
            <a:r>
              <a:rPr lang="en-US" dirty="0"/>
              <a:t>. </a:t>
            </a:r>
            <a:r>
              <a:rPr lang="en-US" dirty="0" err="1"/>
              <a:t>Huk</a:t>
            </a:r>
            <a:r>
              <a:rPr lang="en-US" dirty="0"/>
              <a:t> </a:t>
            </a:r>
            <a:r>
              <a:rPr lang="en-US" dirty="0" err="1"/>
              <a:t>versiónmanta</a:t>
            </a:r>
            <a:r>
              <a:rPr lang="en-US" dirty="0"/>
              <a:t> </a:t>
            </a:r>
            <a:r>
              <a:rPr lang="en-US" dirty="0" err="1"/>
              <a:t>Ñawpa</a:t>
            </a:r>
            <a:r>
              <a:rPr lang="en-US" dirty="0"/>
              <a:t> </a:t>
            </a:r>
            <a:r>
              <a:rPr lang="en-US" dirty="0" err="1"/>
              <a:t>Testamentota</a:t>
            </a:r>
            <a:r>
              <a:rPr lang="en-US" dirty="0"/>
              <a:t> </a:t>
            </a:r>
            <a:r>
              <a:rPr lang="en-US" dirty="0" err="1"/>
              <a:t>akllay</a:t>
            </a:r>
            <a:r>
              <a:rPr lang="en-US" dirty="0"/>
              <a:t>, </a:t>
            </a:r>
            <a:r>
              <a:rPr lang="en-US" dirty="0" err="1"/>
              <a:t>huk</a:t>
            </a:r>
            <a:r>
              <a:rPr lang="en-US" dirty="0"/>
              <a:t> </a:t>
            </a:r>
            <a:r>
              <a:rPr lang="en-US" dirty="0" err="1"/>
              <a:t>versiónmantataq</a:t>
            </a:r>
            <a:r>
              <a:rPr lang="en-US" dirty="0"/>
              <a:t> </a:t>
            </a:r>
            <a:r>
              <a:rPr lang="en-US" dirty="0" err="1"/>
              <a:t>Mosoq</a:t>
            </a:r>
            <a:r>
              <a:rPr lang="en-US" dirty="0"/>
              <a:t> </a:t>
            </a:r>
            <a:r>
              <a:rPr lang="en-US" dirty="0" err="1"/>
              <a:t>Testamentota</a:t>
            </a:r>
            <a:r>
              <a:rPr lang="en-US" dirty="0"/>
              <a:t> </a:t>
            </a:r>
            <a:r>
              <a:rPr lang="en-US" dirty="0" err="1"/>
              <a:t>ejemplopaq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Kayta</a:t>
            </a:r>
            <a:r>
              <a:rPr lang="en-US" dirty="0"/>
              <a:t> </a:t>
            </a:r>
            <a:r>
              <a:rPr lang="en-US" dirty="0" err="1"/>
              <a:t>ruwakunman</a:t>
            </a:r>
            <a:r>
              <a:rPr lang="en-US" dirty="0"/>
              <a:t> </a:t>
            </a:r>
            <a:r>
              <a:rPr lang="en-US" dirty="0" err="1"/>
              <a:t>yapasqa</a:t>
            </a:r>
            <a:r>
              <a:rPr lang="en-US" dirty="0"/>
              <a:t> </a:t>
            </a:r>
            <a:r>
              <a:rPr lang="en-US" dirty="0" err="1"/>
              <a:t>mañakuywan</a:t>
            </a:r>
            <a:r>
              <a:rPr lang="en-US" dirty="0"/>
              <a:t> </a:t>
            </a:r>
            <a:r>
              <a:rPr lang="en-US" dirty="0" err="1"/>
              <a:t>utaq</a:t>
            </a:r>
            <a:r>
              <a:rPr lang="en-US" dirty="0"/>
              <a:t> </a:t>
            </a:r>
            <a:r>
              <a:rPr lang="en-US" dirty="0" err="1"/>
              <a:t>huk</a:t>
            </a:r>
            <a:r>
              <a:rPr lang="en-US" dirty="0"/>
              <a:t> </a:t>
            </a:r>
            <a:r>
              <a:rPr lang="en-US" dirty="0" err="1"/>
              <a:t>notata</a:t>
            </a:r>
            <a:r>
              <a:rPr lang="en-US" dirty="0"/>
              <a:t> </a:t>
            </a:r>
            <a:r>
              <a:rPr lang="en-US" dirty="0" err="1"/>
              <a:t>apachimuwayku</a:t>
            </a:r>
            <a:r>
              <a:rPr lang="en-US" dirty="0"/>
              <a:t> </a:t>
            </a:r>
            <a:r>
              <a:rPr lang="en-US" dirty="0" err="1"/>
              <a:t>ñuqaykuwan</a:t>
            </a:r>
            <a:r>
              <a:rPr lang="en-US" dirty="0"/>
              <a:t> </a:t>
            </a:r>
            <a:r>
              <a:rPr lang="en-US" dirty="0" err="1"/>
              <a:t>rimanakuy</a:t>
            </a:r>
            <a:r>
              <a:rPr lang="en-US" dirty="0"/>
              <a:t> </a:t>
            </a:r>
            <a:r>
              <a:rPr lang="en-US" dirty="0" err="1"/>
              <a:t>p'anqaykumanta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Kay </a:t>
            </a:r>
            <a:r>
              <a:rPr lang="en-US" dirty="0" err="1"/>
              <a:t>laya</a:t>
            </a:r>
            <a:r>
              <a:rPr lang="en-US" dirty="0"/>
              <a:t> </a:t>
            </a:r>
            <a:r>
              <a:rPr lang="en-US" dirty="0" err="1"/>
              <a:t>mañakuyqa</a:t>
            </a:r>
            <a:r>
              <a:rPr lang="en-US" dirty="0"/>
              <a:t> </a:t>
            </a:r>
            <a:r>
              <a:rPr lang="en-US" dirty="0" err="1"/>
              <a:t>aswan</a:t>
            </a:r>
            <a:r>
              <a:rPr lang="en-US" dirty="0"/>
              <a:t> </a:t>
            </a:r>
            <a:r>
              <a:rPr lang="en-US" dirty="0" err="1"/>
              <a:t>unayta</a:t>
            </a:r>
            <a:r>
              <a:rPr lang="en-US" dirty="0"/>
              <a:t> </a:t>
            </a:r>
            <a:r>
              <a:rPr lang="en-US" dirty="0" err="1"/>
              <a:t>tukunqa</a:t>
            </a:r>
            <a:r>
              <a:rPr lang="en-US" dirty="0"/>
              <a:t> </a:t>
            </a:r>
            <a:r>
              <a:rPr lang="en-US" dirty="0" err="1"/>
              <a:t>tukukuyninchikpi</a:t>
            </a:r>
            <a:r>
              <a:rPr lang="en-US" dirty="0"/>
              <a:t> </a:t>
            </a:r>
            <a:r>
              <a:rPr lang="en-US" dirty="0" err="1"/>
              <a:t>ruwanapaq</a:t>
            </a:r>
            <a:r>
              <a:rPr lang="en-US" dirty="0"/>
              <a:t>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06EF720-3AB5-46C9-8782-D5EBE0BDD1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 t="39937" r="17789" b="45841"/>
          <a:stretch/>
        </p:blipFill>
        <p:spPr>
          <a:xfrm>
            <a:off x="2772508" y="1852247"/>
            <a:ext cx="6421873" cy="1523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15431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9ECD5-FA2E-4825-9651-0ABFC4856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Ama </a:t>
            </a:r>
            <a:r>
              <a:rPr lang="en-US" sz="2400" dirty="0" err="1"/>
              <a:t>hina</a:t>
            </a:r>
            <a:r>
              <a:rPr lang="en-US" sz="2400" dirty="0"/>
              <a:t> </a:t>
            </a:r>
            <a:r>
              <a:rPr lang="en-US" sz="2400" dirty="0" err="1"/>
              <a:t>kaspa</a:t>
            </a:r>
            <a:r>
              <a:rPr lang="en-US" sz="2400" dirty="0"/>
              <a:t>, </a:t>
            </a:r>
            <a:r>
              <a:rPr lang="en-US" sz="2400" dirty="0" err="1"/>
              <a:t>willawayku</a:t>
            </a:r>
            <a:r>
              <a:rPr lang="en-US" sz="2400" dirty="0"/>
              <a:t> </a:t>
            </a:r>
            <a:r>
              <a:rPr lang="en-US" sz="2400" dirty="0" err="1"/>
              <a:t>imaynata</a:t>
            </a:r>
            <a:r>
              <a:rPr lang="en-US" sz="2400" dirty="0"/>
              <a:t> </a:t>
            </a:r>
            <a:r>
              <a:rPr lang="en-US" sz="2400" dirty="0" err="1"/>
              <a:t>ñuqaykumanta</a:t>
            </a:r>
            <a:r>
              <a:rPr lang="en-US" sz="2400" dirty="0"/>
              <a:t> </a:t>
            </a:r>
            <a:r>
              <a:rPr lang="en-US" sz="2400" dirty="0" err="1"/>
              <a:t>uyarisqaykichikta</a:t>
            </a:r>
            <a:r>
              <a:rPr lang="en-US" sz="2400" dirty="0"/>
              <a:t> </a:t>
            </a:r>
            <a:r>
              <a:rPr lang="en-US" sz="2400" dirty="0" err="1"/>
              <a:t>hinaspa</a:t>
            </a:r>
            <a:r>
              <a:rPr lang="en-US" sz="2400" dirty="0"/>
              <a:t> </a:t>
            </a:r>
            <a:r>
              <a:rPr lang="en-US" sz="2400" dirty="0" err="1"/>
              <a:t>sichus</a:t>
            </a:r>
            <a:r>
              <a:rPr lang="en-US" sz="2400" dirty="0"/>
              <a:t> kay </a:t>
            </a:r>
            <a:r>
              <a:rPr lang="en-US" sz="2400" dirty="0" err="1"/>
              <a:t>punta</a:t>
            </a:r>
            <a:r>
              <a:rPr lang="en-US" sz="2400" dirty="0"/>
              <a:t> </a:t>
            </a:r>
            <a:r>
              <a:rPr lang="en-US" sz="2400" dirty="0" err="1"/>
              <a:t>kuti</a:t>
            </a:r>
            <a:r>
              <a:rPr lang="en-US" sz="2400" dirty="0"/>
              <a:t> </a:t>
            </a:r>
            <a:r>
              <a:rPr lang="en-US" sz="2400" dirty="0" err="1"/>
              <a:t>Bibliata</a:t>
            </a:r>
            <a:r>
              <a:rPr lang="en-US" sz="2400" dirty="0"/>
              <a:t> </a:t>
            </a:r>
            <a:r>
              <a:rPr lang="en-US" sz="2400" dirty="0" err="1"/>
              <a:t>leesqaykichikmanta</a:t>
            </a:r>
            <a:endParaRPr lang="en-US" sz="24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8B69355-4E31-49F1-AF28-5C2CA582F990}"/>
              </a:ext>
            </a:extLst>
          </p:cNvPr>
          <p:cNvSpPr txBox="1">
            <a:spLocks/>
          </p:cNvSpPr>
          <p:nvPr/>
        </p:nvSpPr>
        <p:spPr>
          <a:xfrm>
            <a:off x="2592925" y="5217882"/>
            <a:ext cx="8911687" cy="54719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000" dirty="0"/>
              <a:t>Kay </a:t>
            </a:r>
            <a:r>
              <a:rPr lang="en-US" sz="2000" dirty="0" err="1"/>
              <a:t>willakuymi</a:t>
            </a:r>
            <a:r>
              <a:rPr lang="en-US" sz="2000" dirty="0"/>
              <a:t> </a:t>
            </a:r>
            <a:r>
              <a:rPr lang="en-US" sz="2000" dirty="0" err="1"/>
              <a:t>yanapawasun</a:t>
            </a:r>
            <a:r>
              <a:rPr lang="en-US" sz="2000" dirty="0"/>
              <a:t> </a:t>
            </a:r>
            <a:r>
              <a:rPr lang="en-US" sz="2000" dirty="0" err="1"/>
              <a:t>achka</a:t>
            </a:r>
            <a:r>
              <a:rPr lang="en-US" sz="2000" dirty="0"/>
              <a:t> </a:t>
            </a:r>
            <a:r>
              <a:rPr lang="en-US" sz="2000" dirty="0" err="1"/>
              <a:t>runakunaman</a:t>
            </a:r>
            <a:r>
              <a:rPr lang="en-US" sz="2000" dirty="0"/>
              <a:t> </a:t>
            </a:r>
            <a:r>
              <a:rPr lang="en-US" sz="2000" dirty="0" err="1"/>
              <a:t>chayananchikpaq</a:t>
            </a:r>
            <a:r>
              <a:rPr lang="en-US" sz="2000" dirty="0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000071B-4D02-4B81-AE5C-8BCCA0254A3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308" t="52281" r="46995" b="28173"/>
          <a:stretch/>
        </p:blipFill>
        <p:spPr>
          <a:xfrm>
            <a:off x="2696576" y="1905000"/>
            <a:ext cx="7687672" cy="2262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12390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F84373-952F-4980-9296-58E0B1BA0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77152"/>
          </a:xfrm>
        </p:spPr>
        <p:txBody>
          <a:bodyPr/>
          <a:lstStyle/>
          <a:p>
            <a:r>
              <a:rPr lang="en-US" dirty="0" err="1"/>
              <a:t>Enviar</a:t>
            </a:r>
            <a:r>
              <a:rPr lang="en-US" dirty="0"/>
              <a:t> </a:t>
            </a:r>
            <a:r>
              <a:rPr lang="en-US" dirty="0" err="1"/>
              <a:t>nisqapi</a:t>
            </a:r>
            <a:r>
              <a:rPr lang="en-US" dirty="0"/>
              <a:t> </a:t>
            </a:r>
            <a:r>
              <a:rPr lang="en-US" dirty="0" err="1"/>
              <a:t>ñit’iy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3A06D4-FD81-4D20-B925-1E672A716C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812868"/>
            <a:ext cx="8915400" cy="1412967"/>
          </a:xfrm>
        </p:spPr>
        <p:txBody>
          <a:bodyPr>
            <a:normAutofit/>
          </a:bodyPr>
          <a:lstStyle/>
          <a:p>
            <a:r>
              <a:rPr lang="en-US" dirty="0" err="1"/>
              <a:t>Sichus</a:t>
            </a:r>
            <a:r>
              <a:rPr lang="en-US" dirty="0"/>
              <a:t> </a:t>
            </a:r>
            <a:r>
              <a:rPr lang="en-US" dirty="0" err="1"/>
              <a:t>formulariota</a:t>
            </a:r>
            <a:r>
              <a:rPr lang="en-US" dirty="0"/>
              <a:t> </a:t>
            </a:r>
            <a:r>
              <a:rPr lang="en-US" dirty="0" err="1"/>
              <a:t>hunt’arqanki</a:t>
            </a:r>
            <a:r>
              <a:rPr lang="en-US" dirty="0"/>
              <a:t> </a:t>
            </a:r>
            <a:r>
              <a:rPr lang="en-US" dirty="0" err="1"/>
              <a:t>hunt’asqata</a:t>
            </a:r>
            <a:r>
              <a:rPr lang="en-US" dirty="0"/>
              <a:t> mana </a:t>
            </a:r>
            <a:r>
              <a:rPr lang="en-US" dirty="0" err="1"/>
              <a:t>kamachisqa</a:t>
            </a:r>
            <a:r>
              <a:rPr lang="en-US" dirty="0"/>
              <a:t> </a:t>
            </a:r>
            <a:r>
              <a:rPr lang="en-US" dirty="0" err="1"/>
              <a:t>akllanata</a:t>
            </a:r>
            <a:r>
              <a:rPr lang="en-US" dirty="0"/>
              <a:t> </a:t>
            </a:r>
            <a:r>
              <a:rPr lang="en-US" dirty="0" err="1"/>
              <a:t>faltaspa</a:t>
            </a:r>
            <a:r>
              <a:rPr lang="en-US" dirty="0"/>
              <a:t> </a:t>
            </a:r>
            <a:r>
              <a:rPr lang="en-US" dirty="0" err="1"/>
              <a:t>chayqa</a:t>
            </a:r>
            <a:r>
              <a:rPr lang="en-US" dirty="0"/>
              <a:t>, </a:t>
            </a:r>
            <a:r>
              <a:rPr lang="en-US" dirty="0" err="1"/>
              <a:t>takyachiy</a:t>
            </a:r>
            <a:r>
              <a:rPr lang="en-US" dirty="0"/>
              <a:t> </a:t>
            </a:r>
            <a:r>
              <a:rPr lang="en-US" dirty="0" err="1"/>
              <a:t>p’anqamanmi</a:t>
            </a:r>
            <a:r>
              <a:rPr lang="en-US" dirty="0"/>
              <a:t> </a:t>
            </a:r>
            <a:r>
              <a:rPr lang="en-US" dirty="0" err="1"/>
              <a:t>pusasqa</a:t>
            </a:r>
            <a:r>
              <a:rPr lang="en-US" dirty="0"/>
              <a:t> </a:t>
            </a:r>
            <a:r>
              <a:rPr lang="en-US" dirty="0" err="1"/>
              <a:t>kanki</a:t>
            </a:r>
            <a:r>
              <a:rPr lang="en-US" dirty="0"/>
              <a:t>.</a:t>
            </a:r>
          </a:p>
          <a:p>
            <a:r>
              <a:rPr lang="en-US" dirty="0" err="1"/>
              <a:t>Sichus</a:t>
            </a:r>
            <a:r>
              <a:rPr lang="en-US" dirty="0"/>
              <a:t> </a:t>
            </a:r>
            <a:r>
              <a:rPr lang="en-US" dirty="0" err="1"/>
              <a:t>huk</a:t>
            </a:r>
            <a:r>
              <a:rPr lang="en-US" dirty="0"/>
              <a:t> </a:t>
            </a:r>
            <a:r>
              <a:rPr lang="en-US" dirty="0" err="1"/>
              <a:t>akllasqata</a:t>
            </a:r>
            <a:r>
              <a:rPr lang="en-US" dirty="0"/>
              <a:t> </a:t>
            </a:r>
            <a:r>
              <a:rPr lang="en-US" dirty="0" err="1"/>
              <a:t>faltarqanki</a:t>
            </a:r>
            <a:r>
              <a:rPr lang="en-US" dirty="0"/>
              <a:t> </a:t>
            </a:r>
            <a:r>
              <a:rPr lang="en-US" dirty="0" err="1"/>
              <a:t>chayqa</a:t>
            </a:r>
            <a:r>
              <a:rPr lang="en-US" dirty="0"/>
              <a:t>, </a:t>
            </a:r>
            <a:r>
              <a:rPr lang="en-US" dirty="0" err="1"/>
              <a:t>nisunkimanmi</a:t>
            </a:r>
            <a:r>
              <a:rPr lang="en-US" dirty="0"/>
              <a:t> </a:t>
            </a:r>
            <a:r>
              <a:rPr lang="en-US" dirty="0" err="1"/>
              <a:t>chay</a:t>
            </a:r>
            <a:r>
              <a:rPr lang="en-US" dirty="0"/>
              <a:t> </a:t>
            </a:r>
            <a:r>
              <a:rPr lang="en-US" dirty="0" err="1"/>
              <a:t>campota</a:t>
            </a:r>
            <a:r>
              <a:rPr lang="en-US" dirty="0"/>
              <a:t> </a:t>
            </a:r>
            <a:r>
              <a:rPr lang="en-US" dirty="0" err="1"/>
              <a:t>hunt’anaykipaq</a:t>
            </a:r>
            <a:r>
              <a:rPr lang="en-US" dirty="0"/>
              <a:t> </a:t>
            </a:r>
            <a:r>
              <a:rPr lang="en-US" dirty="0" err="1"/>
              <a:t>otaq</a:t>
            </a:r>
            <a:r>
              <a:rPr lang="en-US" dirty="0"/>
              <a:t> </a:t>
            </a:r>
            <a:r>
              <a:rPr lang="en-US" dirty="0" err="1"/>
              <a:t>akllanaykipaq</a:t>
            </a:r>
            <a:r>
              <a:rPr lang="en-US" dirty="0"/>
              <a:t>. 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1C2DC67-5952-42A7-BE69-71ED38F31EF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586" t="73557" r="73462" b="19947"/>
          <a:stretch/>
        </p:blipFill>
        <p:spPr>
          <a:xfrm>
            <a:off x="2589211" y="1418495"/>
            <a:ext cx="2873451" cy="100818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3740841-263C-4575-AAB3-70CF4E08A8E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000" t="53220" r="18076" b="31619"/>
          <a:stretch/>
        </p:blipFill>
        <p:spPr>
          <a:xfrm>
            <a:off x="2974730" y="4281852"/>
            <a:ext cx="6785648" cy="1732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55778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4546" y="143465"/>
            <a:ext cx="2927839" cy="395797"/>
          </a:xfrm>
        </p:spPr>
        <p:txBody>
          <a:bodyPr>
            <a:noAutofit/>
          </a:bodyPr>
          <a:lstStyle/>
          <a:p>
            <a:r>
              <a:rPr lang="en-US" sz="1600" dirty="0" err="1"/>
              <a:t>Confirmación</a:t>
            </a:r>
            <a:r>
              <a:rPr lang="en-US" sz="1600" dirty="0"/>
              <a:t> </a:t>
            </a:r>
            <a:r>
              <a:rPr lang="en-US" sz="1600" dirty="0" err="1"/>
              <a:t>nisqa</a:t>
            </a:r>
            <a:r>
              <a:rPr lang="en-US" sz="1600" dirty="0"/>
              <a:t> </a:t>
            </a:r>
            <a:r>
              <a:rPr lang="en-US" sz="1600" dirty="0" err="1"/>
              <a:t>P’anqa</a:t>
            </a:r>
            <a:endParaRPr lang="en-US" sz="1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6789152-5FB6-4F6B-BFB1-C51F52235E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043" t="12433" r="42452" b="17666"/>
          <a:stretch/>
        </p:blipFill>
        <p:spPr>
          <a:xfrm>
            <a:off x="4554414" y="143465"/>
            <a:ext cx="2664071" cy="6455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7116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43465"/>
            <a:ext cx="8911687" cy="800571"/>
          </a:xfrm>
        </p:spPr>
        <p:txBody>
          <a:bodyPr>
            <a:normAutofit/>
          </a:bodyPr>
          <a:lstStyle/>
          <a:p>
            <a:r>
              <a:rPr lang="en-US" sz="3200" dirty="0" err="1"/>
              <a:t>Confirmación</a:t>
            </a:r>
            <a:r>
              <a:rPr lang="en-US" sz="3200" dirty="0"/>
              <a:t> </a:t>
            </a:r>
            <a:r>
              <a:rPr lang="en-US" sz="3200" dirty="0" err="1"/>
              <a:t>P’anqaqa</a:t>
            </a:r>
            <a:r>
              <a:rPr lang="en-US" sz="3200" dirty="0"/>
              <a:t> </a:t>
            </a:r>
            <a:r>
              <a:rPr lang="en-US" sz="3200" dirty="0" err="1"/>
              <a:t>hinallam</a:t>
            </a:r>
            <a:r>
              <a:rPr lang="en-US" sz="3200" dirty="0"/>
              <a:t> </a:t>
            </a:r>
            <a:r>
              <a:rPr lang="en-US" sz="3200" dirty="0" err="1"/>
              <a:t>karqa</a:t>
            </a:r>
            <a:endParaRPr lang="en-US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8CE25A8-6BE5-4813-A16E-07BA154A5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1643" y="3129387"/>
            <a:ext cx="8915400" cy="1412967"/>
          </a:xfrm>
        </p:spPr>
        <p:txBody>
          <a:bodyPr>
            <a:normAutofit/>
          </a:bodyPr>
          <a:lstStyle/>
          <a:p>
            <a:r>
              <a:rPr lang="en-US" dirty="0" err="1"/>
              <a:t>Sichus</a:t>
            </a:r>
            <a:r>
              <a:rPr lang="en-US" dirty="0"/>
              <a:t> </a:t>
            </a:r>
            <a:r>
              <a:rPr lang="en-US" dirty="0" err="1"/>
              <a:t>akllasqaykikunawan</a:t>
            </a:r>
            <a:r>
              <a:rPr lang="en-US" dirty="0"/>
              <a:t> </a:t>
            </a:r>
            <a:r>
              <a:rPr lang="en-US" dirty="0" err="1"/>
              <a:t>kusisqa</a:t>
            </a:r>
            <a:r>
              <a:rPr lang="en-US" dirty="0"/>
              <a:t> </a:t>
            </a:r>
            <a:r>
              <a:rPr lang="en-US" dirty="0" err="1"/>
              <a:t>kanki</a:t>
            </a:r>
            <a:r>
              <a:rPr lang="en-US" dirty="0"/>
              <a:t> </a:t>
            </a:r>
            <a:r>
              <a:rPr lang="en-US" dirty="0" err="1"/>
              <a:t>chayqa</a:t>
            </a:r>
            <a:r>
              <a:rPr lang="en-US" dirty="0"/>
              <a:t>, </a:t>
            </a:r>
            <a:r>
              <a:rPr lang="en-US" dirty="0" err="1"/>
              <a:t>Confirmar</a:t>
            </a:r>
            <a:r>
              <a:rPr lang="en-US" dirty="0"/>
              <a:t> </a:t>
            </a:r>
            <a:r>
              <a:rPr lang="en-US" dirty="0" err="1"/>
              <a:t>nisqapi</a:t>
            </a:r>
            <a:r>
              <a:rPr lang="en-US" dirty="0"/>
              <a:t> </a:t>
            </a:r>
            <a:r>
              <a:rPr lang="en-US" dirty="0" err="1"/>
              <a:t>ñit’iy</a:t>
            </a:r>
            <a:r>
              <a:rPr lang="en-US" dirty="0"/>
              <a:t> </a:t>
            </a:r>
            <a:r>
              <a:rPr lang="en-US" dirty="0" err="1"/>
              <a:t>hinaspa</a:t>
            </a:r>
            <a:r>
              <a:rPr lang="en-US" dirty="0"/>
              <a:t> </a:t>
            </a:r>
            <a:r>
              <a:rPr lang="en-US" dirty="0" err="1"/>
              <a:t>Mañakuy</a:t>
            </a:r>
            <a:r>
              <a:rPr lang="en-US" dirty="0"/>
              <a:t> </a:t>
            </a:r>
            <a:r>
              <a:rPr lang="en-US" dirty="0" err="1"/>
              <a:t>apachiy</a:t>
            </a:r>
            <a:r>
              <a:rPr lang="en-US" dirty="0"/>
              <a:t> </a:t>
            </a:r>
            <a:r>
              <a:rPr lang="en-US" dirty="0" err="1"/>
              <a:t>nisqapi</a:t>
            </a:r>
            <a:r>
              <a:rPr lang="en-US" dirty="0"/>
              <a:t> </a:t>
            </a:r>
            <a:r>
              <a:rPr lang="en-US" dirty="0" err="1"/>
              <a:t>ñit’iy</a:t>
            </a:r>
            <a:r>
              <a:rPr lang="en-US" dirty="0"/>
              <a:t>.</a:t>
            </a:r>
          </a:p>
          <a:p>
            <a:r>
              <a:rPr lang="en-US" dirty="0"/>
              <a:t>Mana </a:t>
            </a:r>
            <a:r>
              <a:rPr lang="en-US" dirty="0" err="1"/>
              <a:t>kaptinqa</a:t>
            </a:r>
            <a:r>
              <a:rPr lang="en-US" dirty="0"/>
              <a:t>, </a:t>
            </a:r>
            <a:r>
              <a:rPr lang="en-US" dirty="0" err="1"/>
              <a:t>kutispa</a:t>
            </a:r>
            <a:r>
              <a:rPr lang="en-US" dirty="0"/>
              <a:t> </a:t>
            </a:r>
            <a:r>
              <a:rPr lang="en-US" dirty="0" err="1"/>
              <a:t>llamk'achiyta</a:t>
            </a:r>
            <a:r>
              <a:rPr lang="en-US" dirty="0"/>
              <a:t> </a:t>
            </a:r>
            <a:r>
              <a:rPr lang="en-US" dirty="0" err="1"/>
              <a:t>atinki</a:t>
            </a:r>
            <a:r>
              <a:rPr lang="en-US" dirty="0"/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E028296-7A71-441E-9466-DA9C3B68E4A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754" t="85555" r="41875" b="6663"/>
          <a:stretch/>
        </p:blipFill>
        <p:spPr>
          <a:xfrm>
            <a:off x="2401643" y="1134207"/>
            <a:ext cx="8704402" cy="1160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90814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F84373-952F-4980-9296-58E0B1BA0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82659"/>
          </a:xfrm>
        </p:spPr>
        <p:txBody>
          <a:bodyPr/>
          <a:lstStyle/>
          <a:p>
            <a:r>
              <a:rPr lang="en-US" dirty="0" err="1"/>
              <a:t>Allinta</a:t>
            </a:r>
            <a:r>
              <a:rPr lang="en-US" dirty="0"/>
              <a:t> </a:t>
            </a:r>
            <a:r>
              <a:rPr lang="en-US" dirty="0" err="1"/>
              <a:t>apachiy</a:t>
            </a:r>
            <a:r>
              <a:rPr lang="en-US" dirty="0"/>
              <a:t> </a:t>
            </a:r>
            <a:r>
              <a:rPr lang="en-US" dirty="0" err="1"/>
              <a:t>P’anqa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3A06D4-FD81-4D20-B925-1E672A716C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48535" y="3911781"/>
            <a:ext cx="8915400" cy="2697611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/>
              <a:t>Ancha</a:t>
            </a:r>
            <a:r>
              <a:rPr lang="en-US" dirty="0"/>
              <a:t> </a:t>
            </a:r>
            <a:r>
              <a:rPr lang="en-US" dirty="0" err="1"/>
              <a:t>allinmi</a:t>
            </a:r>
            <a:r>
              <a:rPr lang="en-US" dirty="0"/>
              <a:t> gary@worldbibleplans.com mana </a:t>
            </a:r>
            <a:r>
              <a:rPr lang="en-US" dirty="0" err="1"/>
              <a:t>imamanta</a:t>
            </a:r>
            <a:r>
              <a:rPr lang="en-US" dirty="0"/>
              <a:t> </a:t>
            </a:r>
            <a:r>
              <a:rPr lang="en-US" dirty="0" err="1"/>
              <a:t>manchachikuq</a:t>
            </a:r>
            <a:r>
              <a:rPr lang="en-US" dirty="0"/>
              <a:t> </a:t>
            </a:r>
            <a:r>
              <a:rPr lang="en-US" dirty="0" err="1"/>
              <a:t>kachaq</a:t>
            </a:r>
            <a:r>
              <a:rPr lang="en-US" dirty="0"/>
              <a:t> </a:t>
            </a:r>
            <a:r>
              <a:rPr lang="en-US" dirty="0" err="1"/>
              <a:t>listaykiman</a:t>
            </a:r>
            <a:r>
              <a:rPr lang="en-US" dirty="0"/>
              <a:t> </a:t>
            </a:r>
            <a:r>
              <a:rPr lang="en-US" dirty="0" err="1"/>
              <a:t>yapanaykipaq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Mana </a:t>
            </a:r>
            <a:r>
              <a:rPr lang="en-US" dirty="0" err="1"/>
              <a:t>hina</a:t>
            </a:r>
            <a:r>
              <a:rPr lang="en-US" dirty="0"/>
              <a:t> </a:t>
            </a:r>
            <a:r>
              <a:rPr lang="en-US" dirty="0" err="1"/>
              <a:t>kaqtinqa</a:t>
            </a:r>
            <a:r>
              <a:rPr lang="en-US" dirty="0"/>
              <a:t>, </a:t>
            </a:r>
            <a:r>
              <a:rPr lang="en-US" dirty="0" err="1"/>
              <a:t>k'askaqniyki</a:t>
            </a:r>
            <a:r>
              <a:rPr lang="en-US" dirty="0"/>
              <a:t> </a:t>
            </a:r>
            <a:r>
              <a:rPr lang="en-US" dirty="0" err="1"/>
              <a:t>utaq</a:t>
            </a:r>
            <a:r>
              <a:rPr lang="en-US" dirty="0"/>
              <a:t> </a:t>
            </a:r>
            <a:r>
              <a:rPr lang="en-US" dirty="0" err="1"/>
              <a:t>t'inkiykiqa</a:t>
            </a:r>
            <a:r>
              <a:rPr lang="en-US" dirty="0"/>
              <a:t> </a:t>
            </a:r>
            <a:r>
              <a:rPr lang="en-US" dirty="0" err="1"/>
              <a:t>ch'usaq</a:t>
            </a:r>
            <a:r>
              <a:rPr lang="en-US" dirty="0"/>
              <a:t> </a:t>
            </a:r>
            <a:r>
              <a:rPr lang="en-US" dirty="0" err="1"/>
              <a:t>utaq</a:t>
            </a:r>
            <a:r>
              <a:rPr lang="en-US" dirty="0"/>
              <a:t> mana </a:t>
            </a:r>
            <a:r>
              <a:rPr lang="en-US" dirty="0" err="1"/>
              <a:t>allin</a:t>
            </a:r>
            <a:r>
              <a:rPr lang="en-US" dirty="0"/>
              <a:t> </a:t>
            </a:r>
            <a:r>
              <a:rPr lang="en-US" dirty="0" err="1"/>
              <a:t>qillqana</a:t>
            </a:r>
            <a:r>
              <a:rPr lang="en-US" dirty="0"/>
              <a:t> </a:t>
            </a:r>
            <a:r>
              <a:rPr lang="en-US" dirty="0" err="1"/>
              <a:t>mayt'upi</a:t>
            </a:r>
            <a:r>
              <a:rPr lang="en-US" dirty="0"/>
              <a:t> </a:t>
            </a:r>
            <a:r>
              <a:rPr lang="en-US" dirty="0" err="1"/>
              <a:t>tukunman</a:t>
            </a:r>
            <a:r>
              <a:rPr lang="en-US" dirty="0"/>
              <a:t>.</a:t>
            </a:r>
          </a:p>
          <a:p>
            <a:r>
              <a:rPr lang="en-US" dirty="0" err="1"/>
              <a:t>Mañakuy</a:t>
            </a:r>
            <a:r>
              <a:rPr lang="en-US" dirty="0"/>
              <a:t> </a:t>
            </a:r>
            <a:r>
              <a:rPr lang="en-US" dirty="0" err="1"/>
              <a:t>tikray</a:t>
            </a:r>
            <a:r>
              <a:rPr lang="en-US" dirty="0"/>
              <a:t> </a:t>
            </a:r>
            <a:r>
              <a:rPr lang="en-US" dirty="0" err="1"/>
              <a:t>pachaqa</a:t>
            </a:r>
            <a:r>
              <a:rPr lang="en-US" dirty="0"/>
              <a:t> 24 </a:t>
            </a:r>
            <a:r>
              <a:rPr lang="en-US" dirty="0" err="1"/>
              <a:t>pachamanta</a:t>
            </a:r>
            <a:r>
              <a:rPr lang="en-US" dirty="0"/>
              <a:t> </a:t>
            </a:r>
            <a:r>
              <a:rPr lang="en-US" dirty="0" err="1"/>
              <a:t>pisillam</a:t>
            </a:r>
            <a:r>
              <a:rPr lang="en-US" dirty="0"/>
              <a:t> mana </a:t>
            </a:r>
            <a:r>
              <a:rPr lang="en-US" dirty="0" err="1"/>
              <a:t>sichus</a:t>
            </a:r>
            <a:r>
              <a:rPr lang="en-US" dirty="0"/>
              <a:t> </a:t>
            </a:r>
            <a:r>
              <a:rPr lang="en-US" dirty="0" err="1"/>
              <a:t>kanchu</a:t>
            </a:r>
            <a:r>
              <a:rPr lang="en-US" dirty="0"/>
              <a:t> </a:t>
            </a:r>
            <a:r>
              <a:rPr lang="en-US" dirty="0" err="1"/>
              <a:t>circunstancias</a:t>
            </a:r>
            <a:r>
              <a:rPr lang="en-US" dirty="0"/>
              <a:t> </a:t>
            </a:r>
            <a:r>
              <a:rPr lang="en-US" dirty="0" err="1"/>
              <a:t>mitigantes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Sichus</a:t>
            </a:r>
            <a:r>
              <a:rPr lang="en-US" dirty="0"/>
              <a:t> mana </a:t>
            </a:r>
            <a:r>
              <a:rPr lang="en-US" dirty="0" err="1"/>
              <a:t>huk</a:t>
            </a:r>
            <a:r>
              <a:rPr lang="en-US" dirty="0"/>
              <a:t> </a:t>
            </a:r>
            <a:r>
              <a:rPr lang="en-US" dirty="0" err="1"/>
              <a:t>correo</a:t>
            </a:r>
            <a:r>
              <a:rPr lang="en-US" dirty="0"/>
              <a:t> </a:t>
            </a:r>
            <a:r>
              <a:rPr lang="en-US" dirty="0" err="1"/>
              <a:t>electrónico</a:t>
            </a:r>
            <a:r>
              <a:rPr lang="en-US" dirty="0"/>
              <a:t> gary@worldbibleplans.com </a:t>
            </a:r>
            <a:r>
              <a:rPr lang="en-US" dirty="0" err="1"/>
              <a:t>kaqmanta</a:t>
            </a:r>
            <a:r>
              <a:rPr lang="en-US" dirty="0"/>
              <a:t> 24 </a:t>
            </a:r>
            <a:r>
              <a:rPr lang="en-US" dirty="0" err="1"/>
              <a:t>pachakunapi</a:t>
            </a:r>
            <a:r>
              <a:rPr lang="en-US" dirty="0"/>
              <a:t> </a:t>
            </a:r>
            <a:r>
              <a:rPr lang="en-US" dirty="0" err="1"/>
              <a:t>chaskinkichu</a:t>
            </a:r>
            <a:r>
              <a:rPr lang="en-US" dirty="0"/>
              <a:t>, </a:t>
            </a:r>
            <a:r>
              <a:rPr lang="en-US" dirty="0" err="1"/>
              <a:t>ch’usaq</a:t>
            </a:r>
            <a:r>
              <a:rPr lang="en-US" dirty="0"/>
              <a:t> </a:t>
            </a:r>
            <a:r>
              <a:rPr lang="en-US" dirty="0" err="1"/>
              <a:t>utaq</a:t>
            </a:r>
            <a:r>
              <a:rPr lang="en-US" dirty="0"/>
              <a:t> spam </a:t>
            </a:r>
            <a:r>
              <a:rPr lang="en-US" dirty="0" err="1"/>
              <a:t>carpetayki</a:t>
            </a:r>
            <a:r>
              <a:rPr lang="en-US" dirty="0"/>
              <a:t> </a:t>
            </a:r>
            <a:r>
              <a:rPr lang="en-US" dirty="0" err="1"/>
              <a:t>qhaway</a:t>
            </a:r>
            <a:r>
              <a:rPr lang="en-US" dirty="0"/>
              <a:t>.</a:t>
            </a:r>
          </a:p>
          <a:p>
            <a:pPr lvl="2"/>
            <a:r>
              <a:rPr lang="en-US" dirty="0" err="1"/>
              <a:t>Sichus</a:t>
            </a:r>
            <a:r>
              <a:rPr lang="en-US" dirty="0"/>
              <a:t> </a:t>
            </a:r>
            <a:r>
              <a:rPr lang="en-US" dirty="0" err="1"/>
              <a:t>manaraq</a:t>
            </a:r>
            <a:r>
              <a:rPr lang="en-US" dirty="0"/>
              <a:t> </a:t>
            </a:r>
            <a:r>
              <a:rPr lang="en-US" dirty="0" err="1"/>
              <a:t>huk</a:t>
            </a:r>
            <a:r>
              <a:rPr lang="en-US" dirty="0"/>
              <a:t> </a:t>
            </a:r>
            <a:r>
              <a:rPr lang="en-US" dirty="0" err="1"/>
              <a:t>correo</a:t>
            </a:r>
            <a:r>
              <a:rPr lang="en-US" dirty="0"/>
              <a:t> </a:t>
            </a:r>
            <a:r>
              <a:rPr lang="en-US" dirty="0" err="1"/>
              <a:t>electrónico</a:t>
            </a:r>
            <a:r>
              <a:rPr lang="en-US" dirty="0"/>
              <a:t> </a:t>
            </a:r>
            <a:r>
              <a:rPr lang="en-US" dirty="0" err="1"/>
              <a:t>ñuqaykumanta</a:t>
            </a:r>
            <a:r>
              <a:rPr lang="en-US" dirty="0"/>
              <a:t> </a:t>
            </a:r>
            <a:r>
              <a:rPr lang="en-US" dirty="0" err="1"/>
              <a:t>chaskirqankichu</a:t>
            </a:r>
            <a:r>
              <a:rPr lang="en-US" dirty="0"/>
              <a:t>, </a:t>
            </a:r>
            <a:r>
              <a:rPr lang="en-US" dirty="0" err="1"/>
              <a:t>huk</a:t>
            </a:r>
            <a:r>
              <a:rPr lang="en-US" dirty="0"/>
              <a:t> </a:t>
            </a:r>
            <a:r>
              <a:rPr lang="en-US" dirty="0" err="1"/>
              <a:t>qillqasqata</a:t>
            </a:r>
            <a:r>
              <a:rPr lang="en-US" dirty="0"/>
              <a:t> </a:t>
            </a:r>
            <a:r>
              <a:rPr lang="en-US" dirty="0" err="1"/>
              <a:t>apachimuwayku</a:t>
            </a:r>
            <a:r>
              <a:rPr lang="en-US" dirty="0"/>
              <a:t> </a:t>
            </a:r>
            <a:r>
              <a:rPr lang="en-US" dirty="0" err="1"/>
              <a:t>ñuqaykuwan</a:t>
            </a:r>
            <a:r>
              <a:rPr lang="en-US" dirty="0"/>
              <a:t> </a:t>
            </a:r>
            <a:r>
              <a:rPr lang="en-US" dirty="0" err="1"/>
              <a:t>rimanakuy</a:t>
            </a:r>
            <a:r>
              <a:rPr lang="en-US" dirty="0"/>
              <a:t> </a:t>
            </a:r>
            <a:r>
              <a:rPr lang="en-US" dirty="0" err="1"/>
              <a:t>p’anqaykumanta</a:t>
            </a:r>
            <a:r>
              <a:rPr lang="en-US" dirty="0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A3F16B7-271D-4C3E-A046-21756156F65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326" t="32179" r="14353" b="42961"/>
          <a:stretch/>
        </p:blipFill>
        <p:spPr>
          <a:xfrm>
            <a:off x="2592925" y="1406769"/>
            <a:ext cx="5731630" cy="2426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0172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E59699-D8FD-4182-9B63-37A2D09BC0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19008"/>
            <a:ext cx="8911687" cy="525421"/>
          </a:xfrm>
        </p:spPr>
        <p:txBody>
          <a:bodyPr>
            <a:normAutofit/>
          </a:bodyPr>
          <a:lstStyle/>
          <a:p>
            <a:r>
              <a:rPr lang="en-US" sz="2000" dirty="0" err="1"/>
              <a:t>Kaymi</a:t>
            </a:r>
            <a:r>
              <a:rPr lang="en-US" sz="2000" dirty="0"/>
              <a:t> </a:t>
            </a:r>
            <a:r>
              <a:rPr lang="en-US" sz="2000" dirty="0" err="1"/>
              <a:t>Mañakuy</a:t>
            </a:r>
            <a:r>
              <a:rPr lang="en-US" sz="2000" dirty="0"/>
              <a:t> </a:t>
            </a:r>
            <a:r>
              <a:rPr lang="en-US" sz="2000" dirty="0" err="1"/>
              <a:t>Formulario</a:t>
            </a:r>
            <a:r>
              <a:rPr lang="en-US" sz="2000" dirty="0"/>
              <a:t> – Kay </a:t>
            </a:r>
            <a:r>
              <a:rPr lang="en-US" sz="2000" dirty="0" err="1"/>
              <a:t>diapositivakunapim</a:t>
            </a:r>
            <a:r>
              <a:rPr lang="en-US" sz="2000" dirty="0"/>
              <a:t> </a:t>
            </a:r>
            <a:r>
              <a:rPr lang="en-US" sz="2000" dirty="0" err="1"/>
              <a:t>rakisaqku</a:t>
            </a:r>
            <a:endParaRPr 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FD919FA-2532-4BD7-8895-229982640D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029" t="19812" r="33510" b="5993"/>
          <a:stretch/>
        </p:blipFill>
        <p:spPr>
          <a:xfrm>
            <a:off x="3631223" y="509953"/>
            <a:ext cx="5105072" cy="608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1903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14155"/>
            <a:ext cx="8911687" cy="606813"/>
          </a:xfrm>
        </p:spPr>
        <p:txBody>
          <a:bodyPr>
            <a:normAutofit/>
          </a:bodyPr>
          <a:lstStyle/>
          <a:p>
            <a:r>
              <a:rPr lang="en-US" sz="3200" dirty="0" err="1"/>
              <a:t>Formulario</a:t>
            </a:r>
            <a:r>
              <a:rPr lang="en-US" sz="3200" dirty="0"/>
              <a:t> </a:t>
            </a:r>
            <a:r>
              <a:rPr lang="en-US" sz="3200" dirty="0" err="1"/>
              <a:t>nisqapa</a:t>
            </a:r>
            <a:r>
              <a:rPr lang="en-US" sz="3200" dirty="0"/>
              <a:t> </a:t>
            </a:r>
            <a:r>
              <a:rPr lang="en-US" sz="3200" dirty="0" err="1"/>
              <a:t>Mecánica</a:t>
            </a:r>
            <a:r>
              <a:rPr lang="en-US" sz="3200" dirty="0"/>
              <a:t> </a:t>
            </a:r>
            <a:r>
              <a:rPr lang="en-US" sz="3200" dirty="0" err="1"/>
              <a:t>nisqa</a:t>
            </a:r>
            <a:endParaRPr lang="en-US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DE6D06B-22AA-4FF8-8BD2-3584FEFFAC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6" y="4229100"/>
            <a:ext cx="7784932" cy="2321310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Importantemi</a:t>
            </a:r>
            <a:r>
              <a:rPr lang="en-US" dirty="0"/>
              <a:t> </a:t>
            </a:r>
            <a:r>
              <a:rPr lang="en-US" dirty="0" err="1"/>
              <a:t>formulariota</a:t>
            </a:r>
            <a:r>
              <a:rPr lang="en-US" dirty="0"/>
              <a:t> </a:t>
            </a:r>
            <a:r>
              <a:rPr lang="en-US" dirty="0" err="1"/>
              <a:t>hunt’anayki</a:t>
            </a:r>
            <a:r>
              <a:rPr lang="en-US" dirty="0"/>
              <a:t> </a:t>
            </a:r>
            <a:r>
              <a:rPr lang="en-US" dirty="0" err="1"/>
              <a:t>lloq’emanta</a:t>
            </a:r>
            <a:r>
              <a:rPr lang="en-US" dirty="0"/>
              <a:t> </a:t>
            </a:r>
            <a:r>
              <a:rPr lang="en-US" dirty="0" err="1"/>
              <a:t>pañaman</a:t>
            </a:r>
            <a:r>
              <a:rPr lang="en-US" dirty="0"/>
              <a:t>, </a:t>
            </a:r>
            <a:r>
              <a:rPr lang="en-US" dirty="0" err="1"/>
              <a:t>patamanta</a:t>
            </a:r>
            <a:r>
              <a:rPr lang="en-US" dirty="0"/>
              <a:t> </a:t>
            </a:r>
            <a:r>
              <a:rPr lang="en-US" dirty="0" err="1"/>
              <a:t>urayman</a:t>
            </a:r>
            <a:r>
              <a:rPr lang="en-US" u="sng" dirty="0"/>
              <a:t>.</a:t>
            </a:r>
          </a:p>
          <a:p>
            <a:pPr lvl="1"/>
            <a:r>
              <a:rPr lang="en-US" dirty="0" err="1"/>
              <a:t>Sichus</a:t>
            </a:r>
            <a:r>
              <a:rPr lang="en-US" dirty="0"/>
              <a:t> </a:t>
            </a:r>
            <a:r>
              <a:rPr lang="en-US" dirty="0" err="1"/>
              <a:t>formulariomanta</a:t>
            </a:r>
            <a:r>
              <a:rPr lang="en-US" dirty="0"/>
              <a:t> </a:t>
            </a:r>
            <a:r>
              <a:rPr lang="en-US" dirty="0" err="1"/>
              <a:t>huk</a:t>
            </a:r>
            <a:r>
              <a:rPr lang="en-US" dirty="0"/>
              <a:t> </a:t>
            </a:r>
            <a:r>
              <a:rPr lang="en-US" dirty="0" err="1"/>
              <a:t>t'aqa</a:t>
            </a:r>
            <a:r>
              <a:rPr lang="en-US" dirty="0"/>
              <a:t> </a:t>
            </a:r>
            <a:r>
              <a:rPr lang="en-US" dirty="0" err="1"/>
              <a:t>hunt'achinki</a:t>
            </a:r>
            <a:r>
              <a:rPr lang="en-US" dirty="0"/>
              <a:t> </a:t>
            </a:r>
            <a:r>
              <a:rPr lang="en-US" dirty="0" err="1"/>
              <a:t>chaymanta</a:t>
            </a:r>
            <a:r>
              <a:rPr lang="en-US" dirty="0"/>
              <a:t> </a:t>
            </a:r>
            <a:r>
              <a:rPr lang="en-US" dirty="0" err="1"/>
              <a:t>akllasqayki</a:t>
            </a:r>
            <a:r>
              <a:rPr lang="en-US" dirty="0"/>
              <a:t> </a:t>
            </a:r>
            <a:r>
              <a:rPr lang="en-US" dirty="0" err="1"/>
              <a:t>pampapi</a:t>
            </a:r>
            <a:r>
              <a:rPr lang="en-US" dirty="0"/>
              <a:t> </a:t>
            </a:r>
            <a:r>
              <a:rPr lang="en-US" dirty="0" err="1"/>
              <a:t>huk</a:t>
            </a:r>
            <a:r>
              <a:rPr lang="en-US" dirty="0"/>
              <a:t> </a:t>
            </a:r>
            <a:r>
              <a:rPr lang="en-US" dirty="0" err="1"/>
              <a:t>tikrayta</a:t>
            </a:r>
            <a:r>
              <a:rPr lang="en-US" dirty="0"/>
              <a:t> </a:t>
            </a:r>
            <a:r>
              <a:rPr lang="en-US" dirty="0" err="1"/>
              <a:t>ruwanki</a:t>
            </a:r>
            <a:r>
              <a:rPr lang="en-US" dirty="0"/>
              <a:t>, </a:t>
            </a:r>
            <a:r>
              <a:rPr lang="en-US" dirty="0" err="1"/>
              <a:t>llapa</a:t>
            </a:r>
            <a:r>
              <a:rPr lang="en-US" dirty="0"/>
              <a:t> </a:t>
            </a:r>
            <a:r>
              <a:rPr lang="en-US" dirty="0" err="1"/>
              <a:t>akllanakuna</a:t>
            </a:r>
            <a:r>
              <a:rPr lang="en-US" dirty="0"/>
              <a:t> </a:t>
            </a:r>
            <a:r>
              <a:rPr lang="en-US" dirty="0" err="1"/>
              <a:t>ñawpaqmanta</a:t>
            </a:r>
            <a:r>
              <a:rPr lang="en-US" dirty="0"/>
              <a:t> </a:t>
            </a:r>
            <a:r>
              <a:rPr lang="en-US" dirty="0" err="1"/>
              <a:t>ruwasqa</a:t>
            </a:r>
            <a:r>
              <a:rPr lang="en-US" dirty="0"/>
              <a:t> </a:t>
            </a:r>
            <a:r>
              <a:rPr lang="en-US" dirty="0" err="1"/>
              <a:t>kaqman</a:t>
            </a:r>
            <a:r>
              <a:rPr lang="en-US" dirty="0"/>
              <a:t> </a:t>
            </a:r>
            <a:r>
              <a:rPr lang="en-US" dirty="0" err="1"/>
              <a:t>kutinqa</a:t>
            </a:r>
            <a:r>
              <a:rPr lang="en-US" dirty="0"/>
              <a:t> </a:t>
            </a:r>
            <a:r>
              <a:rPr lang="en-US" dirty="0" err="1"/>
              <a:t>chaymanta</a:t>
            </a:r>
            <a:r>
              <a:rPr lang="en-US" dirty="0"/>
              <a:t> </a:t>
            </a:r>
            <a:r>
              <a:rPr lang="en-US" dirty="0" err="1"/>
              <a:t>akllasqaykikunata</a:t>
            </a:r>
            <a:r>
              <a:rPr lang="en-US" dirty="0"/>
              <a:t> </a:t>
            </a:r>
            <a:r>
              <a:rPr lang="en-US" dirty="0" err="1"/>
              <a:t>chinkachinki</a:t>
            </a:r>
            <a:r>
              <a:rPr lang="en-US" dirty="0"/>
              <a:t>.</a:t>
            </a:r>
          </a:p>
          <a:p>
            <a:pPr lvl="2"/>
            <a:r>
              <a:rPr lang="en-US" dirty="0" err="1"/>
              <a:t>Ejemplopaq</a:t>
            </a:r>
            <a:r>
              <a:rPr lang="en-US" dirty="0"/>
              <a:t>, </a:t>
            </a:r>
            <a:r>
              <a:rPr lang="en-US" dirty="0" err="1"/>
              <a:t>sichus</a:t>
            </a:r>
            <a:r>
              <a:rPr lang="en-US" dirty="0"/>
              <a:t> </a:t>
            </a:r>
            <a:r>
              <a:rPr lang="en-US" dirty="0" err="1"/>
              <a:t>huk</a:t>
            </a:r>
            <a:r>
              <a:rPr lang="en-US" dirty="0"/>
              <a:t> versión </a:t>
            </a:r>
            <a:r>
              <a:rPr lang="en-US" dirty="0" err="1"/>
              <a:t>akllanki</a:t>
            </a:r>
            <a:r>
              <a:rPr lang="en-US" dirty="0"/>
              <a:t> </a:t>
            </a:r>
            <a:r>
              <a:rPr lang="en-US" dirty="0" err="1"/>
              <a:t>hinaspa</a:t>
            </a:r>
            <a:r>
              <a:rPr lang="en-US" dirty="0"/>
              <a:t> </a:t>
            </a:r>
            <a:r>
              <a:rPr lang="en-US" dirty="0" err="1"/>
              <a:t>formulariopa</a:t>
            </a:r>
            <a:r>
              <a:rPr lang="en-US" dirty="0"/>
              <a:t> </a:t>
            </a:r>
            <a:r>
              <a:rPr lang="en-US" dirty="0" err="1"/>
              <a:t>puchuqninta</a:t>
            </a:r>
            <a:r>
              <a:rPr lang="en-US" dirty="0"/>
              <a:t> </a:t>
            </a:r>
            <a:r>
              <a:rPr lang="en-US" dirty="0" err="1"/>
              <a:t>huntachinki</a:t>
            </a:r>
            <a:r>
              <a:rPr lang="en-US" dirty="0"/>
              <a:t> </a:t>
            </a:r>
            <a:r>
              <a:rPr lang="en-US" dirty="0" err="1"/>
              <a:t>hinaspa</a:t>
            </a:r>
            <a:r>
              <a:rPr lang="en-US" dirty="0"/>
              <a:t> </a:t>
            </a:r>
            <a:r>
              <a:rPr lang="en-US" dirty="0" err="1"/>
              <a:t>kutispa</a:t>
            </a:r>
            <a:r>
              <a:rPr lang="en-US" dirty="0"/>
              <a:t> </a:t>
            </a:r>
            <a:r>
              <a:rPr lang="en-US" dirty="0" err="1"/>
              <a:t>chay</a:t>
            </a:r>
            <a:r>
              <a:rPr lang="en-US" dirty="0"/>
              <a:t> versión </a:t>
            </a:r>
            <a:r>
              <a:rPr lang="en-US" dirty="0" err="1"/>
              <a:t>cambianki</a:t>
            </a:r>
            <a:r>
              <a:rPr lang="en-US" dirty="0"/>
              <a:t> </a:t>
            </a:r>
            <a:r>
              <a:rPr lang="en-US" dirty="0" err="1"/>
              <a:t>chayqa</a:t>
            </a:r>
            <a:r>
              <a:rPr lang="en-US" dirty="0"/>
              <a:t>, </a:t>
            </a:r>
            <a:r>
              <a:rPr lang="en-US" dirty="0" err="1"/>
              <a:t>hukmantam</a:t>
            </a:r>
            <a:r>
              <a:rPr lang="en-US" dirty="0"/>
              <a:t> </a:t>
            </a:r>
            <a:r>
              <a:rPr lang="en-US" dirty="0" err="1"/>
              <a:t>llapa</a:t>
            </a:r>
            <a:r>
              <a:rPr lang="en-US" dirty="0"/>
              <a:t> </a:t>
            </a:r>
            <a:r>
              <a:rPr lang="en-US" dirty="0" err="1"/>
              <a:t>qatiqnin</a:t>
            </a:r>
            <a:r>
              <a:rPr lang="en-US" dirty="0"/>
              <a:t> </a:t>
            </a:r>
            <a:r>
              <a:rPr lang="en-US" dirty="0" err="1"/>
              <a:t>pampakunata</a:t>
            </a:r>
            <a:r>
              <a:rPr lang="en-US" dirty="0"/>
              <a:t> </a:t>
            </a:r>
            <a:r>
              <a:rPr lang="en-US" dirty="0" err="1"/>
              <a:t>huntachinayki</a:t>
            </a:r>
            <a:r>
              <a:rPr lang="en-US" dirty="0"/>
              <a:t> </a:t>
            </a:r>
            <a:r>
              <a:rPr lang="en-US" dirty="0" err="1"/>
              <a:t>kanqa</a:t>
            </a:r>
            <a:r>
              <a:rPr lang="en-US" dirty="0"/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C668746-586D-4A42-9381-86F19E5BFA6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17" t="31410" r="4585" b="29872"/>
          <a:stretch/>
        </p:blipFill>
        <p:spPr>
          <a:xfrm>
            <a:off x="2662201" y="861645"/>
            <a:ext cx="8186538" cy="3165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642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14155"/>
            <a:ext cx="8911687" cy="606813"/>
          </a:xfrm>
        </p:spPr>
        <p:txBody>
          <a:bodyPr>
            <a:normAutofit/>
          </a:bodyPr>
          <a:lstStyle/>
          <a:p>
            <a:r>
              <a:rPr lang="es-ES" sz="3200" dirty="0"/>
              <a:t>Reglas Lógicas de la Forma </a:t>
            </a:r>
            <a:r>
              <a:rPr lang="es-ES" sz="3200" dirty="0" err="1"/>
              <a:t>nisqa</a:t>
            </a:r>
            <a:endParaRPr lang="en-US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DE6D06B-22AA-4FF8-8BD2-3584FEFFAC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6" y="870438"/>
            <a:ext cx="7784932" cy="5679972"/>
          </a:xfrm>
        </p:spPr>
        <p:txBody>
          <a:bodyPr>
            <a:normAutofit/>
          </a:bodyPr>
          <a:lstStyle/>
          <a:p>
            <a:r>
              <a:rPr lang="en-US" dirty="0" err="1"/>
              <a:t>Akllasqaykiman</a:t>
            </a:r>
            <a:r>
              <a:rPr lang="en-US" dirty="0"/>
              <a:t> </a:t>
            </a:r>
            <a:r>
              <a:rPr lang="en-US" dirty="0" err="1"/>
              <a:t>hinam</a:t>
            </a:r>
            <a:r>
              <a:rPr lang="en-US" dirty="0"/>
              <a:t> </a:t>
            </a:r>
            <a:r>
              <a:rPr lang="en-US" dirty="0" err="1"/>
              <a:t>wakin</a:t>
            </a:r>
            <a:r>
              <a:rPr lang="en-US" dirty="0"/>
              <a:t> </a:t>
            </a:r>
            <a:r>
              <a:rPr lang="en-US" dirty="0" err="1"/>
              <a:t>akllasqaykikunaqa</a:t>
            </a:r>
            <a:r>
              <a:rPr lang="en-US" dirty="0"/>
              <a:t> </a:t>
            </a:r>
            <a:r>
              <a:rPr lang="en-US" dirty="0" err="1"/>
              <a:t>manaña</a:t>
            </a:r>
            <a:r>
              <a:rPr lang="en-US" dirty="0"/>
              <a:t> </a:t>
            </a:r>
            <a:r>
              <a:rPr lang="en-US" dirty="0" err="1"/>
              <a:t>kanqachu</a:t>
            </a:r>
            <a:r>
              <a:rPr lang="en-US" dirty="0"/>
              <a:t>.</a:t>
            </a:r>
          </a:p>
          <a:p>
            <a:pPr lvl="1"/>
            <a:r>
              <a:rPr lang="fi-FI" dirty="0"/>
              <a:t>Wakin kutiqa llapan urayman urmay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Wakin</a:t>
            </a:r>
            <a:r>
              <a:rPr lang="en-US" dirty="0"/>
              <a:t> </a:t>
            </a:r>
            <a:r>
              <a:rPr lang="en-US" dirty="0" err="1"/>
              <a:t>kutiqa</a:t>
            </a:r>
            <a:r>
              <a:rPr lang="en-US" dirty="0"/>
              <a:t> </a:t>
            </a:r>
            <a:r>
              <a:rPr lang="en-US" dirty="0" err="1"/>
              <a:t>urayk'aq</a:t>
            </a:r>
            <a:r>
              <a:rPr lang="en-US" dirty="0"/>
              <a:t> </a:t>
            </a:r>
            <a:r>
              <a:rPr lang="en-US" dirty="0" err="1"/>
              <a:t>ukhupi</a:t>
            </a:r>
            <a:r>
              <a:rPr lang="en-US" dirty="0"/>
              <a:t> </a:t>
            </a:r>
            <a:r>
              <a:rPr lang="en-US" dirty="0" err="1"/>
              <a:t>akllanakunalla</a:t>
            </a:r>
            <a:r>
              <a:rPr lang="en-US" dirty="0"/>
              <a:t>.</a:t>
            </a:r>
          </a:p>
          <a:p>
            <a:pPr lvl="2"/>
            <a:r>
              <a:rPr lang="en-US" dirty="0" err="1"/>
              <a:t>Ejemplopaq</a:t>
            </a:r>
            <a:r>
              <a:rPr lang="en-US" dirty="0"/>
              <a:t>: Derecho de </a:t>
            </a:r>
            <a:r>
              <a:rPr lang="en-US" dirty="0" err="1"/>
              <a:t>autor</a:t>
            </a:r>
            <a:r>
              <a:rPr lang="en-US" dirty="0"/>
              <a:t> </a:t>
            </a:r>
            <a:r>
              <a:rPr lang="en-US" dirty="0" err="1"/>
              <a:t>nisqayoq</a:t>
            </a:r>
            <a:r>
              <a:rPr lang="en-US" dirty="0"/>
              <a:t> versión </a:t>
            </a:r>
            <a:r>
              <a:rPr lang="en-US" dirty="0" err="1"/>
              <a:t>nisqatan</a:t>
            </a:r>
            <a:r>
              <a:rPr lang="en-US" dirty="0"/>
              <a:t> </a:t>
            </a:r>
            <a:r>
              <a:rPr lang="en-US" dirty="0" err="1"/>
              <a:t>akllanki</a:t>
            </a:r>
            <a:r>
              <a:rPr lang="en-US" dirty="0"/>
              <a:t> </a:t>
            </a:r>
            <a:r>
              <a:rPr lang="en-US" dirty="0" err="1"/>
              <a:t>chayqa</a:t>
            </a:r>
            <a:r>
              <a:rPr lang="en-US" dirty="0"/>
              <a:t>, </a:t>
            </a:r>
            <a:r>
              <a:rPr lang="en-US" dirty="0" err="1"/>
              <a:t>manan</a:t>
            </a:r>
            <a:r>
              <a:rPr lang="en-US" dirty="0"/>
              <a:t> </a:t>
            </a:r>
            <a:r>
              <a:rPr lang="en-US" dirty="0" err="1"/>
              <a:t>textokunata</a:t>
            </a:r>
            <a:r>
              <a:rPr lang="en-US" dirty="0"/>
              <a:t> </a:t>
            </a:r>
            <a:r>
              <a:rPr lang="en-US" dirty="0" err="1"/>
              <a:t>qosunmanchu</a:t>
            </a:r>
            <a:r>
              <a:rPr lang="en-US" dirty="0"/>
              <a:t>, </a:t>
            </a:r>
            <a:r>
              <a:rPr lang="en-US" dirty="0" err="1"/>
              <a:t>aswanpas</a:t>
            </a:r>
            <a:r>
              <a:rPr lang="en-US" dirty="0"/>
              <a:t> </a:t>
            </a:r>
            <a:r>
              <a:rPr lang="en-US" dirty="0" err="1"/>
              <a:t>huk</a:t>
            </a:r>
            <a:r>
              <a:rPr lang="en-US" dirty="0"/>
              <a:t> </a:t>
            </a:r>
            <a:r>
              <a:rPr lang="en-US" dirty="0" err="1"/>
              <a:t>guiallatan</a:t>
            </a:r>
            <a:r>
              <a:rPr lang="en-US" dirty="0"/>
              <a:t> </a:t>
            </a:r>
            <a:r>
              <a:rPr lang="en-US" dirty="0" err="1"/>
              <a:t>qosunman</a:t>
            </a:r>
            <a:r>
              <a:rPr lang="en-US" dirty="0"/>
              <a:t>.</a:t>
            </a:r>
          </a:p>
          <a:p>
            <a:pPr lvl="3"/>
            <a:r>
              <a:rPr lang="en-US" dirty="0" err="1"/>
              <a:t>Akllay</a:t>
            </a:r>
            <a:r>
              <a:rPr lang="en-US" dirty="0"/>
              <a:t> Libro </a:t>
            </a:r>
            <a:r>
              <a:rPr lang="en-US" dirty="0" err="1"/>
              <a:t>wichqasqa</a:t>
            </a:r>
            <a:r>
              <a:rPr lang="en-US" dirty="0"/>
              <a:t> </a:t>
            </a:r>
            <a:r>
              <a:rPr lang="en-US" dirty="0" err="1"/>
              <a:t>kanqa</a:t>
            </a:r>
            <a:r>
              <a:rPr lang="en-US" dirty="0"/>
              <a:t>.</a:t>
            </a:r>
          </a:p>
          <a:p>
            <a:pPr lvl="3"/>
            <a:r>
              <a:rPr lang="en-US" dirty="0" err="1"/>
              <a:t>Incluy</a:t>
            </a:r>
            <a:r>
              <a:rPr lang="en-US" dirty="0"/>
              <a:t> </a:t>
            </a:r>
            <a:r>
              <a:rPr lang="en-US" dirty="0" err="1"/>
              <a:t>Qelqakuna</a:t>
            </a:r>
            <a:r>
              <a:rPr lang="en-US" dirty="0"/>
              <a:t> </a:t>
            </a:r>
            <a:r>
              <a:rPr lang="en-US" dirty="0" err="1"/>
              <a:t>wisq’asqa</a:t>
            </a:r>
            <a:r>
              <a:rPr lang="en-US" dirty="0"/>
              <a:t> </a:t>
            </a:r>
            <a:r>
              <a:rPr lang="en-US" dirty="0" err="1"/>
              <a:t>kanqa</a:t>
            </a:r>
            <a:r>
              <a:rPr lang="en-US" dirty="0"/>
              <a:t>. </a:t>
            </a:r>
          </a:p>
          <a:p>
            <a:pPr lvl="4"/>
            <a:r>
              <a:rPr lang="en-US" dirty="0"/>
              <a:t>Manan, </a:t>
            </a:r>
            <a:r>
              <a:rPr lang="en-US" dirty="0" err="1"/>
              <a:t>huk</a:t>
            </a:r>
            <a:r>
              <a:rPr lang="en-US" dirty="0"/>
              <a:t> </a:t>
            </a:r>
            <a:r>
              <a:rPr lang="en-US" dirty="0" err="1"/>
              <a:t>Guía</a:t>
            </a:r>
            <a:r>
              <a:rPr lang="en-US" dirty="0"/>
              <a:t> </a:t>
            </a:r>
            <a:r>
              <a:rPr lang="en-US" dirty="0" err="1"/>
              <a:t>nisqa</a:t>
            </a:r>
            <a:r>
              <a:rPr lang="en-US" dirty="0"/>
              <a:t> </a:t>
            </a:r>
            <a:r>
              <a:rPr lang="en-US" dirty="0" err="1"/>
              <a:t>qoylla</a:t>
            </a:r>
            <a:r>
              <a:rPr lang="en-US" dirty="0"/>
              <a:t> </a:t>
            </a:r>
            <a:r>
              <a:rPr lang="en-US" dirty="0" err="1"/>
              <a:t>ñawpaqmantaraqmi</a:t>
            </a:r>
            <a:r>
              <a:rPr lang="en-US" dirty="0"/>
              <a:t> </a:t>
            </a:r>
            <a:r>
              <a:rPr lang="en-US" dirty="0" err="1"/>
              <a:t>kanqa</a:t>
            </a:r>
            <a:r>
              <a:rPr lang="en-US" dirty="0"/>
              <a:t>.</a:t>
            </a:r>
          </a:p>
          <a:p>
            <a:pPr lvl="3"/>
            <a:r>
              <a:rPr lang="en-US" dirty="0" err="1"/>
              <a:t>Incluir</a:t>
            </a:r>
            <a:r>
              <a:rPr lang="en-US" dirty="0"/>
              <a:t> </a:t>
            </a:r>
            <a:r>
              <a:rPr lang="en-US" dirty="0" err="1"/>
              <a:t>Referencias</a:t>
            </a:r>
            <a:r>
              <a:rPr lang="en-US" dirty="0"/>
              <a:t> </a:t>
            </a:r>
            <a:r>
              <a:rPr lang="en-US" dirty="0" err="1"/>
              <a:t>Cruzadas</a:t>
            </a:r>
            <a:r>
              <a:rPr lang="en-US" dirty="0"/>
              <a:t> </a:t>
            </a:r>
            <a:r>
              <a:rPr lang="en-US" dirty="0" err="1"/>
              <a:t>nisqa</a:t>
            </a:r>
            <a:r>
              <a:rPr lang="en-US" dirty="0"/>
              <a:t> </a:t>
            </a:r>
            <a:r>
              <a:rPr lang="en-US" dirty="0" err="1"/>
              <a:t>wichqasqa</a:t>
            </a:r>
            <a:r>
              <a:rPr lang="en-US" dirty="0"/>
              <a:t> </a:t>
            </a:r>
            <a:r>
              <a:rPr lang="en-US" dirty="0" err="1"/>
              <a:t>kanqa</a:t>
            </a:r>
            <a:r>
              <a:rPr lang="en-US" dirty="0"/>
              <a:t>.</a:t>
            </a:r>
          </a:p>
          <a:p>
            <a:pPr lvl="3"/>
            <a:r>
              <a:rPr lang="en-US" dirty="0" err="1"/>
              <a:t>Akllay</a:t>
            </a:r>
            <a:r>
              <a:rPr lang="en-US" dirty="0"/>
              <a:t> </a:t>
            </a:r>
            <a:r>
              <a:rPr lang="en-US" dirty="0" err="1"/>
              <a:t>Parrafo</a:t>
            </a:r>
            <a:r>
              <a:rPr lang="en-US" dirty="0"/>
              <a:t>/</a:t>
            </a:r>
            <a:r>
              <a:rPr lang="en-US" dirty="0" err="1"/>
              <a:t>Versiculo</a:t>
            </a:r>
            <a:r>
              <a:rPr lang="en-US" dirty="0"/>
              <a:t> </a:t>
            </a:r>
            <a:r>
              <a:rPr lang="en-US" dirty="0" err="1"/>
              <a:t>wichqasqa</a:t>
            </a:r>
            <a:r>
              <a:rPr lang="en-US" dirty="0"/>
              <a:t> </a:t>
            </a:r>
            <a:r>
              <a:rPr lang="en-US" dirty="0" err="1"/>
              <a:t>kanqa</a:t>
            </a:r>
            <a:r>
              <a:rPr lang="en-US" dirty="0"/>
              <a:t>.</a:t>
            </a:r>
          </a:p>
          <a:p>
            <a:pPr lvl="3"/>
            <a:r>
              <a:rPr lang="en-US" dirty="0" err="1"/>
              <a:t>Akllay</a:t>
            </a:r>
            <a:r>
              <a:rPr lang="en-US" dirty="0"/>
              <a:t> eBook </a:t>
            </a:r>
            <a:r>
              <a:rPr lang="en-US" dirty="0" err="1"/>
              <a:t>Formato</a:t>
            </a:r>
            <a:r>
              <a:rPr lang="en-US" dirty="0"/>
              <a:t> </a:t>
            </a:r>
            <a:r>
              <a:rPr lang="en-US" dirty="0" err="1"/>
              <a:t>wichqasqa</a:t>
            </a:r>
            <a:r>
              <a:rPr lang="en-US" dirty="0"/>
              <a:t> </a:t>
            </a:r>
            <a:r>
              <a:rPr lang="en-US" dirty="0" err="1"/>
              <a:t>kanqa</a:t>
            </a:r>
            <a:r>
              <a:rPr lang="en-US" dirty="0"/>
              <a:t>.</a:t>
            </a:r>
          </a:p>
          <a:p>
            <a:pPr lvl="4"/>
            <a:r>
              <a:rPr lang="en-US" dirty="0"/>
              <a:t>PDF Chart </a:t>
            </a:r>
            <a:r>
              <a:rPr lang="en-US" dirty="0" err="1"/>
              <a:t>nisqa</a:t>
            </a:r>
            <a:r>
              <a:rPr lang="en-US" dirty="0"/>
              <a:t> </a:t>
            </a:r>
            <a:r>
              <a:rPr lang="en-US" dirty="0" err="1"/>
              <a:t>ñawpaqmantaraqmi</a:t>
            </a:r>
            <a:r>
              <a:rPr lang="en-US" dirty="0"/>
              <a:t> </a:t>
            </a:r>
            <a:r>
              <a:rPr lang="en-US" dirty="0" err="1"/>
              <a:t>kanqa</a:t>
            </a:r>
            <a:r>
              <a:rPr lang="en-US" dirty="0"/>
              <a:t>.</a:t>
            </a:r>
          </a:p>
          <a:p>
            <a:pPr lvl="3"/>
            <a:r>
              <a:rPr lang="en-US" dirty="0" err="1"/>
              <a:t>Jesuspa</a:t>
            </a:r>
            <a:r>
              <a:rPr lang="en-US" dirty="0"/>
              <a:t> </a:t>
            </a:r>
            <a:r>
              <a:rPr lang="en-US" dirty="0" err="1"/>
              <a:t>rimasqan</a:t>
            </a:r>
            <a:r>
              <a:rPr lang="en-US" dirty="0"/>
              <a:t> </a:t>
            </a:r>
            <a:r>
              <a:rPr lang="en-US" dirty="0" err="1"/>
              <a:t>versiculokunapaq</a:t>
            </a:r>
            <a:r>
              <a:rPr lang="en-US" dirty="0"/>
              <a:t> Fuente </a:t>
            </a:r>
            <a:r>
              <a:rPr lang="en-US" dirty="0" err="1"/>
              <a:t>opcionalqa</a:t>
            </a:r>
            <a:r>
              <a:rPr lang="en-US" dirty="0"/>
              <a:t> </a:t>
            </a:r>
            <a:r>
              <a:rPr lang="en-US" dirty="0" err="1"/>
              <a:t>wichqasqam</a:t>
            </a:r>
            <a:r>
              <a:rPr lang="en-US" dirty="0"/>
              <a:t> </a:t>
            </a:r>
            <a:r>
              <a:rPr lang="en-US" dirty="0" err="1"/>
              <a:t>kanqa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088115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14155"/>
            <a:ext cx="8911687" cy="606813"/>
          </a:xfrm>
        </p:spPr>
        <p:txBody>
          <a:bodyPr>
            <a:normAutofit/>
          </a:bodyPr>
          <a:lstStyle/>
          <a:p>
            <a:r>
              <a:rPr lang="es-ES" sz="3200" dirty="0"/>
              <a:t>Reglas Lógicas de la Forma </a:t>
            </a:r>
            <a:r>
              <a:rPr lang="es-ES" sz="3200" dirty="0" err="1"/>
              <a:t>Katichisqa</a:t>
            </a:r>
            <a:endParaRPr lang="en-US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DE6D06B-22AA-4FF8-8BD2-3584FEFFAC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6" y="870438"/>
            <a:ext cx="7784932" cy="483577"/>
          </a:xfrm>
        </p:spPr>
        <p:txBody>
          <a:bodyPr>
            <a:normAutofit/>
          </a:bodyPr>
          <a:lstStyle/>
          <a:p>
            <a:r>
              <a:rPr lang="en-US" dirty="0" err="1"/>
              <a:t>Huk</a:t>
            </a:r>
            <a:r>
              <a:rPr lang="en-US" dirty="0"/>
              <a:t> </a:t>
            </a:r>
            <a:r>
              <a:rPr lang="en-US" dirty="0" err="1"/>
              <a:t>ejemplo</a:t>
            </a:r>
            <a:r>
              <a:rPr lang="en-US" dirty="0"/>
              <a:t>: </a:t>
            </a:r>
            <a:r>
              <a:rPr lang="en-US" dirty="0" err="1"/>
              <a:t>Iskay</a:t>
            </a:r>
            <a:r>
              <a:rPr lang="en-US" dirty="0"/>
              <a:t> </a:t>
            </a:r>
            <a:r>
              <a:rPr lang="en-US" dirty="0" err="1"/>
              <a:t>kaq</a:t>
            </a:r>
            <a:r>
              <a:rPr lang="en-US" dirty="0"/>
              <a:t> </a:t>
            </a:r>
            <a:r>
              <a:rPr lang="en-US" dirty="0" err="1"/>
              <a:t>huñumanta</a:t>
            </a:r>
            <a:r>
              <a:rPr lang="en-US" dirty="0"/>
              <a:t> </a:t>
            </a:r>
            <a:r>
              <a:rPr lang="en-US" dirty="0" err="1"/>
              <a:t>huk</a:t>
            </a:r>
            <a:r>
              <a:rPr lang="en-US" dirty="0"/>
              <a:t> </a:t>
            </a:r>
            <a:r>
              <a:rPr lang="en-US" dirty="0" err="1"/>
              <a:t>tema</a:t>
            </a:r>
            <a:r>
              <a:rPr lang="en-US" dirty="0"/>
              <a:t> </a:t>
            </a:r>
            <a:r>
              <a:rPr lang="en-US" dirty="0" err="1"/>
              <a:t>akllaptiykiqa</a:t>
            </a:r>
            <a:r>
              <a:rPr lang="en-US" dirty="0"/>
              <a:t>...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1637832-6C9F-4C17-8DA2-A19F33F09A93}"/>
              </a:ext>
            </a:extLst>
          </p:cNvPr>
          <p:cNvSpPr txBox="1">
            <a:spLocks/>
          </p:cNvSpPr>
          <p:nvPr/>
        </p:nvSpPr>
        <p:spPr>
          <a:xfrm>
            <a:off x="2592926" y="5439503"/>
            <a:ext cx="7784932" cy="10990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Unay</a:t>
            </a:r>
            <a:r>
              <a:rPr lang="en-US" dirty="0"/>
              <a:t> pacha </a:t>
            </a:r>
            <a:r>
              <a:rPr lang="en-US" dirty="0" err="1"/>
              <a:t>urayk'achiqpi</a:t>
            </a:r>
            <a:r>
              <a:rPr lang="en-US" dirty="0"/>
              <a:t> </a:t>
            </a:r>
            <a:r>
              <a:rPr lang="en-US" dirty="0" err="1"/>
              <a:t>capitulokuna</a:t>
            </a:r>
            <a:r>
              <a:rPr lang="en-US" dirty="0"/>
              <a:t> </a:t>
            </a:r>
            <a:r>
              <a:rPr lang="en-US" dirty="0" err="1"/>
              <a:t>unayniyuq</a:t>
            </a:r>
            <a:r>
              <a:rPr lang="en-US" dirty="0"/>
              <a:t> </a:t>
            </a:r>
            <a:r>
              <a:rPr lang="en-US" dirty="0" err="1"/>
              <a:t>kanqa</a:t>
            </a:r>
            <a:r>
              <a:rPr lang="en-US" dirty="0"/>
              <a:t>, </a:t>
            </a:r>
            <a:r>
              <a:rPr lang="en-US" dirty="0" err="1"/>
              <a:t>manataq</a:t>
            </a:r>
            <a:r>
              <a:rPr lang="en-US" dirty="0"/>
              <a:t> </a:t>
            </a:r>
            <a:r>
              <a:rPr lang="en-US" dirty="0" err="1"/>
              <a:t>akllanapaqchu</a:t>
            </a:r>
            <a:r>
              <a:rPr lang="en-US" dirty="0"/>
              <a:t> </a:t>
            </a:r>
            <a:r>
              <a:rPr lang="en-US" dirty="0" err="1"/>
              <a:t>kanqa</a:t>
            </a:r>
            <a:r>
              <a:rPr lang="en-US" dirty="0"/>
              <a:t>.</a:t>
            </a:r>
          </a:p>
          <a:p>
            <a:r>
              <a:rPr lang="en-US" dirty="0" err="1"/>
              <a:t>Comentarioqa</a:t>
            </a:r>
            <a:r>
              <a:rPr lang="en-US" dirty="0"/>
              <a:t> </a:t>
            </a:r>
            <a:r>
              <a:rPr lang="en-US" dirty="0" err="1"/>
              <a:t>wichqasqa</a:t>
            </a:r>
            <a:r>
              <a:rPr lang="en-US" dirty="0"/>
              <a:t> </a:t>
            </a:r>
            <a:r>
              <a:rPr lang="en-US" dirty="0" err="1"/>
              <a:t>kanqa</a:t>
            </a:r>
            <a:r>
              <a:rPr lang="en-US" dirty="0"/>
              <a:t>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901713C-C9BD-4DCB-95D6-4709C770D1B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389" t="37121" r="37332" b="12298"/>
          <a:stretch/>
        </p:blipFill>
        <p:spPr>
          <a:xfrm>
            <a:off x="930405" y="1354014"/>
            <a:ext cx="6543058" cy="401748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C869DF8-92A0-4441-8AFF-9F12B09199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2061" y="1354013"/>
            <a:ext cx="4005005" cy="4017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4949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14155"/>
            <a:ext cx="8911687" cy="606813"/>
          </a:xfrm>
        </p:spPr>
        <p:txBody>
          <a:bodyPr>
            <a:normAutofit/>
          </a:bodyPr>
          <a:lstStyle/>
          <a:p>
            <a:r>
              <a:rPr lang="es-ES" sz="3200" dirty="0"/>
              <a:t>Reglas Lógicas de la Forma </a:t>
            </a:r>
            <a:r>
              <a:rPr lang="es-ES" sz="3200" dirty="0" err="1"/>
              <a:t>Katichisqa</a:t>
            </a:r>
            <a:endParaRPr lang="en-US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DE6D06B-22AA-4FF8-8BD2-3584FEFFAC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6" y="870438"/>
            <a:ext cx="7784932" cy="5679972"/>
          </a:xfrm>
        </p:spPr>
        <p:txBody>
          <a:bodyPr>
            <a:normAutofit/>
          </a:bodyPr>
          <a:lstStyle/>
          <a:p>
            <a:r>
              <a:rPr lang="en-US" dirty="0" err="1"/>
              <a:t>Wakin</a:t>
            </a:r>
            <a:r>
              <a:rPr lang="en-US" dirty="0"/>
              <a:t> </a:t>
            </a:r>
            <a:r>
              <a:rPr lang="en-US" dirty="0" err="1"/>
              <a:t>kuti</a:t>
            </a:r>
            <a:r>
              <a:rPr lang="en-US" dirty="0"/>
              <a:t>, </a:t>
            </a:r>
            <a:r>
              <a:rPr lang="en-US" dirty="0" err="1"/>
              <a:t>achka</a:t>
            </a:r>
            <a:r>
              <a:rPr lang="en-US" dirty="0"/>
              <a:t> </a:t>
            </a:r>
            <a:r>
              <a:rPr lang="en-US" dirty="0" err="1"/>
              <a:t>akllanakuna</a:t>
            </a:r>
            <a:r>
              <a:rPr lang="en-US" dirty="0"/>
              <a:t> </a:t>
            </a:r>
            <a:r>
              <a:rPr lang="en-US" dirty="0" err="1"/>
              <a:t>huk</a:t>
            </a:r>
            <a:r>
              <a:rPr lang="en-US" dirty="0"/>
              <a:t> </a:t>
            </a:r>
            <a:r>
              <a:rPr lang="en-US" dirty="0" err="1"/>
              <a:t>akllana</a:t>
            </a:r>
            <a:r>
              <a:rPr lang="en-US" dirty="0"/>
              <a:t> </a:t>
            </a:r>
            <a:r>
              <a:rPr lang="en-US" dirty="0" err="1"/>
              <a:t>wichq'asqa</a:t>
            </a:r>
            <a:r>
              <a:rPr lang="en-US" dirty="0"/>
              <a:t> </a:t>
            </a:r>
            <a:r>
              <a:rPr lang="en-US" dirty="0" err="1"/>
              <a:t>kasqanmanta</a:t>
            </a:r>
            <a:r>
              <a:rPr lang="en-US" dirty="0"/>
              <a:t> </a:t>
            </a:r>
            <a:r>
              <a:rPr lang="en-US" dirty="0" err="1"/>
              <a:t>kamachin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Comentario</a:t>
            </a:r>
            <a:r>
              <a:rPr lang="en-US" dirty="0"/>
              <a:t> </a:t>
            </a:r>
            <a:r>
              <a:rPr lang="en-US" dirty="0" err="1"/>
              <a:t>akllanapaq</a:t>
            </a:r>
            <a:r>
              <a:rPr lang="en-US" dirty="0"/>
              <a:t> </a:t>
            </a:r>
            <a:r>
              <a:rPr lang="en-US" dirty="0" err="1"/>
              <a:t>kananpaq</a:t>
            </a:r>
            <a:r>
              <a:rPr lang="en-US" dirty="0"/>
              <a:t> :</a:t>
            </a:r>
          </a:p>
          <a:p>
            <a:pPr lvl="2"/>
            <a:r>
              <a:rPr lang="en-US" dirty="0"/>
              <a:t>Versión </a:t>
            </a:r>
            <a:r>
              <a:rPr lang="en-US" dirty="0" err="1"/>
              <a:t>nisqataqa</a:t>
            </a:r>
            <a:r>
              <a:rPr lang="en-US" dirty="0"/>
              <a:t> </a:t>
            </a:r>
            <a:r>
              <a:rPr lang="en-US" dirty="0" err="1"/>
              <a:t>manam</a:t>
            </a:r>
            <a:r>
              <a:rPr lang="en-US" dirty="0"/>
              <a:t> copyright </a:t>
            </a:r>
            <a:r>
              <a:rPr lang="en-US" dirty="0" err="1"/>
              <a:t>nisqayuqchu</a:t>
            </a:r>
            <a:r>
              <a:rPr lang="en-US" dirty="0"/>
              <a:t> </a:t>
            </a:r>
            <a:r>
              <a:rPr lang="en-US" dirty="0" err="1"/>
              <a:t>kanman</a:t>
            </a:r>
            <a:r>
              <a:rPr lang="en-US" dirty="0"/>
              <a:t>.</a:t>
            </a:r>
          </a:p>
          <a:p>
            <a:pPr lvl="2"/>
            <a:r>
              <a:rPr lang="fi-FI" dirty="0"/>
              <a:t>Temaqa punta kaq huñupim kanan</a:t>
            </a:r>
            <a:r>
              <a:rPr lang="en-US" dirty="0"/>
              <a:t>.</a:t>
            </a:r>
          </a:p>
          <a:p>
            <a:pPr lvl="2"/>
            <a:r>
              <a:rPr lang="es-ES" dirty="0" err="1"/>
              <a:t>Unay</a:t>
            </a:r>
            <a:r>
              <a:rPr lang="es-ES" dirty="0"/>
              <a:t> </a:t>
            </a:r>
            <a:r>
              <a:rPr lang="es-ES" dirty="0" err="1"/>
              <a:t>tiempoqa</a:t>
            </a:r>
            <a:r>
              <a:rPr lang="es-ES" dirty="0"/>
              <a:t> </a:t>
            </a:r>
            <a:r>
              <a:rPr lang="es-ES" dirty="0" err="1"/>
              <a:t>huk</a:t>
            </a:r>
            <a:r>
              <a:rPr lang="es-ES" dirty="0"/>
              <a:t> capitulo </a:t>
            </a:r>
            <a:r>
              <a:rPr lang="es-ES" dirty="0" err="1"/>
              <a:t>duracionmi</a:t>
            </a:r>
            <a:r>
              <a:rPr lang="es-ES" dirty="0"/>
              <a:t> </a:t>
            </a:r>
            <a:r>
              <a:rPr lang="es-ES" dirty="0" err="1"/>
              <a:t>kanan</a:t>
            </a:r>
            <a:r>
              <a:rPr lang="en-US" dirty="0"/>
              <a:t>.</a:t>
            </a:r>
          </a:p>
          <a:p>
            <a:pPr lvl="2"/>
            <a:endParaRPr lang="en-US" dirty="0"/>
          </a:p>
          <a:p>
            <a:pPr lvl="1"/>
            <a:r>
              <a:rPr lang="en-US" dirty="0" err="1"/>
              <a:t>Parrafo</a:t>
            </a:r>
            <a:r>
              <a:rPr lang="en-US" dirty="0"/>
              <a:t> </a:t>
            </a:r>
            <a:r>
              <a:rPr lang="en-US" dirty="0" err="1"/>
              <a:t>akllay</a:t>
            </a:r>
            <a:r>
              <a:rPr lang="en-US" dirty="0"/>
              <a:t> </a:t>
            </a:r>
            <a:r>
              <a:rPr lang="en-US" dirty="0" err="1"/>
              <a:t>otaq</a:t>
            </a:r>
            <a:r>
              <a:rPr lang="en-US" dirty="0"/>
              <a:t> </a:t>
            </a:r>
            <a:r>
              <a:rPr lang="en-US" dirty="0" err="1"/>
              <a:t>Formato</a:t>
            </a:r>
            <a:r>
              <a:rPr lang="en-US" dirty="0"/>
              <a:t> de </a:t>
            </a:r>
            <a:r>
              <a:rPr lang="en-US" dirty="0" err="1"/>
              <a:t>versiculo</a:t>
            </a:r>
            <a:r>
              <a:rPr lang="en-US" dirty="0"/>
              <a:t> </a:t>
            </a:r>
            <a:r>
              <a:rPr lang="en-US" dirty="0" err="1"/>
              <a:t>akllay</a:t>
            </a:r>
            <a:r>
              <a:rPr lang="en-US" dirty="0"/>
              <a:t> </a:t>
            </a:r>
            <a:r>
              <a:rPr lang="en-US" dirty="0" err="1"/>
              <a:t>atiy</a:t>
            </a:r>
            <a:r>
              <a:rPr lang="en-US" dirty="0"/>
              <a:t> </a:t>
            </a:r>
            <a:r>
              <a:rPr lang="en-US" dirty="0" err="1"/>
              <a:t>kananpaq</a:t>
            </a:r>
            <a:r>
              <a:rPr lang="en-US" dirty="0"/>
              <a:t> :</a:t>
            </a:r>
          </a:p>
          <a:p>
            <a:pPr lvl="2"/>
            <a:r>
              <a:rPr lang="en-US" dirty="0"/>
              <a:t>Versión </a:t>
            </a:r>
            <a:r>
              <a:rPr lang="en-US" dirty="0" err="1"/>
              <a:t>nisqataqa</a:t>
            </a:r>
            <a:r>
              <a:rPr lang="en-US" dirty="0"/>
              <a:t> </a:t>
            </a:r>
            <a:r>
              <a:rPr lang="en-US" dirty="0" err="1"/>
              <a:t>manam</a:t>
            </a:r>
            <a:r>
              <a:rPr lang="en-US" dirty="0"/>
              <a:t> copyright </a:t>
            </a:r>
            <a:r>
              <a:rPr lang="en-US" dirty="0" err="1"/>
              <a:t>nisqayuqchu</a:t>
            </a:r>
            <a:r>
              <a:rPr lang="en-US" dirty="0"/>
              <a:t> </a:t>
            </a:r>
            <a:r>
              <a:rPr lang="en-US" dirty="0" err="1"/>
              <a:t>kanman</a:t>
            </a:r>
            <a:r>
              <a:rPr lang="en-US" dirty="0"/>
              <a:t>.</a:t>
            </a:r>
          </a:p>
          <a:p>
            <a:pPr lvl="2"/>
            <a:r>
              <a:rPr lang="en-US" dirty="0" err="1"/>
              <a:t>Qelqakunata</a:t>
            </a:r>
            <a:r>
              <a:rPr lang="en-US" dirty="0"/>
              <a:t> </a:t>
            </a:r>
            <a:r>
              <a:rPr lang="en-US" dirty="0" err="1"/>
              <a:t>churayqa</a:t>
            </a:r>
            <a:r>
              <a:rPr lang="en-US" dirty="0"/>
              <a:t> </a:t>
            </a:r>
            <a:r>
              <a:rPr lang="en-US" dirty="0" err="1"/>
              <a:t>Arí</a:t>
            </a:r>
            <a:r>
              <a:rPr lang="en-US" dirty="0"/>
              <a:t> </a:t>
            </a:r>
            <a:r>
              <a:rPr lang="en-US" dirty="0" err="1"/>
              <a:t>kanan</a:t>
            </a:r>
            <a:r>
              <a:rPr lang="en-US" dirty="0"/>
              <a:t>.</a:t>
            </a:r>
          </a:p>
          <a:p>
            <a:pPr lvl="2"/>
            <a:r>
              <a:rPr lang="en-US" dirty="0" err="1"/>
              <a:t>Incluy</a:t>
            </a:r>
            <a:r>
              <a:rPr lang="en-US" dirty="0"/>
              <a:t> </a:t>
            </a:r>
            <a:r>
              <a:rPr lang="en-US" dirty="0" err="1"/>
              <a:t>Referencias</a:t>
            </a:r>
            <a:r>
              <a:rPr lang="en-US" dirty="0"/>
              <a:t> </a:t>
            </a:r>
            <a:r>
              <a:rPr lang="en-US" dirty="0" err="1"/>
              <a:t>Cruzadas</a:t>
            </a:r>
            <a:r>
              <a:rPr lang="en-US" dirty="0"/>
              <a:t> </a:t>
            </a:r>
            <a:r>
              <a:rPr lang="en-US" dirty="0" err="1"/>
              <a:t>nisqakunataqa</a:t>
            </a:r>
            <a:r>
              <a:rPr lang="en-US" dirty="0"/>
              <a:t> </a:t>
            </a:r>
            <a:r>
              <a:rPr lang="en-US" dirty="0" err="1"/>
              <a:t>huk</a:t>
            </a:r>
            <a:r>
              <a:rPr lang="en-US" dirty="0"/>
              <a:t> </a:t>
            </a:r>
            <a:r>
              <a:rPr lang="en-US" dirty="0" err="1"/>
              <a:t>ladoman</a:t>
            </a:r>
            <a:r>
              <a:rPr lang="en-US" dirty="0"/>
              <a:t> </a:t>
            </a:r>
            <a:r>
              <a:rPr lang="en-US" dirty="0" err="1"/>
              <a:t>churana</a:t>
            </a:r>
            <a:r>
              <a:rPr lang="en-US" dirty="0"/>
              <a:t> </a:t>
            </a:r>
            <a:r>
              <a:rPr lang="en-US" dirty="0" err="1"/>
              <a:t>utaq</a:t>
            </a:r>
            <a:r>
              <a:rPr lang="en-US" dirty="0"/>
              <a:t> Mana </a:t>
            </a:r>
            <a:r>
              <a:rPr lang="en-US" dirty="0" err="1"/>
              <a:t>Referencias</a:t>
            </a:r>
            <a:r>
              <a:rPr lang="en-US" dirty="0"/>
              <a:t> </a:t>
            </a:r>
            <a:r>
              <a:rPr lang="en-US" dirty="0" err="1"/>
              <a:t>Cruzadas</a:t>
            </a:r>
            <a:r>
              <a:rPr lang="en-US" dirty="0"/>
              <a:t> </a:t>
            </a:r>
            <a:r>
              <a:rPr lang="en-US" dirty="0" err="1"/>
              <a:t>nisqakunata</a:t>
            </a:r>
            <a:r>
              <a:rPr lang="en-US" dirty="0"/>
              <a:t> </a:t>
            </a:r>
            <a:r>
              <a:rPr lang="en-US" dirty="0" err="1"/>
              <a:t>Akllanachu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1133404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1510</TotalTime>
  <Words>2601</Words>
  <Application>Microsoft Office PowerPoint</Application>
  <PresentationFormat>Widescreen</PresentationFormat>
  <Paragraphs>265</Paragraphs>
  <Slides>45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1" baseType="lpstr">
      <vt:lpstr>Arial</vt:lpstr>
      <vt:lpstr>Century Gothic</vt:lpstr>
      <vt:lpstr>Philosopher</vt:lpstr>
      <vt:lpstr>Poppins</vt:lpstr>
      <vt:lpstr>Wingdings 3</vt:lpstr>
      <vt:lpstr>Wisp</vt:lpstr>
      <vt:lpstr>worldbibleplans.com/languages/quechua/index.html</vt:lpstr>
      <vt:lpstr>PowerPoint Presentation</vt:lpstr>
      <vt:lpstr>Allin hamusqaykichik Planes Bíblicos Mundiales nisqaman</vt:lpstr>
      <vt:lpstr>“eBook mañakuy” nisqa p’anqaman riy</vt:lpstr>
      <vt:lpstr>Kaymi Mañakuy Formulario – Kay diapositivakunapim rakisaqku</vt:lpstr>
      <vt:lpstr>Formulario nisqapa Mecánica nisqa</vt:lpstr>
      <vt:lpstr>Reglas Lógicas de la Forma nisqa</vt:lpstr>
      <vt:lpstr>Reglas Lógicas de la Forma Katichisqa</vt:lpstr>
      <vt:lpstr>Reglas Lógicas de la Forma Katichisqa</vt:lpstr>
      <vt:lpstr>Willawayku pi kasqaykita</vt:lpstr>
      <vt:lpstr>Uray listamanta akllay maypi tiyasqaykita</vt:lpstr>
      <vt:lpstr>Dirección de Correo electrónico nisqaykiman qillqay</vt:lpstr>
      <vt:lpstr>Simiykita akllay</vt:lpstr>
      <vt:lpstr>Simi akllasqaykiwan tinkisqa laya lista kikillanmanta hunt'achinqa</vt:lpstr>
      <vt:lpstr>Kayqa huk ejemplon imakunatan rikuwaq chayta</vt:lpstr>
      <vt:lpstr>Lista ukhupi maskhay</vt:lpstr>
      <vt:lpstr>Copyright nisqayuq Versiones   Formulariopi wakin pampakunaqa wichqasqam kanqa derecho de autorniyuq Bibliata akllaptikiqa. Kamachiyman hinaqa, huk pusaqllata quyta atiykuman copyright nisqayuq layakunallapaq. Versión willakuypa tukukuyninpi © copyright nisqa chimputa rikunki.</vt:lpstr>
      <vt:lpstr>Akllasqayki qallariypi radial nisqapi ñit’iy</vt:lpstr>
      <vt:lpstr>Lista urayk'aq wichq'akunqa chaymanta formulario akllasqayki laya rikuchinqa</vt:lpstr>
      <vt:lpstr>Temas nisqakuna</vt:lpstr>
      <vt:lpstr>Temas Continuado </vt:lpstr>
      <vt:lpstr>Temas Continuado </vt:lpstr>
      <vt:lpstr>Temas Continuado </vt:lpstr>
      <vt:lpstr>Temas Continuado </vt:lpstr>
      <vt:lpstr>Sichus 1 Libro Ukhu Buceo nisqa temata akllarqanki chayqa, huk librota akllay. Mana chayqa, kay akllana wichq'asqa kanqa</vt:lpstr>
      <vt:lpstr>Qelqakunata churay</vt:lpstr>
      <vt:lpstr>Munasqa akllay Cross Referencias nisqakunata churanaykipaq</vt:lpstr>
      <vt:lpstr>Referencia cruzada – Abreviatura Ejemplos nisqakunata churay</vt:lpstr>
      <vt:lpstr>Referencia cruzada – Lliw Qillqa Ejemplokuna churay</vt:lpstr>
      <vt:lpstr>Ñawinchay Hayka tiempo</vt:lpstr>
      <vt:lpstr>Sapa kuti ñawinchanapaq akllay</vt:lpstr>
      <vt:lpstr>Sapa punchaw ñawinchaykunata akllay</vt:lpstr>
      <vt:lpstr>Parrafo otaq versiculokuna Formato nisqapi akllay</vt:lpstr>
      <vt:lpstr>Comentariota churay - Huk capitulomanta capituloman comentariota akllay planniykiwan kuska kananpaq.</vt:lpstr>
      <vt:lpstr>P’unchayman hina, P’unchayman hina otaq Iskayninman hina akllay</vt:lpstr>
      <vt:lpstr>Calendario nisqapi ñit’iy leeyta qallarinapaq p’unchayta akllanaykipaq. Sichus sapanchasqa unay pachata akllarqanki, huk ñawiriy tukukuy p'unchawta akllay</vt:lpstr>
      <vt:lpstr>Formato eBook nisqapi akllay</vt:lpstr>
      <vt:lpstr>Jesuspa rimasqan versiculokunapaq Fuente opcional</vt:lpstr>
      <vt:lpstr>Munasqa: Mana akllay sichus hamuq pachapi WBP kaqmanta correo electrónicos mana chaskiyta munankichu</vt:lpstr>
      <vt:lpstr>Munasqa: Kaypi ima yapasqa mañakuykunatapas qillqay</vt:lpstr>
      <vt:lpstr>Ama hina kaspa, willawayku imaynata ñuqaykumanta uyarisqaykichikta hinaspa sichus kay punta kuti Bibliata leesqaykichikmanta</vt:lpstr>
      <vt:lpstr>Enviar nisqapi ñit’iy</vt:lpstr>
      <vt:lpstr>Confirmación nisqa P’anqa</vt:lpstr>
      <vt:lpstr>Confirmación P’anqaqa hinallam karqa</vt:lpstr>
      <vt:lpstr>Allinta apachiy P’anqa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worldbibleplans.com</dc:title>
  <dc:creator>WBP</dc:creator>
  <cp:lastModifiedBy>World BP</cp:lastModifiedBy>
  <cp:revision>236</cp:revision>
  <dcterms:created xsi:type="dcterms:W3CDTF">2024-04-27T16:46:20Z</dcterms:created>
  <dcterms:modified xsi:type="dcterms:W3CDTF">2026-09-05T17:53:22Z</dcterms:modified>
</cp:coreProperties>
</file>