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1126284"/>
          </a:xfrm>
        </p:spPr>
        <p:txBody>
          <a:bodyPr>
            <a:normAutofit/>
          </a:bodyPr>
          <a:lstStyle/>
          <a:p>
            <a:r>
              <a:rPr lang="en-US" sz="2400" dirty="0"/>
              <a:t>worldbibleplans.com/languages/</a:t>
            </a:r>
            <a:r>
              <a:rPr lang="en-US" sz="2400" dirty="0" err="1"/>
              <a:t>norwegian</a:t>
            </a:r>
            <a:r>
              <a:rPr lang="en-US" sz="24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/>
              <a:t>Trinnvise</a:t>
            </a:r>
            <a:r>
              <a:rPr lang="en-US" sz="2400" dirty="0"/>
              <a:t> </a:t>
            </a:r>
            <a:r>
              <a:rPr lang="en-US" sz="2400" dirty="0" err="1"/>
              <a:t>Instruksjoner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nb-NO" sz="3200" dirty="0"/>
              <a:t>Fortell oss hvem du er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Disse </a:t>
            </a:r>
            <a:r>
              <a:rPr lang="en-US" dirty="0" err="1"/>
              <a:t>feltene</a:t>
            </a:r>
            <a:r>
              <a:rPr lang="en-US" dirty="0"/>
              <a:t> er </a:t>
            </a:r>
            <a:r>
              <a:rPr lang="en-US" dirty="0" err="1"/>
              <a:t>obligatoriske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Alle </a:t>
            </a:r>
            <a:r>
              <a:rPr lang="en-US" dirty="0" err="1"/>
              <a:t>obligatoriske</a:t>
            </a:r>
            <a:r>
              <a:rPr lang="en-US" dirty="0"/>
              <a:t> felt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ikke</a:t>
            </a:r>
            <a:r>
              <a:rPr lang="en-US" dirty="0"/>
              <a:t> er </a:t>
            </a:r>
            <a:r>
              <a:rPr lang="en-US" dirty="0" err="1"/>
              <a:t>fylt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/</a:t>
            </a:r>
            <a:r>
              <a:rPr lang="en-US" dirty="0" err="1"/>
              <a:t>valgt</a:t>
            </a:r>
            <a:r>
              <a:rPr lang="en-US" dirty="0"/>
              <a:t>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føre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en </a:t>
            </a:r>
            <a:r>
              <a:rPr lang="en-US" dirty="0" err="1"/>
              <a:t>feil</a:t>
            </a:r>
            <a:r>
              <a:rPr lang="en-US" dirty="0"/>
              <a:t> </a:t>
            </a:r>
            <a:r>
              <a:rPr lang="en-US" dirty="0" err="1"/>
              <a:t>når</a:t>
            </a:r>
            <a:r>
              <a:rPr lang="en-US" dirty="0"/>
              <a:t> du sender inn, </a:t>
            </a:r>
            <a:r>
              <a:rPr lang="en-US" dirty="0" err="1"/>
              <a:t>og</a:t>
            </a:r>
            <a:r>
              <a:rPr lang="en-US" dirty="0"/>
              <a:t> du </a:t>
            </a:r>
            <a:r>
              <a:rPr lang="en-US" dirty="0" err="1"/>
              <a:t>må</a:t>
            </a:r>
            <a:r>
              <a:rPr lang="en-US" dirty="0"/>
              <a:t> </a:t>
            </a:r>
            <a:r>
              <a:rPr lang="en-US" dirty="0" err="1"/>
              <a:t>fylle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feltet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B28B82-5EEC-4C37-901F-F02FCC4D3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17" t="31074" r="18059" b="58954"/>
          <a:stretch/>
        </p:blipFill>
        <p:spPr>
          <a:xfrm>
            <a:off x="1078618" y="1535278"/>
            <a:ext cx="10332642" cy="8413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EEC6D5-012F-44DB-8B56-A7742F3F91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9871" r="18218" b="25433"/>
          <a:stretch/>
        </p:blipFill>
        <p:spPr>
          <a:xfrm>
            <a:off x="3002606" y="4338535"/>
            <a:ext cx="6575494" cy="163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1A2CC-DB6B-4825-B767-2F745A7678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8" t="21424" r="51569" b="31805"/>
          <a:stretch/>
        </p:blipFill>
        <p:spPr>
          <a:xfrm>
            <a:off x="2592925" y="2227836"/>
            <a:ext cx="4352624" cy="35396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en-US" sz="2700" dirty="0" err="1"/>
              <a:t>Velg</a:t>
            </a:r>
            <a:r>
              <a:rPr lang="en-US" sz="2700" dirty="0"/>
              <a:t> </a:t>
            </a:r>
            <a:r>
              <a:rPr lang="en-US" sz="2700" dirty="0" err="1"/>
              <a:t>bostedsland</a:t>
            </a:r>
            <a:r>
              <a:rPr lang="en-US" sz="2700" dirty="0"/>
              <a:t> </a:t>
            </a:r>
            <a:r>
              <a:rPr lang="en-US" sz="2700" dirty="0" err="1"/>
              <a:t>fra</a:t>
            </a:r>
            <a:r>
              <a:rPr lang="en-US" sz="2700" dirty="0"/>
              <a:t> </a:t>
            </a:r>
            <a:r>
              <a:rPr lang="en-US" sz="2700" dirty="0" err="1"/>
              <a:t>nedtrekkslisten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ditt</a:t>
            </a:r>
            <a:r>
              <a:rPr lang="en-US" dirty="0"/>
              <a:t> </a:t>
            </a:r>
            <a:r>
              <a:rPr lang="en-US" dirty="0" err="1"/>
              <a:t>bostedsvalg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Norge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dette</a:t>
            </a:r>
            <a:r>
              <a:rPr lang="en-US" dirty="0"/>
              <a:t> </a:t>
            </a:r>
            <a:r>
              <a:rPr lang="en-US" dirty="0" err="1"/>
              <a:t>eksempelet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Klikk på nedtrekksmenyen for å se listen over bostedsland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Bla til ditt valgte bosted eller</a:t>
            </a:r>
            <a:endParaRPr lang="en-US" dirty="0"/>
          </a:p>
          <a:p>
            <a:pPr lvl="1"/>
            <a:r>
              <a:rPr lang="nb-NO" dirty="0"/>
              <a:t>Begynn å skrive for å komme raskere til ditt valgte bosted</a:t>
            </a:r>
            <a:r>
              <a:rPr lang="en-US" dirty="0"/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558373" y="4291531"/>
            <a:ext cx="1258610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en-US" sz="3200" dirty="0" err="1"/>
              <a:t>Skriv</a:t>
            </a:r>
            <a:r>
              <a:rPr lang="en-US" sz="3200" dirty="0"/>
              <a:t> inn e-</a:t>
            </a:r>
            <a:r>
              <a:rPr lang="en-US" sz="3200" dirty="0" err="1"/>
              <a:t>postadressen</a:t>
            </a:r>
            <a:r>
              <a:rPr lang="en-US" sz="3200" dirty="0"/>
              <a:t> din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nb-NO" dirty="0"/>
              <a:t>Vi trenger e-postadressen din for å sende deg en leseplan eller en lenke for å laste ned din skreddersydde bibelleseplan. Med mindre du ber oss om ikke å gjøre det når du sender inn forespørselen din, vil WBP sende av og til e-poster med oppdateringer, nye oversettelser og nye planer</a:t>
            </a:r>
            <a:r>
              <a:rPr lang="en-US" dirty="0"/>
              <a:t>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Vi vil aldri dele e-postadressen din med noen, uansett grunn.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3390CD-44F4-4F2A-BCFE-D108DE2FC9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2316" r="17500" b="66106"/>
          <a:stretch/>
        </p:blipFill>
        <p:spPr>
          <a:xfrm>
            <a:off x="2589212" y="2743198"/>
            <a:ext cx="8483592" cy="162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B79745-B007-4C35-9985-CE65B0B5B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53" t="22167" r="59149" b="33152"/>
          <a:stretch/>
        </p:blipFill>
        <p:spPr>
          <a:xfrm>
            <a:off x="3466105" y="2052537"/>
            <a:ext cx="3207074" cy="3305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 err="1"/>
              <a:t>Velg</a:t>
            </a:r>
            <a:r>
              <a:rPr lang="en-US" dirty="0"/>
              <a:t> </a:t>
            </a:r>
            <a:r>
              <a:rPr lang="en-US" dirty="0" err="1"/>
              <a:t>språket</a:t>
            </a:r>
            <a:r>
              <a:rPr lang="en-US" dirty="0"/>
              <a:t> </a:t>
            </a:r>
            <a:r>
              <a:rPr lang="en-US" dirty="0" err="1"/>
              <a:t>ditt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språkvalget</a:t>
            </a:r>
            <a:r>
              <a:rPr lang="en-US" dirty="0"/>
              <a:t> </a:t>
            </a:r>
            <a:r>
              <a:rPr lang="en-US" dirty="0" err="1"/>
              <a:t>ditt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Norsk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dette</a:t>
            </a:r>
            <a:r>
              <a:rPr lang="en-US" dirty="0"/>
              <a:t> </a:t>
            </a:r>
            <a:r>
              <a:rPr lang="en-US" dirty="0" err="1"/>
              <a:t>eksempelet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nb-NO" dirty="0"/>
              <a:t>Språket du velger vil avgjøre listen over bibelversjoner du kan velge fra.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3462950" y="3599181"/>
            <a:ext cx="1420334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nedtrekksmenyen</a:t>
            </a:r>
            <a:r>
              <a:rPr lang="en-US" dirty="0"/>
              <a:t> for å se </a:t>
            </a:r>
            <a:r>
              <a:rPr lang="en-US" dirty="0" err="1"/>
              <a:t>språklisten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Bla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språkvalget</a:t>
            </a:r>
            <a:r>
              <a:rPr lang="en-US" dirty="0"/>
              <a:t> </a:t>
            </a:r>
            <a:r>
              <a:rPr lang="en-US" dirty="0" err="1"/>
              <a:t>ditt</a:t>
            </a:r>
            <a:r>
              <a:rPr lang="en-US" dirty="0"/>
              <a:t> </a:t>
            </a:r>
            <a:r>
              <a:rPr lang="en-US" dirty="0" err="1"/>
              <a:t>eller</a:t>
            </a:r>
            <a:endParaRPr lang="en-US" dirty="0"/>
          </a:p>
          <a:p>
            <a:pPr lvl="1"/>
            <a:r>
              <a:rPr lang="nb-NO" dirty="0"/>
              <a:t>Begynn å skrive for å komme raskere til språkvalget ditt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/>
          <a:lstStyle/>
          <a:p>
            <a:r>
              <a:rPr lang="en-US" dirty="0" err="1"/>
              <a:t>Versjonslisten</a:t>
            </a:r>
            <a:r>
              <a:rPr lang="en-US" dirty="0"/>
              <a:t> </a:t>
            </a:r>
            <a:r>
              <a:rPr lang="en-US" dirty="0" err="1"/>
              <a:t>knyttet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språkvalget</a:t>
            </a:r>
            <a:r>
              <a:rPr lang="en-US" dirty="0"/>
              <a:t> </a:t>
            </a:r>
            <a:r>
              <a:rPr lang="en-US" dirty="0" err="1"/>
              <a:t>ditt</a:t>
            </a:r>
            <a:r>
              <a:rPr lang="en-US" dirty="0"/>
              <a:t>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automatisk</a:t>
            </a:r>
            <a:r>
              <a:rPr lang="en-US" dirty="0"/>
              <a:t> </a:t>
            </a:r>
            <a:r>
              <a:rPr lang="en-US" dirty="0" err="1"/>
              <a:t>fylles</a:t>
            </a:r>
            <a:r>
              <a:rPr lang="en-US" dirty="0"/>
              <a:t> </a:t>
            </a:r>
            <a:r>
              <a:rPr lang="en-US" dirty="0" err="1"/>
              <a:t>ut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nb-NO" dirty="0"/>
              <a:t>Versjonslisten er alfabetisk innenfor språket du valgte. Beskrivelsen av den spesifikke oversettelsen vil fortelle deg om oversettelsen er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Fullstendig</a:t>
            </a:r>
            <a:r>
              <a:rPr lang="en-US" dirty="0"/>
              <a:t> </a:t>
            </a:r>
            <a:r>
              <a:rPr lang="en-US" dirty="0" err="1"/>
              <a:t>bibel</a:t>
            </a:r>
            <a:r>
              <a:rPr lang="en-US" dirty="0"/>
              <a:t> – 66 </a:t>
            </a:r>
            <a:r>
              <a:rPr lang="en-US" dirty="0" err="1"/>
              <a:t>bøker</a:t>
            </a:r>
            <a:r>
              <a:rPr lang="en-US" dirty="0"/>
              <a:t> (Det </a:t>
            </a:r>
            <a:r>
              <a:rPr lang="en-US" dirty="0" err="1"/>
              <a:t>gamle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Det Nye </a:t>
            </a:r>
            <a:r>
              <a:rPr lang="en-US" dirty="0" err="1"/>
              <a:t>Testamentet</a:t>
            </a:r>
            <a:r>
              <a:rPr lang="en-US" dirty="0"/>
              <a:t>).</a:t>
            </a:r>
          </a:p>
          <a:p>
            <a:pPr lvl="1"/>
            <a:r>
              <a:rPr lang="en-US" dirty="0" err="1"/>
              <a:t>Komplett</a:t>
            </a:r>
            <a:r>
              <a:rPr lang="en-US" dirty="0"/>
              <a:t> </a:t>
            </a:r>
            <a:r>
              <a:rPr lang="en-US" dirty="0" err="1"/>
              <a:t>bibel</a:t>
            </a:r>
            <a:r>
              <a:rPr lang="en-US" dirty="0"/>
              <a:t> med x </a:t>
            </a:r>
            <a:r>
              <a:rPr lang="en-US" dirty="0" err="1"/>
              <a:t>apokryfe</a:t>
            </a:r>
            <a:r>
              <a:rPr lang="en-US" dirty="0"/>
              <a:t> </a:t>
            </a:r>
            <a:r>
              <a:rPr lang="en-US" dirty="0" err="1"/>
              <a:t>bøker</a:t>
            </a:r>
            <a:r>
              <a:rPr lang="en-US" dirty="0"/>
              <a:t> (Det </a:t>
            </a:r>
            <a:r>
              <a:rPr lang="en-US" dirty="0" err="1"/>
              <a:t>gamle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Nye </a:t>
            </a:r>
            <a:r>
              <a:rPr lang="en-US" dirty="0" err="1"/>
              <a:t>Testamentet</a:t>
            </a:r>
            <a:r>
              <a:rPr lang="en-US" dirty="0"/>
              <a:t> med </a:t>
            </a:r>
            <a:r>
              <a:rPr lang="en-US" dirty="0" err="1"/>
              <a:t>noen</a:t>
            </a:r>
            <a:r>
              <a:rPr lang="en-US" dirty="0"/>
              <a:t> </a:t>
            </a:r>
            <a:r>
              <a:rPr lang="en-US" dirty="0" err="1"/>
              <a:t>apokryfe</a:t>
            </a:r>
            <a:r>
              <a:rPr lang="en-US" dirty="0"/>
              <a:t> </a:t>
            </a:r>
            <a:r>
              <a:rPr lang="en-US" dirty="0" err="1"/>
              <a:t>bøker</a:t>
            </a:r>
            <a:r>
              <a:rPr lang="en-US" dirty="0"/>
              <a:t>). X-et </a:t>
            </a:r>
            <a:r>
              <a:rPr lang="en-US" dirty="0" err="1"/>
              <a:t>representerer</a:t>
            </a:r>
            <a:r>
              <a:rPr lang="en-US" dirty="0"/>
              <a:t> </a:t>
            </a:r>
            <a:r>
              <a:rPr lang="en-US" dirty="0" err="1"/>
              <a:t>antall</a:t>
            </a:r>
            <a:r>
              <a:rPr lang="en-US" dirty="0"/>
              <a:t> </a:t>
            </a:r>
            <a:r>
              <a:rPr lang="en-US" dirty="0" err="1"/>
              <a:t>bøker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Kun</a:t>
            </a:r>
            <a:r>
              <a:rPr lang="en-US" dirty="0"/>
              <a:t> Det Nye </a:t>
            </a:r>
            <a:r>
              <a:rPr lang="en-US" dirty="0" err="1"/>
              <a:t>Testamentet</a:t>
            </a:r>
            <a:r>
              <a:rPr lang="en-US" dirty="0"/>
              <a:t> – De 27 </a:t>
            </a:r>
            <a:r>
              <a:rPr lang="en-US" dirty="0" err="1"/>
              <a:t>bøkene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Det Nye </a:t>
            </a:r>
            <a:r>
              <a:rPr lang="en-US" dirty="0" err="1"/>
              <a:t>Testamentet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Det Nye </a:t>
            </a:r>
            <a:r>
              <a:rPr lang="en-US" dirty="0" err="1"/>
              <a:t>Testamentet</a:t>
            </a:r>
            <a:r>
              <a:rPr lang="en-US" dirty="0"/>
              <a:t> med </a:t>
            </a:r>
            <a:r>
              <a:rPr lang="en-US" dirty="0" err="1"/>
              <a:t>andre</a:t>
            </a:r>
            <a:r>
              <a:rPr lang="en-US" dirty="0"/>
              <a:t> </a:t>
            </a:r>
            <a:r>
              <a:rPr lang="en-US" dirty="0" err="1"/>
              <a:t>bøker</a:t>
            </a:r>
            <a:r>
              <a:rPr lang="en-US" dirty="0"/>
              <a:t> – De 27 </a:t>
            </a:r>
            <a:r>
              <a:rPr lang="en-US" dirty="0" err="1"/>
              <a:t>bøkene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Det Nye </a:t>
            </a:r>
            <a:r>
              <a:rPr lang="en-US" dirty="0" err="1"/>
              <a:t>Testamentet</a:t>
            </a:r>
            <a:r>
              <a:rPr lang="en-US" dirty="0"/>
              <a:t> </a:t>
            </a:r>
            <a:r>
              <a:rPr lang="en-US" dirty="0" err="1"/>
              <a:t>pluss</a:t>
            </a:r>
            <a:r>
              <a:rPr lang="en-US" dirty="0"/>
              <a:t> et </a:t>
            </a:r>
            <a:r>
              <a:rPr lang="en-US" dirty="0" err="1"/>
              <a:t>antall</a:t>
            </a:r>
            <a:r>
              <a:rPr lang="en-US" dirty="0"/>
              <a:t> </a:t>
            </a:r>
            <a:r>
              <a:rPr lang="en-US" dirty="0" err="1"/>
              <a:t>bøker</a:t>
            </a:r>
            <a:r>
              <a:rPr lang="en-US" dirty="0"/>
              <a:t> </a:t>
            </a:r>
            <a:r>
              <a:rPr lang="en-US" dirty="0" err="1"/>
              <a:t>fra</a:t>
            </a:r>
            <a:r>
              <a:rPr lang="en-US" dirty="0"/>
              <a:t> Det </a:t>
            </a:r>
            <a:r>
              <a:rPr lang="en-US" dirty="0" err="1"/>
              <a:t>Gamle</a:t>
            </a:r>
            <a:r>
              <a:rPr lang="en-US" dirty="0"/>
              <a:t> </a:t>
            </a:r>
            <a:r>
              <a:rPr lang="en-US" dirty="0" err="1"/>
              <a:t>Testamentet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Kun</a:t>
            </a:r>
            <a:r>
              <a:rPr lang="en-US" dirty="0"/>
              <a:t> Det </a:t>
            </a:r>
            <a:r>
              <a:rPr lang="en-US" dirty="0" err="1"/>
              <a:t>Gamle</a:t>
            </a:r>
            <a:r>
              <a:rPr lang="en-US" dirty="0"/>
              <a:t> </a:t>
            </a:r>
            <a:r>
              <a:rPr lang="en-US" dirty="0" err="1"/>
              <a:t>Testamentet</a:t>
            </a:r>
            <a:r>
              <a:rPr lang="en-US" dirty="0"/>
              <a:t> – De 39 </a:t>
            </a:r>
            <a:r>
              <a:rPr lang="en-US" dirty="0" err="1"/>
              <a:t>bøkene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Det </a:t>
            </a:r>
            <a:r>
              <a:rPr lang="en-US" dirty="0" err="1"/>
              <a:t>Gamle</a:t>
            </a:r>
            <a:r>
              <a:rPr lang="en-US" dirty="0"/>
              <a:t> </a:t>
            </a:r>
            <a:r>
              <a:rPr lang="en-US" dirty="0" err="1"/>
              <a:t>Testamentet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Manglende x Bok(er) – Noen oversettelser mangler bøker. X representerer antall bøker som mangler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x Bøker – Noen oversettelser har et begrenset antall bøker. X representerer antall bøker i oversettelsen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0E1498-57FB-4D3B-9A96-2B674B7F0C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2761" r="23325" b="22316"/>
          <a:stretch/>
        </p:blipFill>
        <p:spPr>
          <a:xfrm>
            <a:off x="2365752" y="1121846"/>
            <a:ext cx="9356307" cy="46077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nb-NO" dirty="0"/>
              <a:t>Dette er et eksempel på hva du kan 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/>
          <a:lstStyle/>
          <a:p>
            <a:r>
              <a:rPr lang="nb-NO" dirty="0"/>
              <a:t>(IC xxxx) er en intern kode vi bruker i behandlingen av forespørselen din.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7403927" y="4049486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4447859" y="4488869"/>
            <a:ext cx="3048000" cy="15772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1974974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3343077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Søk i listen for å begrense valgmulighetene.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2720416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227C8C-16C8-400C-8BE6-0669EAF37C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32193" r="23405" b="27511"/>
          <a:stretch/>
        </p:blipFill>
        <p:spPr>
          <a:xfrm>
            <a:off x="2295416" y="1317811"/>
            <a:ext cx="9551283" cy="34876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 err="1"/>
              <a:t>Søk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listen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Søk i listen for å begrense valgmulighetene.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nb-NO" dirty="0"/>
              <a:t>I dette eksempelet søkte jeg i listen etter</a:t>
            </a:r>
            <a:r>
              <a:rPr lang="en-US" dirty="0"/>
              <a:t>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2294878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 err="1"/>
              <a:t>Opphavsrettsbeskyttede</a:t>
            </a:r>
            <a:r>
              <a:rPr lang="en-US" sz="3200" dirty="0"/>
              <a:t> </a:t>
            </a:r>
            <a:r>
              <a:rPr lang="en-US" sz="3200" dirty="0" err="1"/>
              <a:t>versjoner</a:t>
            </a:r>
            <a:r>
              <a:rPr lang="en-US" sz="1200" dirty="0"/>
              <a:t> </a:t>
            </a:r>
            <a:br>
              <a:rPr lang="en-US" sz="1200" dirty="0"/>
            </a:br>
            <a:br>
              <a:rPr lang="en-US" sz="1200" dirty="0"/>
            </a:br>
            <a:r>
              <a:rPr lang="nb-NO" sz="1600" b="1" dirty="0">
                <a:solidFill>
                  <a:srgbClr val="2F4858"/>
                </a:solidFill>
                <a:latin typeface="Philosopher"/>
              </a:rPr>
              <a:t>Noen felt på skjemaet vil bli låst hvis du velger en opphavsrettsbeskyttet bibelversjon. Ifølge loven kan vi kun gi en veiledning for opphavsrettsbeskyttede versjoner. Du vil se opphavsrettssymbolet © på slutten av versjonsbeskrivelsen.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nb-NO" dirty="0">
                <a:cs typeface="Times New Roman" panose="02020603050405020304" pitchFamily="18" charset="0"/>
              </a:rPr>
              <a:t>Ifølge loven har vi ikke lov til å levere den skriftlige teksten for bibelversjoner under gyldig opphavsrett. Enhver versjon som er under gjeldende opphavsrett, vil ha symbolet © på slutten. For disse versjonene kan vi kun gi en veiledning.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606666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8FFD1C-7E75-43B0-815C-F6B3539D8F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43042" r="23405" b="27511"/>
          <a:stretch/>
        </p:blipFill>
        <p:spPr>
          <a:xfrm>
            <a:off x="2295416" y="1799616"/>
            <a:ext cx="9551283" cy="25486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nb-NO" dirty="0"/>
              <a:t>Klikk på radialknappen i starten av valget ditt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554708"/>
            <a:ext cx="8915400" cy="1534166"/>
          </a:xfrm>
        </p:spPr>
        <p:txBody>
          <a:bodyPr>
            <a:normAutofit/>
          </a:bodyPr>
          <a:lstStyle/>
          <a:p>
            <a:r>
              <a:rPr lang="en-US" dirty="0"/>
              <a:t>I </a:t>
            </a:r>
            <a:r>
              <a:rPr lang="en-US" dirty="0" err="1"/>
              <a:t>dette</a:t>
            </a:r>
            <a:r>
              <a:rPr lang="en-US" dirty="0"/>
              <a:t> </a:t>
            </a:r>
            <a:r>
              <a:rPr lang="en-US" dirty="0" err="1"/>
              <a:t>eksempelet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jeg</a:t>
            </a:r>
            <a:r>
              <a:rPr lang="en-US" dirty="0"/>
              <a:t> </a:t>
            </a:r>
            <a:r>
              <a:rPr lang="en-US" dirty="0" err="1"/>
              <a:t>valgt</a:t>
            </a:r>
            <a:r>
              <a:rPr lang="en-US" dirty="0"/>
              <a:t> Norwegian Bible (DNB) (1930) (Complete Bible) </a:t>
            </a:r>
            <a:r>
              <a:rPr lang="en-US" dirty="0" err="1"/>
              <a:t>Norsk</a:t>
            </a:r>
            <a:r>
              <a:rPr lang="en-US" dirty="0"/>
              <a:t> </a:t>
            </a:r>
            <a:r>
              <a:rPr lang="en-US" dirty="0" err="1"/>
              <a:t>Bibelen</a:t>
            </a:r>
            <a:r>
              <a:rPr lang="en-US" dirty="0"/>
              <a:t> (IC 1946).</a:t>
            </a:r>
          </a:p>
          <a:p>
            <a:pPr lvl="1"/>
            <a:r>
              <a:rPr lang="nb-NO" dirty="0"/>
              <a:t>Merk: Du kan bare ta ett valg per forespørsel. Hvis du vil ha flere versjoner, må du sende inn flere forespørsler</a:t>
            </a:r>
            <a:r>
              <a:rPr lang="en-US" dirty="0"/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244091" y="3787602"/>
            <a:ext cx="435029" cy="3563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2589213" y="4143983"/>
            <a:ext cx="805740" cy="4107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nb-NO" sz="2400" dirty="0"/>
              <a:t>Nedtrekkslisten lukkes, og skjemaet viser versjonen du valgte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nb-NO" dirty="0"/>
              <a:t>Du kan endre valget ditt ved å klikke på Tilbake til versjoner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Hvis du gjør dette etter at du har fylt ut resten av skjemaet, må du fylle ut skjemaet på nytt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29E0B5-24E6-43CF-B49B-0E29E079D3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2" t="31964" r="48058" b="52301"/>
          <a:stretch/>
        </p:blipFill>
        <p:spPr>
          <a:xfrm>
            <a:off x="2133599" y="1118429"/>
            <a:ext cx="8381594" cy="200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79366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Har du som kristen noen gang lest gjennom hele Bibelen?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669577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077656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257906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Var det </a:t>
            </a:r>
            <a:r>
              <a:rPr lang="en-US" sz="1200" dirty="0" err="1">
                <a:solidFill>
                  <a:schemeClr val="tx1"/>
                </a:solidFill>
              </a:rPr>
              <a:t>gunstig</a:t>
            </a:r>
            <a:r>
              <a:rPr lang="en-US" sz="1200" dirty="0">
                <a:solidFill>
                  <a:schemeClr val="tx1"/>
                </a:solidFill>
              </a:rPr>
              <a:t> for </a:t>
            </a:r>
            <a:r>
              <a:rPr lang="en-US" sz="1200" dirty="0" err="1">
                <a:solidFill>
                  <a:schemeClr val="tx1"/>
                </a:solidFill>
              </a:rPr>
              <a:t>livet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ditt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25790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1994656"/>
            <a:ext cx="67605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Ingen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405900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Hvorfor ikke?  Ville en enkel leseplan ha bidratt til å legge til nytte?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279678"/>
            <a:ext cx="692082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Ingen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26727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272486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Brukte</a:t>
            </a:r>
            <a:r>
              <a:rPr lang="en-US" sz="1200" dirty="0">
                <a:solidFill>
                  <a:schemeClr val="tx1"/>
                </a:solidFill>
              </a:rPr>
              <a:t> du en </a:t>
            </a:r>
            <a:r>
              <a:rPr lang="en-US" sz="1200" dirty="0" err="1">
                <a:solidFill>
                  <a:schemeClr val="tx1"/>
                </a:solidFill>
              </a:rPr>
              <a:t>leseplan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261011"/>
            <a:ext cx="16919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Synes du det er viktig som kristen å lese hele Bibelen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03262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421443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Hva hindrer deg i å lese hele Bibelen?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1998413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50346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Tar det for mye tid?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733449" y="1274844"/>
            <a:ext cx="64946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Ingen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626607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257906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Hvorfor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ikke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312182"/>
            <a:ext cx="1891967" cy="8824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Er det for skremmende?  Det er en stor vanskelig bok å lese?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778314"/>
            <a:ext cx="2330172" cy="12677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WBP har GRATIS bibelleseplaner som støtter enhver tidsforpliktelse fra 5 minutter til 60 minutter per dag eller et hvilket som helst antall dager per uke.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cxnSpLocks/>
            <a:stCxn id="31" idx="3"/>
            <a:endCxn id="45" idx="1"/>
          </p:cNvCxnSpPr>
          <p:nvPr/>
        </p:nvCxnSpPr>
        <p:spPr>
          <a:xfrm>
            <a:off x="4035637" y="2749641"/>
            <a:ext cx="405497" cy="37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775869"/>
            <a:ext cx="2607098" cy="12707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WBP tilbyr GRATIS planer i lettleste oversettelser.  Selv de største oppgavene blir gjennomførbare når de deles opp i små trinn som er enkle å administrere.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191696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419568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Gjorde leseplanen oppgaven mer håndterlig?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412113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Ville en skreddersydd leseplan ha gjort oppgaven mer håndterlig?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147815" y="262293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Ingen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4778314"/>
            <a:ext cx="2039615" cy="1262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Hos WBP tror vi at det å lese Bibelen gir enorme fordeler for alle våre liv.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551982"/>
            <a:ext cx="1459719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4775870"/>
            <a:ext cx="1483801" cy="12620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Hvilken plan brukte du?  WBP har et stort utvalg å velge mellom.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86303" y="3634683"/>
            <a:ext cx="1382297" cy="900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4778975"/>
            <a:ext cx="823913" cy="12582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Prøv</a:t>
            </a:r>
            <a:r>
              <a:rPr lang="en-US" sz="1200" dirty="0">
                <a:solidFill>
                  <a:schemeClr val="tx1"/>
                </a:solidFill>
              </a:rPr>
              <a:t> en GRATIS plan </a:t>
            </a:r>
            <a:r>
              <a:rPr lang="en-US" sz="1200" dirty="0" err="1">
                <a:solidFill>
                  <a:schemeClr val="tx1"/>
                </a:solidFill>
              </a:rPr>
              <a:t>på</a:t>
            </a:r>
            <a:r>
              <a:rPr lang="en-US" sz="1200" dirty="0">
                <a:solidFill>
                  <a:schemeClr val="tx1"/>
                </a:solidFill>
              </a:rPr>
              <a:t> WBP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60885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73741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3829346"/>
            <a:ext cx="618823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Ingen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775869"/>
            <a:ext cx="2166425" cy="1265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WBP tilbyr GRATIS planer med flere temaer som kronologisk, M'Cheyne, etc. for å legge til litt variasjon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412577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Er det for </a:t>
            </a:r>
            <a:r>
              <a:rPr lang="en-US" sz="1200" dirty="0" err="1">
                <a:solidFill>
                  <a:schemeClr val="tx1"/>
                </a:solidFill>
              </a:rPr>
              <a:t>kjedelig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2744734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17762" y="4010493"/>
            <a:ext cx="1290727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919110" y="3662643"/>
            <a:ext cx="1581233" cy="64521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59973"/>
            <a:ext cx="11903617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Hvis du har prøvd og mislyktes med å lese Bibelen, besøk oss på </a:t>
            </a:r>
            <a:r>
              <a:rPr lang="nb-NO" sz="1200" u="sng" dirty="0">
                <a:solidFill>
                  <a:srgbClr val="0070C0"/>
                </a:solidFill>
              </a:rPr>
              <a:t>https://worldbibleplans.com/languages/norwegian/index.html</a:t>
            </a:r>
            <a:r>
              <a:rPr lang="nb-NO" sz="1200" dirty="0">
                <a:solidFill>
                  <a:schemeClr val="tx1"/>
                </a:solidFill>
              </a:rPr>
              <a:t> og lag en GRATIS tilpasset bibelleseplan.  Velg mellom en rekke språk, oversettelser, tidsforpliktelser, temaer og e-bokformater.  Så enkelt er det.  Lag en plan, WBP lager den, og på mindre enn 1 dag får du en lenke for å laste ned din tilpassede GRATIS utformede bibelleseplan med eller uten skriftsteder.  Nevnte vi at alt er GRATIS!</a:t>
            </a:r>
            <a:endParaRPr lang="en-US" sz="12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626606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176581" y="2897240"/>
            <a:ext cx="410556" cy="249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50036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53768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24086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Ja</a:t>
            </a: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486275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137093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704332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155406" y="1281896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187535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038213"/>
            <a:ext cx="618153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Ingen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373084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50781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Planer </a:t>
            </a:r>
            <a:r>
              <a:rPr lang="en-US" sz="1200" dirty="0" err="1">
                <a:solidFill>
                  <a:schemeClr val="tx1"/>
                </a:solidFill>
              </a:rPr>
              <a:t>som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inkluderer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skrifter</a:t>
            </a:r>
            <a:r>
              <a:rPr lang="en-US" sz="1200" dirty="0">
                <a:solidFill>
                  <a:schemeClr val="tx1"/>
                </a:solidFill>
              </a:rPr>
              <a:t> er for </a:t>
            </a:r>
            <a:r>
              <a:rPr lang="en-US" sz="1200" dirty="0" err="1">
                <a:solidFill>
                  <a:schemeClr val="tx1"/>
                </a:solidFill>
              </a:rPr>
              <a:t>dyre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078571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2749433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128789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179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Temaer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70000" lnSpcReduction="20000"/>
          </a:bodyPr>
          <a:lstStyle/>
          <a:p>
            <a:r>
              <a:rPr lang="nb-NO" sz="2400" dirty="0"/>
              <a:t>Temaer gir ulike måter å lese skriftene på</a:t>
            </a:r>
            <a:r>
              <a:rPr lang="en-US" sz="2400" dirty="0"/>
              <a:t>.</a:t>
            </a:r>
          </a:p>
          <a:p>
            <a:pPr lvl="1"/>
            <a:r>
              <a:rPr lang="nb-NO" sz="2200" dirty="0"/>
              <a:t>Noen temaer gir en leserekkefølge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Eksempler</a:t>
            </a:r>
            <a:r>
              <a:rPr lang="en-US" sz="2000" dirty="0"/>
              <a:t>:</a:t>
            </a:r>
          </a:p>
          <a:p>
            <a:pPr lvl="3"/>
            <a:r>
              <a:rPr lang="nb-NO" sz="1800" dirty="0"/>
              <a:t>Rett (Første Mosebok til Åpenbaringen)</a:t>
            </a:r>
            <a:r>
              <a:rPr lang="en-US" sz="1800" dirty="0"/>
              <a:t>.</a:t>
            </a:r>
          </a:p>
          <a:p>
            <a:pPr lvl="3"/>
            <a:r>
              <a:rPr lang="en-US" sz="1800" dirty="0" err="1"/>
              <a:t>Kronologisk</a:t>
            </a:r>
            <a:r>
              <a:rPr lang="en-US" sz="1800" dirty="0"/>
              <a:t> </a:t>
            </a:r>
            <a:r>
              <a:rPr lang="en-US" sz="1800" dirty="0" err="1"/>
              <a:t>rekkefølge</a:t>
            </a:r>
            <a:r>
              <a:rPr lang="en-US" sz="1800" dirty="0"/>
              <a:t>.</a:t>
            </a:r>
            <a:endParaRPr lang="en-US" sz="1600" dirty="0"/>
          </a:p>
          <a:p>
            <a:pPr lvl="1"/>
            <a:r>
              <a:rPr lang="nb-NO" sz="2200" dirty="0"/>
              <a:t>Andre temaer holder deg fokusert på en enkelt idé eller presenterer skriftene på en meningsfull måte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Eksempler</a:t>
            </a:r>
            <a:r>
              <a:rPr lang="en-US" sz="2200" dirty="0"/>
              <a:t>:</a:t>
            </a:r>
          </a:p>
          <a:p>
            <a:pPr lvl="3"/>
            <a:r>
              <a:rPr lang="en-US" sz="1800" dirty="0" err="1"/>
              <a:t>Sjangerbasert</a:t>
            </a:r>
            <a:r>
              <a:rPr lang="en-US" sz="1800" dirty="0"/>
              <a:t>.</a:t>
            </a:r>
          </a:p>
          <a:p>
            <a:pPr lvl="3"/>
            <a:r>
              <a:rPr lang="en-US" sz="1800" dirty="0"/>
              <a:t>M’Cheyne.</a:t>
            </a:r>
          </a:p>
          <a:p>
            <a:pPr lvl="1"/>
            <a:r>
              <a:rPr lang="nb-NO" sz="2200" dirty="0"/>
              <a:t>Noen temaer lar deg fokusere på én bok eller et utvalg bøker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Eksempler</a:t>
            </a:r>
            <a:r>
              <a:rPr lang="en-US" sz="2000" dirty="0"/>
              <a:t>:</a:t>
            </a:r>
          </a:p>
          <a:p>
            <a:pPr lvl="3"/>
            <a:r>
              <a:rPr lang="en-US" sz="1800" dirty="0"/>
              <a:t>1 Bok </a:t>
            </a:r>
            <a:r>
              <a:rPr lang="en-US" sz="1800" dirty="0" err="1"/>
              <a:t>Dypdykk</a:t>
            </a:r>
            <a:r>
              <a:rPr lang="en-US" sz="1800" dirty="0"/>
              <a:t>.</a:t>
            </a:r>
          </a:p>
          <a:p>
            <a:pPr lvl="3"/>
            <a:r>
              <a:rPr lang="en-US" sz="1800" dirty="0" err="1"/>
              <a:t>Apostlene</a:t>
            </a:r>
            <a:r>
              <a:rPr lang="en-US" sz="1800" dirty="0"/>
              <a:t> </a:t>
            </a:r>
            <a:r>
              <a:rPr lang="en-US" sz="1800" dirty="0" err="1"/>
              <a:t>og</a:t>
            </a:r>
            <a:r>
              <a:rPr lang="en-US" sz="1800" dirty="0"/>
              <a:t> Paulus.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en-US" sz="2400" dirty="0"/>
              <a:t>Alle </a:t>
            </a:r>
            <a:r>
              <a:rPr lang="en-US" sz="2400" dirty="0" err="1"/>
              <a:t>temaene</a:t>
            </a:r>
            <a:r>
              <a:rPr lang="en-US" sz="2400" dirty="0"/>
              <a:t> </a:t>
            </a:r>
            <a:r>
              <a:rPr lang="en-US" sz="2400" dirty="0" err="1"/>
              <a:t>forklares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detalj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siden</a:t>
            </a:r>
            <a:r>
              <a:rPr lang="en-US" sz="2400" dirty="0"/>
              <a:t> Reading Plans </a:t>
            </a:r>
            <a:r>
              <a:rPr lang="en-US" sz="2400" dirty="0" err="1"/>
              <a:t>som</a:t>
            </a:r>
            <a:r>
              <a:rPr lang="en-US" sz="2400" dirty="0"/>
              <a:t> </a:t>
            </a:r>
            <a:r>
              <a:rPr lang="en-US" sz="2400" dirty="0" err="1"/>
              <a:t>nås</a:t>
            </a:r>
            <a:r>
              <a:rPr lang="en-US" sz="2400" dirty="0"/>
              <a:t> via </a:t>
            </a:r>
            <a:r>
              <a:rPr lang="en-US" sz="2400" dirty="0" err="1"/>
              <a:t>menyen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Finn </a:t>
            </a:r>
            <a:r>
              <a:rPr lang="en-US" sz="2400" dirty="0" err="1"/>
              <a:t>temaet</a:t>
            </a:r>
            <a:r>
              <a:rPr lang="en-US" sz="2400" dirty="0"/>
              <a:t> </a:t>
            </a:r>
            <a:r>
              <a:rPr lang="en-US" sz="2400" dirty="0" err="1"/>
              <a:t>som</a:t>
            </a:r>
            <a:r>
              <a:rPr lang="en-US" sz="2400" dirty="0"/>
              <a:t> passer best for deg.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Temaene</a:t>
            </a:r>
            <a:r>
              <a:rPr lang="en-US" dirty="0"/>
              <a:t> </a:t>
            </a:r>
            <a:r>
              <a:rPr lang="en-US" dirty="0" err="1"/>
              <a:t>fortsetter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nb-NO" dirty="0"/>
              <a:t>Temaene deles inn i fire grupper basert på fleksibilitet i varighet (varighet på lesing) og hyppighet (hvor mange dager i uken du leser)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Gruppe 1 – For denne første gruppen kan du velge Tid (30 dager, 12 måneder, osv.) eller 1-6 kapitler per dag lesedagsvarighet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9522068" cy="49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Kommentarer</a:t>
            </a:r>
            <a:r>
              <a:rPr lang="en-US" b="1" dirty="0"/>
              <a:t> er </a:t>
            </a:r>
            <a:r>
              <a:rPr lang="en-US" b="1" dirty="0" err="1"/>
              <a:t>kun</a:t>
            </a:r>
            <a:r>
              <a:rPr lang="en-US" b="1" dirty="0"/>
              <a:t> </a:t>
            </a:r>
            <a:r>
              <a:rPr lang="en-US" b="1" dirty="0" err="1"/>
              <a:t>tilgjengelige</a:t>
            </a:r>
            <a:r>
              <a:rPr lang="en-US" b="1" dirty="0"/>
              <a:t> for </a:t>
            </a:r>
            <a:r>
              <a:rPr lang="en-US" b="1" dirty="0" err="1"/>
              <a:t>denne</a:t>
            </a:r>
            <a:r>
              <a:rPr lang="en-US" b="1" dirty="0"/>
              <a:t> </a:t>
            </a:r>
            <a:r>
              <a:rPr lang="en-US" b="1" dirty="0" err="1"/>
              <a:t>gruppen</a:t>
            </a:r>
            <a:r>
              <a:rPr lang="en-US" b="1" dirty="0"/>
              <a:t> </a:t>
            </a:r>
            <a:r>
              <a:rPr lang="en-US" b="1" dirty="0" err="1"/>
              <a:t>temaer</a:t>
            </a:r>
            <a:r>
              <a:rPr lang="en-US" b="1" dirty="0"/>
              <a:t> </a:t>
            </a:r>
            <a:r>
              <a:rPr lang="en-US" b="1" dirty="0" err="1"/>
              <a:t>og</a:t>
            </a:r>
            <a:r>
              <a:rPr lang="en-US" b="1" dirty="0"/>
              <a:t> </a:t>
            </a:r>
            <a:r>
              <a:rPr lang="en-US" b="1" dirty="0" err="1"/>
              <a:t>kun</a:t>
            </a:r>
            <a:r>
              <a:rPr lang="en-US" b="1" dirty="0"/>
              <a:t> </a:t>
            </a:r>
            <a:r>
              <a:rPr lang="en-US" b="1" dirty="0" err="1"/>
              <a:t>hvis</a:t>
            </a:r>
            <a:r>
              <a:rPr lang="en-US" b="1" dirty="0"/>
              <a:t> du </a:t>
            </a:r>
            <a:r>
              <a:rPr lang="en-US" b="1" dirty="0" err="1"/>
              <a:t>velger</a:t>
            </a:r>
            <a:r>
              <a:rPr lang="en-US" b="1" dirty="0"/>
              <a:t> en </a:t>
            </a:r>
            <a:r>
              <a:rPr lang="en-US" b="1" dirty="0" err="1"/>
              <a:t>kapittelvarighet</a:t>
            </a:r>
            <a:r>
              <a:rPr lang="en-US" sz="2400" dirty="0"/>
              <a:t>.</a:t>
            </a:r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87D887-B1B6-44F2-A0C3-380EE7E8CA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7966" r="33089" b="11670"/>
          <a:stretch/>
        </p:blipFill>
        <p:spPr>
          <a:xfrm>
            <a:off x="2405755" y="2403231"/>
            <a:ext cx="3690245" cy="372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Temaene</a:t>
            </a:r>
            <a:r>
              <a:rPr lang="en-US" dirty="0"/>
              <a:t> </a:t>
            </a:r>
            <a:r>
              <a:rPr lang="en-US" dirty="0" err="1"/>
              <a:t>fortsetter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021517"/>
          </a:xfrm>
        </p:spPr>
        <p:txBody>
          <a:bodyPr>
            <a:normAutofit/>
          </a:bodyPr>
          <a:lstStyle/>
          <a:p>
            <a:r>
              <a:rPr lang="en-US" dirty="0"/>
              <a:t>Gruppe 2 – For den </a:t>
            </a:r>
            <a:r>
              <a:rPr lang="en-US" dirty="0" err="1"/>
              <a:t>andre</a:t>
            </a:r>
            <a:r>
              <a:rPr lang="en-US" dirty="0"/>
              <a:t> </a:t>
            </a:r>
            <a:r>
              <a:rPr lang="en-US" dirty="0" err="1"/>
              <a:t>gruppen</a:t>
            </a:r>
            <a:r>
              <a:rPr lang="en-US" dirty="0"/>
              <a:t> er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(30 </a:t>
            </a:r>
            <a:r>
              <a:rPr lang="en-US" dirty="0" err="1"/>
              <a:t>dager</a:t>
            </a:r>
            <a:r>
              <a:rPr lang="en-US" dirty="0"/>
              <a:t>, 12 </a:t>
            </a:r>
            <a:r>
              <a:rPr lang="en-US" dirty="0" err="1"/>
              <a:t>måneder</a:t>
            </a:r>
            <a:r>
              <a:rPr lang="en-US" dirty="0"/>
              <a:t> </a:t>
            </a:r>
            <a:r>
              <a:rPr lang="en-US" dirty="0" err="1"/>
              <a:t>osv</a:t>
            </a:r>
            <a:r>
              <a:rPr lang="en-US" dirty="0"/>
              <a:t>.) </a:t>
            </a:r>
            <a:r>
              <a:rPr lang="en-US" dirty="0" err="1"/>
              <a:t>tillatt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Kapitteltidene vil være grået ut og ikke valgbare</a:t>
            </a:r>
            <a:r>
              <a:rPr lang="en-US" sz="20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Kommentarer</a:t>
            </a:r>
            <a:r>
              <a:rPr lang="en-US" b="1" dirty="0"/>
              <a:t> er </a:t>
            </a:r>
            <a:r>
              <a:rPr lang="en-US" b="1" dirty="0" err="1"/>
              <a:t>ikke</a:t>
            </a:r>
            <a:r>
              <a:rPr lang="en-US" b="1" dirty="0"/>
              <a:t> </a:t>
            </a:r>
            <a:r>
              <a:rPr lang="en-US" b="1" dirty="0" err="1"/>
              <a:t>tilgjengelige</a:t>
            </a:r>
            <a:r>
              <a:rPr lang="en-US" b="1" dirty="0"/>
              <a:t> med </a:t>
            </a:r>
            <a:r>
              <a:rPr lang="en-US" b="1" dirty="0" err="1"/>
              <a:t>denne</a:t>
            </a:r>
            <a:r>
              <a:rPr lang="en-US" b="1" dirty="0"/>
              <a:t> </a:t>
            </a:r>
            <a:r>
              <a:rPr lang="en-US" b="1" dirty="0" err="1"/>
              <a:t>gruppen</a:t>
            </a:r>
            <a:r>
              <a:rPr lang="en-US" b="1" dirty="0"/>
              <a:t>.</a:t>
            </a: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A5A3CD-09E8-4E19-88DF-6539CEDB5E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62" r="10253" b="4882"/>
          <a:stretch/>
        </p:blipFill>
        <p:spPr>
          <a:xfrm>
            <a:off x="2500008" y="2054116"/>
            <a:ext cx="5354622" cy="401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Temaene</a:t>
            </a:r>
            <a:r>
              <a:rPr lang="en-US" dirty="0"/>
              <a:t> </a:t>
            </a:r>
            <a:r>
              <a:rPr lang="en-US" dirty="0" err="1"/>
              <a:t>fortsetter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en-US" dirty="0"/>
              <a:t>Gruppe 3 – For den </a:t>
            </a:r>
            <a:r>
              <a:rPr lang="en-US" dirty="0" err="1"/>
              <a:t>tredje</a:t>
            </a:r>
            <a:r>
              <a:rPr lang="en-US" dirty="0"/>
              <a:t> </a:t>
            </a:r>
            <a:r>
              <a:rPr lang="en-US" dirty="0" err="1"/>
              <a:t>gruppen</a:t>
            </a:r>
            <a:r>
              <a:rPr lang="en-US" dirty="0"/>
              <a:t> er det </a:t>
            </a:r>
            <a:r>
              <a:rPr lang="en-US" dirty="0" err="1"/>
              <a:t>kun</a:t>
            </a:r>
            <a:r>
              <a:rPr lang="en-US" dirty="0"/>
              <a:t> 1-6 </a:t>
            </a:r>
            <a:r>
              <a:rPr lang="en-US" dirty="0" err="1"/>
              <a:t>kapittelvarigheter</a:t>
            </a:r>
            <a:r>
              <a:rPr lang="en-US" dirty="0"/>
              <a:t> </a:t>
            </a:r>
            <a:r>
              <a:rPr lang="en-US" dirty="0" err="1"/>
              <a:t>tilgjengelig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Tidsperioder vil være grået ut og umulige å velge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Kommentarer</a:t>
            </a:r>
            <a:r>
              <a:rPr lang="en-US" b="1" dirty="0"/>
              <a:t> er </a:t>
            </a:r>
            <a:r>
              <a:rPr lang="en-US" b="1" dirty="0" err="1"/>
              <a:t>ikke</a:t>
            </a:r>
            <a:r>
              <a:rPr lang="en-US" b="1" dirty="0"/>
              <a:t> </a:t>
            </a:r>
            <a:r>
              <a:rPr lang="en-US" b="1" dirty="0" err="1"/>
              <a:t>tilgjengelige</a:t>
            </a:r>
            <a:r>
              <a:rPr lang="en-US" b="1" dirty="0"/>
              <a:t> med </a:t>
            </a:r>
            <a:r>
              <a:rPr lang="en-US" b="1" dirty="0" err="1"/>
              <a:t>denne</a:t>
            </a:r>
            <a:r>
              <a:rPr lang="en-US" b="1" dirty="0"/>
              <a:t> </a:t>
            </a:r>
            <a:r>
              <a:rPr lang="en-US" b="1" dirty="0" err="1"/>
              <a:t>gruppen</a:t>
            </a:r>
            <a:r>
              <a:rPr lang="en-US" b="1" dirty="0"/>
              <a:t>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714B82-AA01-4198-BFD2-C503037C88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70" r="1840" b="66428"/>
          <a:stretch/>
        </p:blipFill>
        <p:spPr>
          <a:xfrm>
            <a:off x="2012745" y="2121877"/>
            <a:ext cx="9474473" cy="221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Temaene</a:t>
            </a:r>
            <a:r>
              <a:rPr lang="en-US" dirty="0"/>
              <a:t> </a:t>
            </a:r>
            <a:r>
              <a:rPr lang="en-US" dirty="0" err="1"/>
              <a:t>fortsetter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 fontScale="92500"/>
          </a:bodyPr>
          <a:lstStyle/>
          <a:p>
            <a:r>
              <a:rPr lang="nb-NO" dirty="0"/>
              <a:t>Gruppe 4 - Den fjerde og siste gruppen har forhåndsbestemte varigheter og frekvenser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Disse temaene har en daglig frekvens med mindre annet er oppgitt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For disse temaene vil varighet og frekvensvalg være grået ut og uvalgbare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Kommentarer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er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ikke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tilgjengelige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med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denne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gruppen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dirty="0"/>
              <a:t>Dette er bare en delvis liste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BD091A-F136-4B45-96E1-048115A311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39" r="17649"/>
          <a:stretch/>
        </p:blipFill>
        <p:spPr>
          <a:xfrm>
            <a:off x="3744560" y="2140085"/>
            <a:ext cx="4057023" cy="400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 dirty="0" err="1"/>
              <a:t>Hvis</a:t>
            </a:r>
            <a:r>
              <a:rPr lang="en-US" sz="2200" dirty="0"/>
              <a:t> du </a:t>
            </a:r>
            <a:r>
              <a:rPr lang="en-US" sz="2200" dirty="0" err="1"/>
              <a:t>valgte</a:t>
            </a:r>
            <a:r>
              <a:rPr lang="en-US" sz="2200" dirty="0"/>
              <a:t> </a:t>
            </a:r>
            <a:r>
              <a:rPr lang="en-US" sz="2200" dirty="0" err="1"/>
              <a:t>temaet</a:t>
            </a:r>
            <a:r>
              <a:rPr lang="en-US" sz="2200" dirty="0"/>
              <a:t> 1 Bok </a:t>
            </a:r>
            <a:r>
              <a:rPr lang="en-US" sz="2200" dirty="0" err="1"/>
              <a:t>Dypdykk</a:t>
            </a:r>
            <a:r>
              <a:rPr lang="en-US" sz="2200" dirty="0"/>
              <a:t>, </a:t>
            </a:r>
            <a:r>
              <a:rPr lang="en-US" sz="2200" dirty="0" err="1"/>
              <a:t>velg</a:t>
            </a:r>
            <a:r>
              <a:rPr lang="en-US" sz="2200" dirty="0"/>
              <a:t> en </a:t>
            </a:r>
            <a:r>
              <a:rPr lang="en-US" sz="2200" dirty="0" err="1"/>
              <a:t>bok</a:t>
            </a:r>
            <a:r>
              <a:rPr lang="en-US" sz="2200" dirty="0"/>
              <a:t>. </a:t>
            </a:r>
            <a:r>
              <a:rPr lang="en-US" sz="2200" dirty="0" err="1"/>
              <a:t>Ellers</a:t>
            </a:r>
            <a:r>
              <a:rPr lang="en-US" sz="2200" dirty="0"/>
              <a:t> </a:t>
            </a:r>
            <a:r>
              <a:rPr lang="en-US" sz="2200" dirty="0" err="1"/>
              <a:t>vil</a:t>
            </a:r>
            <a:r>
              <a:rPr lang="en-US" sz="2200" dirty="0"/>
              <a:t> </a:t>
            </a:r>
            <a:r>
              <a:rPr lang="en-US" sz="2200" dirty="0" err="1"/>
              <a:t>dette</a:t>
            </a:r>
            <a:r>
              <a:rPr lang="en-US" sz="2200" dirty="0"/>
              <a:t> </a:t>
            </a:r>
            <a:r>
              <a:rPr lang="en-US" sz="2200" dirty="0" err="1"/>
              <a:t>alternativet</a:t>
            </a:r>
            <a:r>
              <a:rPr lang="en-US" sz="2200" dirty="0"/>
              <a:t> </a:t>
            </a:r>
            <a:r>
              <a:rPr lang="en-US" sz="2200" dirty="0" err="1"/>
              <a:t>være</a:t>
            </a:r>
            <a:r>
              <a:rPr lang="en-US" sz="2200" dirty="0"/>
              <a:t> </a:t>
            </a:r>
            <a:r>
              <a:rPr lang="en-US" sz="2200" dirty="0" err="1"/>
              <a:t>låst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77500" lnSpcReduction="20000"/>
          </a:bodyPr>
          <a:lstStyle/>
          <a:p>
            <a:r>
              <a:rPr lang="nb-NO" dirty="0"/>
              <a:t>Kun én bok kan velges</a:t>
            </a:r>
            <a:r>
              <a:rPr lang="en-US" dirty="0"/>
              <a:t>.</a:t>
            </a:r>
          </a:p>
          <a:p>
            <a:r>
              <a:rPr lang="en-US" dirty="0" err="1"/>
              <a:t>Tilgjengelige</a:t>
            </a:r>
            <a:r>
              <a:rPr lang="en-US" dirty="0"/>
              <a:t> </a:t>
            </a:r>
            <a:r>
              <a:rPr lang="en-US" dirty="0" err="1"/>
              <a:t>bøker</a:t>
            </a:r>
            <a:r>
              <a:rPr lang="en-US" dirty="0"/>
              <a:t> </a:t>
            </a:r>
            <a:r>
              <a:rPr lang="en-US" dirty="0" err="1"/>
              <a:t>avhenger</a:t>
            </a:r>
            <a:r>
              <a:rPr lang="en-US" dirty="0"/>
              <a:t> av din </a:t>
            </a:r>
            <a:r>
              <a:rPr lang="en-US" dirty="0" err="1"/>
              <a:t>versjon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Skjermen er ikke smart nok til å kjenne igjen hvilke bøker som er tilgjengelige i hver versjon</a:t>
            </a:r>
            <a:r>
              <a:rPr lang="en-US" dirty="0"/>
              <a:t>.  </a:t>
            </a:r>
          </a:p>
          <a:p>
            <a:pPr lvl="1"/>
            <a:r>
              <a:rPr lang="nb-NO" dirty="0"/>
              <a:t>Det er opp til deg å velge en bok som er tilgjengelig i den versjonen du velger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Så</a:t>
            </a:r>
            <a:r>
              <a:rPr lang="en-US" dirty="0"/>
              <a:t> for </a:t>
            </a:r>
            <a:r>
              <a:rPr lang="en-US" dirty="0" err="1"/>
              <a:t>eksempel</a:t>
            </a:r>
            <a:r>
              <a:rPr lang="en-US" dirty="0"/>
              <a:t>, </a:t>
            </a:r>
            <a:r>
              <a:rPr lang="en-US" dirty="0" err="1"/>
              <a:t>hvis</a:t>
            </a:r>
            <a:r>
              <a:rPr lang="en-US" dirty="0"/>
              <a:t> du </a:t>
            </a:r>
            <a:r>
              <a:rPr lang="en-US" dirty="0" err="1"/>
              <a:t>velger</a:t>
            </a:r>
            <a:r>
              <a:rPr lang="en-US" dirty="0"/>
              <a:t> en </a:t>
            </a:r>
            <a:r>
              <a:rPr lang="en-US" dirty="0" err="1"/>
              <a:t>versjon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kun</a:t>
            </a:r>
            <a:r>
              <a:rPr lang="en-US" dirty="0"/>
              <a:t> er Det nye </a:t>
            </a:r>
            <a:r>
              <a:rPr lang="en-US" dirty="0" err="1"/>
              <a:t>testamentet</a:t>
            </a:r>
            <a:r>
              <a:rPr lang="en-US" dirty="0"/>
              <a:t>, </a:t>
            </a:r>
            <a:r>
              <a:rPr lang="en-US" dirty="0" err="1"/>
              <a:t>ikke</a:t>
            </a:r>
            <a:r>
              <a:rPr lang="en-US" dirty="0"/>
              <a:t> </a:t>
            </a:r>
            <a:r>
              <a:rPr lang="en-US" dirty="0" err="1"/>
              <a:t>velg</a:t>
            </a:r>
            <a:r>
              <a:rPr lang="en-US" dirty="0"/>
              <a:t> </a:t>
            </a:r>
            <a:r>
              <a:rPr lang="en-US" dirty="0" err="1"/>
              <a:t>Første</a:t>
            </a:r>
            <a:r>
              <a:rPr lang="en-US" dirty="0"/>
              <a:t> </a:t>
            </a:r>
            <a:r>
              <a:rPr lang="en-US" dirty="0" err="1"/>
              <a:t>Mosebok</a:t>
            </a:r>
            <a:r>
              <a:rPr lang="en-US" dirty="0"/>
              <a:t> her.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587310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nb-NO" dirty="0"/>
              <a:t>Apokryfe bøker er ikke inkludert i listen. Kun Første Mosebok gjennom Åpenbaringen</a:t>
            </a:r>
            <a:r>
              <a:rPr lang="en-US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22C735-A748-4AA2-A43E-6A4E2572EA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3652" r="18218" b="30925"/>
          <a:stretch/>
        </p:blipFill>
        <p:spPr>
          <a:xfrm>
            <a:off x="2589212" y="1084217"/>
            <a:ext cx="5008722" cy="384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 err="1"/>
              <a:t>Inkluder</a:t>
            </a:r>
            <a:r>
              <a:rPr lang="en-US" sz="3200" dirty="0"/>
              <a:t> </a:t>
            </a:r>
            <a:r>
              <a:rPr lang="en-US" sz="3200" dirty="0" err="1"/>
              <a:t>skriftene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nb-NO" dirty="0"/>
              <a:t>Dette utvalget er kun tilgjengelig for ikke-opphavsrettsbeskyttede versjoner</a:t>
            </a:r>
            <a:r>
              <a:rPr lang="en-US" dirty="0"/>
              <a:t>.</a:t>
            </a:r>
          </a:p>
          <a:p>
            <a:r>
              <a:rPr lang="en-US" dirty="0" err="1"/>
              <a:t>Velg</a:t>
            </a:r>
            <a:r>
              <a:rPr lang="en-US" dirty="0"/>
              <a:t> </a:t>
            </a:r>
            <a:r>
              <a:rPr lang="en-US" dirty="0" err="1"/>
              <a:t>mellom</a:t>
            </a:r>
            <a:r>
              <a:rPr lang="en-US" dirty="0"/>
              <a:t>:</a:t>
            </a:r>
          </a:p>
          <a:p>
            <a:pPr lvl="1"/>
            <a:r>
              <a:rPr lang="nb-NO" dirty="0"/>
              <a:t>Ja. Gi skriftsteder – Inkluder skriftene i leseplanen din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Nei. Gi kun en veiledning – Ikke inkluder skriftene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Dette </a:t>
            </a:r>
            <a:r>
              <a:rPr lang="en-US" dirty="0" err="1"/>
              <a:t>alternativet</a:t>
            </a:r>
            <a:r>
              <a:rPr lang="en-US" dirty="0"/>
              <a:t> </a:t>
            </a:r>
            <a:r>
              <a:rPr lang="en-US" dirty="0" err="1"/>
              <a:t>inkluderer</a:t>
            </a:r>
            <a:r>
              <a:rPr lang="en-US" dirty="0"/>
              <a:t> </a:t>
            </a:r>
            <a:r>
              <a:rPr lang="en-US" dirty="0" err="1"/>
              <a:t>kun</a:t>
            </a:r>
            <a:r>
              <a:rPr lang="en-US" dirty="0"/>
              <a:t> de </a:t>
            </a:r>
            <a:r>
              <a:rPr lang="en-US" dirty="0" err="1"/>
              <a:t>daglige</a:t>
            </a:r>
            <a:r>
              <a:rPr lang="en-US" dirty="0"/>
              <a:t> </a:t>
            </a:r>
            <a:r>
              <a:rPr lang="en-US" dirty="0" err="1"/>
              <a:t>overskriftene</a:t>
            </a:r>
            <a:r>
              <a:rPr lang="en-US" dirty="0"/>
              <a:t> (</a:t>
            </a:r>
            <a:r>
              <a:rPr lang="en-US" dirty="0" err="1"/>
              <a:t>tilgjengelig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pdf-</a:t>
            </a:r>
            <a:r>
              <a:rPr lang="en-US" dirty="0" err="1"/>
              <a:t>diagramformat</a:t>
            </a:r>
            <a:r>
              <a:rPr lang="en-US" dirty="0"/>
              <a:t>).</a:t>
            </a:r>
          </a:p>
          <a:p>
            <a:pPr lvl="2"/>
            <a:r>
              <a:rPr lang="nb-NO" dirty="0"/>
              <a:t>Dette alternativet er for dem som ønsker å bruke sin egen trykte bibel eller for bibelversjoner under gjeldende opphavsrett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4D6643-1A2F-4F9D-BAD1-83FCFEF0F3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53" t="33004" r="61942" b="48144"/>
          <a:stretch/>
        </p:blipFill>
        <p:spPr>
          <a:xfrm>
            <a:off x="2714015" y="901117"/>
            <a:ext cx="4640096" cy="229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nb-NO" sz="2000" dirty="0"/>
              <a:t>Velg valgfritt å inkludere kryssreferanser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0000" lnSpcReduction="20000"/>
          </a:bodyPr>
          <a:lstStyle/>
          <a:p>
            <a:r>
              <a:rPr lang="nb-NO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Velg mellom forkortelser og skriftlige kryssreferanser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 full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verstekst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tilbyr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nytestamentlige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referanser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for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gamle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testamentet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og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omvendt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Når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gjelder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forkortelser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tilbyr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WBP alle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kryssreferanser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eller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nytestamentlige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referanser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for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Det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gamle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testamentet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og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omvendt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nb-NO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Kryssreferanser er ikke tilgjengelige for opphavsrettsbeskyttede versjoner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lang="nb-NO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Inkluder Skriftene må være Ja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lang="nb-NO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Hvis du velger å ha kryssreferanser, vil valget av avsnitt/vers bli låst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Fungerer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kun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med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versformatet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r>
              <a:rPr kumimoji="0" lang="en-US" altLang="en-US" sz="8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/>
              <a:t>Google AI – En bibelkryssreferanse er en notis som leder leseren til et annet vers eller avsnitt i Bibelen med et relatert tema, ord eller idé, og hjelper til med å knytte sammen ulike deler av skriften og øke forståelsen. Disse referansene knytter sammen relaterte konsepter, profetier og hendelser, slik at ett avsnitt kan kaste lys over et annet.</a:t>
            </a:r>
            <a:endParaRPr lang="en-US" sz="11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Se </a:t>
            </a:r>
            <a:r>
              <a:rPr lang="en-US" dirty="0" err="1"/>
              <a:t>følgende</a:t>
            </a:r>
            <a:r>
              <a:rPr lang="en-US" dirty="0"/>
              <a:t> sider for </a:t>
            </a:r>
            <a:r>
              <a:rPr lang="en-US" dirty="0" err="1"/>
              <a:t>eksempler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BD960F-0EE3-497E-B85A-5628A6A91E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95" t="32855" r="40798" b="22167"/>
          <a:stretch/>
        </p:blipFill>
        <p:spPr>
          <a:xfrm>
            <a:off x="3093395" y="700391"/>
            <a:ext cx="2402732" cy="294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 fontScale="90000"/>
          </a:bodyPr>
          <a:lstStyle/>
          <a:p>
            <a:r>
              <a:rPr lang="nb-NO" sz="2000" dirty="0"/>
              <a:t>Inkluder kryssreferanser – eksempler på forkortelser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54548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Eksempel 2 – </a:t>
            </a:r>
            <a:r>
              <a:rPr lang="en-US" sz="1200" dirty="0" err="1"/>
              <a:t>Forkortelse</a:t>
            </a:r>
            <a:r>
              <a:rPr lang="en-US" sz="1200" dirty="0"/>
              <a:t> </a:t>
            </a:r>
            <a:r>
              <a:rPr lang="en-US" sz="1200" dirty="0" err="1"/>
              <a:t>kun</a:t>
            </a:r>
            <a:r>
              <a:rPr lang="en-US" sz="1200" dirty="0"/>
              <a:t> for </a:t>
            </a:r>
            <a:r>
              <a:rPr lang="en-US" sz="1200" dirty="0" err="1"/>
              <a:t>motsatt</a:t>
            </a:r>
            <a:r>
              <a:rPr lang="en-US" sz="1200" dirty="0"/>
              <a:t> </a:t>
            </a:r>
            <a:r>
              <a:rPr lang="en-US" sz="1200" dirty="0" err="1"/>
              <a:t>testamente</a:t>
            </a:r>
            <a:r>
              <a:rPr lang="en-US" sz="1200" dirty="0"/>
              <a:t>. I </a:t>
            </a:r>
            <a:r>
              <a:rPr lang="en-US" sz="1200" dirty="0" err="1"/>
              <a:t>dette</a:t>
            </a:r>
            <a:r>
              <a:rPr lang="en-US" sz="1200" dirty="0"/>
              <a:t> </a:t>
            </a:r>
            <a:r>
              <a:rPr lang="en-US" sz="1200" dirty="0" err="1"/>
              <a:t>eksempelet</a:t>
            </a:r>
            <a:r>
              <a:rPr lang="en-US" sz="1200" dirty="0"/>
              <a:t> er det </a:t>
            </a:r>
            <a:r>
              <a:rPr lang="en-US" sz="1200" dirty="0" err="1"/>
              <a:t>kun</a:t>
            </a:r>
            <a:r>
              <a:rPr lang="en-US" sz="1200" dirty="0"/>
              <a:t> </a:t>
            </a:r>
            <a:r>
              <a:rPr lang="en-US" sz="1200" dirty="0" err="1"/>
              <a:t>referanser</a:t>
            </a:r>
            <a:r>
              <a:rPr lang="en-US" sz="1200" dirty="0"/>
              <a:t> </a:t>
            </a:r>
            <a:r>
              <a:rPr lang="en-US" sz="1200" dirty="0" err="1"/>
              <a:t>fra</a:t>
            </a:r>
            <a:r>
              <a:rPr lang="en-US" sz="1200" dirty="0"/>
              <a:t> Det </a:t>
            </a:r>
            <a:r>
              <a:rPr lang="en-US" sz="1200" dirty="0" err="1"/>
              <a:t>gamle</a:t>
            </a:r>
            <a:r>
              <a:rPr lang="en-US" sz="1200" dirty="0"/>
              <a:t> </a:t>
            </a:r>
            <a:r>
              <a:rPr lang="en-US" sz="1200" dirty="0" err="1"/>
              <a:t>testamentet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49293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Eksempel 1 – Alle </a:t>
            </a:r>
            <a:r>
              <a:rPr lang="en-US" sz="1200" dirty="0" err="1"/>
              <a:t>forkortelser</a:t>
            </a:r>
            <a:r>
              <a:rPr lang="en-US" sz="1200" dirty="0"/>
              <a:t>. I </a:t>
            </a:r>
            <a:r>
              <a:rPr lang="en-US" sz="1200" dirty="0" err="1"/>
              <a:t>dette</a:t>
            </a:r>
            <a:r>
              <a:rPr lang="en-US" sz="1200" dirty="0"/>
              <a:t> </a:t>
            </a:r>
            <a:r>
              <a:rPr lang="en-US" sz="1200" dirty="0" err="1"/>
              <a:t>eksempelet</a:t>
            </a:r>
            <a:r>
              <a:rPr lang="en-US" sz="1200" dirty="0"/>
              <a:t> </a:t>
            </a:r>
            <a:r>
              <a:rPr lang="en-US" sz="1200" dirty="0" err="1"/>
              <a:t>finnes</a:t>
            </a:r>
            <a:r>
              <a:rPr lang="en-US" sz="1200" dirty="0"/>
              <a:t> det </a:t>
            </a:r>
            <a:r>
              <a:rPr lang="en-US" sz="1200" dirty="0" err="1"/>
              <a:t>referanser</a:t>
            </a:r>
            <a:r>
              <a:rPr lang="en-US" sz="1200" dirty="0"/>
              <a:t> </a:t>
            </a:r>
            <a:r>
              <a:rPr lang="en-US" sz="1200" dirty="0" err="1"/>
              <a:t>til</a:t>
            </a:r>
            <a:r>
              <a:rPr lang="en-US" sz="1200" dirty="0"/>
              <a:t> Det </a:t>
            </a:r>
            <a:r>
              <a:rPr lang="en-US" sz="1200" dirty="0" err="1"/>
              <a:t>gamle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Det nye </a:t>
            </a:r>
            <a:r>
              <a:rPr lang="en-US" sz="1200" dirty="0" err="1"/>
              <a:t>testamentet</a:t>
            </a:r>
            <a:r>
              <a:rPr lang="en-US" sz="12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7" y="214805"/>
            <a:ext cx="6471138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Inkluder</a:t>
            </a:r>
            <a:r>
              <a:rPr lang="en-US" sz="2000" dirty="0"/>
              <a:t> </a:t>
            </a:r>
            <a:r>
              <a:rPr lang="en-US" sz="2000" dirty="0" err="1"/>
              <a:t>kryssreferanse</a:t>
            </a:r>
            <a:r>
              <a:rPr lang="en-US" sz="2000" dirty="0"/>
              <a:t> – </a:t>
            </a:r>
            <a:r>
              <a:rPr lang="en-US" sz="2000" dirty="0" err="1"/>
              <a:t>fullteksteksempler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27292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Eksempel 4 – </a:t>
            </a:r>
            <a:r>
              <a:rPr lang="en-US" sz="1200" dirty="0" err="1"/>
              <a:t>Fullstendige</a:t>
            </a:r>
            <a:r>
              <a:rPr lang="en-US" sz="1200" dirty="0"/>
              <a:t> </a:t>
            </a:r>
            <a:r>
              <a:rPr lang="en-US" sz="1200" dirty="0" err="1"/>
              <a:t>vers</a:t>
            </a:r>
            <a:r>
              <a:rPr lang="en-US" sz="1200" dirty="0"/>
              <a:t> </a:t>
            </a:r>
            <a:r>
              <a:rPr lang="en-US" sz="1200" dirty="0" err="1"/>
              <a:t>kryssreferanser</a:t>
            </a:r>
            <a:r>
              <a:rPr lang="en-US" sz="1200" dirty="0"/>
              <a:t>. I </a:t>
            </a:r>
            <a:r>
              <a:rPr lang="en-US" sz="1200" dirty="0" err="1"/>
              <a:t>dette</a:t>
            </a:r>
            <a:r>
              <a:rPr lang="en-US" sz="1200" dirty="0"/>
              <a:t> </a:t>
            </a:r>
            <a:r>
              <a:rPr lang="en-US" sz="1200" dirty="0" err="1"/>
              <a:t>eksempelet</a:t>
            </a:r>
            <a:r>
              <a:rPr lang="en-US" sz="1200" dirty="0"/>
              <a:t> </a:t>
            </a:r>
            <a:r>
              <a:rPr lang="en-US" sz="1200" dirty="0" err="1"/>
              <a:t>finnes</a:t>
            </a:r>
            <a:r>
              <a:rPr lang="en-US" sz="1200" dirty="0"/>
              <a:t> det </a:t>
            </a:r>
            <a:r>
              <a:rPr lang="en-US" sz="1200" dirty="0" err="1"/>
              <a:t>kun</a:t>
            </a:r>
            <a:r>
              <a:rPr lang="en-US" sz="1200" dirty="0"/>
              <a:t> </a:t>
            </a:r>
            <a:r>
              <a:rPr lang="en-US" sz="1200" dirty="0" err="1"/>
              <a:t>referanser</a:t>
            </a:r>
            <a:r>
              <a:rPr lang="en-US" sz="1200" dirty="0"/>
              <a:t> </a:t>
            </a:r>
            <a:r>
              <a:rPr lang="en-US" sz="1200" dirty="0" err="1"/>
              <a:t>fra</a:t>
            </a:r>
            <a:r>
              <a:rPr lang="en-US" sz="1200" dirty="0"/>
              <a:t> Det </a:t>
            </a:r>
            <a:r>
              <a:rPr lang="en-US" sz="1200" dirty="0" err="1"/>
              <a:t>gamle</a:t>
            </a:r>
            <a:r>
              <a:rPr lang="en-US" sz="1200" dirty="0"/>
              <a:t> </a:t>
            </a:r>
            <a:r>
              <a:rPr lang="en-US" sz="1200" dirty="0" err="1"/>
              <a:t>testamentet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versformat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2037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Eksempel 3 – </a:t>
            </a:r>
            <a:r>
              <a:rPr lang="en-US" sz="1200" dirty="0" err="1"/>
              <a:t>Fullvers</a:t>
            </a:r>
            <a:r>
              <a:rPr lang="en-US" sz="1200" dirty="0"/>
              <a:t> </a:t>
            </a:r>
            <a:r>
              <a:rPr lang="en-US" sz="1200" dirty="0" err="1"/>
              <a:t>kryssreferanser</a:t>
            </a:r>
            <a:r>
              <a:rPr lang="en-US" sz="1200" dirty="0"/>
              <a:t>. I </a:t>
            </a:r>
            <a:r>
              <a:rPr lang="en-US" sz="1200" dirty="0" err="1"/>
              <a:t>dette</a:t>
            </a:r>
            <a:r>
              <a:rPr lang="en-US" sz="1200" dirty="0"/>
              <a:t> </a:t>
            </a:r>
            <a:r>
              <a:rPr lang="en-US" sz="1200" dirty="0" err="1"/>
              <a:t>eksempelet</a:t>
            </a:r>
            <a:r>
              <a:rPr lang="en-US" sz="1200" dirty="0"/>
              <a:t> </a:t>
            </a:r>
            <a:r>
              <a:rPr lang="en-US" sz="1200" dirty="0" err="1"/>
              <a:t>finnes</a:t>
            </a:r>
            <a:r>
              <a:rPr lang="en-US" sz="1200" dirty="0"/>
              <a:t> det </a:t>
            </a:r>
            <a:r>
              <a:rPr lang="en-US" sz="1200" dirty="0" err="1"/>
              <a:t>kun</a:t>
            </a:r>
            <a:r>
              <a:rPr lang="en-US" sz="1200" dirty="0"/>
              <a:t> </a:t>
            </a:r>
            <a:r>
              <a:rPr lang="en-US" sz="1200" dirty="0" err="1"/>
              <a:t>referanser</a:t>
            </a:r>
            <a:r>
              <a:rPr lang="en-US" sz="1200" dirty="0"/>
              <a:t> </a:t>
            </a:r>
            <a:r>
              <a:rPr lang="en-US" sz="1200" dirty="0" err="1"/>
              <a:t>fra</a:t>
            </a:r>
            <a:r>
              <a:rPr lang="en-US" sz="1200" dirty="0"/>
              <a:t> Det </a:t>
            </a:r>
            <a:r>
              <a:rPr lang="en-US" sz="1200" dirty="0" err="1"/>
              <a:t>gamle</a:t>
            </a:r>
            <a:r>
              <a:rPr lang="en-US" sz="1200" dirty="0"/>
              <a:t> </a:t>
            </a:r>
            <a:r>
              <a:rPr lang="en-US" sz="1200" dirty="0" err="1"/>
              <a:t>testamentet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avsnittsformat</a:t>
            </a:r>
            <a:r>
              <a:rPr lang="en-US" sz="1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Velkommen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World Bible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Enkle trinnvise instruksjoner å følge, i lysbildeformat, for å lage din skreddersydde bibelleseplan.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494FEE-6E0A-4B76-B711-A54AA452C8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16" t="23653" r="18218" b="5689"/>
          <a:stretch/>
        </p:blipFill>
        <p:spPr>
          <a:xfrm>
            <a:off x="8229600" y="761122"/>
            <a:ext cx="2996119" cy="56147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 err="1"/>
              <a:t>Lesetid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/>
          </a:bodyPr>
          <a:lstStyle/>
          <a:p>
            <a:r>
              <a:rPr lang="nb-NO" dirty="0"/>
              <a:t>Velg mellom tid og kapittelvarighet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Velg mellom så lite som 30 dager eller så lenge som 3 år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Eller </a:t>
            </a:r>
            <a:r>
              <a:rPr lang="en-US" dirty="0" err="1"/>
              <a:t>velg</a:t>
            </a:r>
            <a:r>
              <a:rPr lang="en-US" dirty="0"/>
              <a:t> </a:t>
            </a:r>
            <a:r>
              <a:rPr lang="en-US" dirty="0" err="1"/>
              <a:t>mellom</a:t>
            </a:r>
            <a:r>
              <a:rPr lang="en-US" dirty="0"/>
              <a:t> 1-6 </a:t>
            </a:r>
            <a:r>
              <a:rPr lang="en-US" dirty="0" err="1"/>
              <a:t>kapitler</a:t>
            </a:r>
            <a:r>
              <a:rPr lang="en-US" dirty="0"/>
              <a:t> per </a:t>
            </a:r>
            <a:r>
              <a:rPr lang="en-US" dirty="0" err="1"/>
              <a:t>dag</a:t>
            </a:r>
            <a:r>
              <a:rPr lang="en-US" dirty="0"/>
              <a:t>.</a:t>
            </a:r>
          </a:p>
          <a:p>
            <a:pPr lvl="2"/>
            <a:r>
              <a:rPr lang="nb-NO" dirty="0"/>
              <a:t>Varigheten på kapitlene avhenger av hvilken oversettelse du velger. Det er 1189 kapitler i en gjennomsnittlig 66-boks bibel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1 </a:t>
            </a:r>
            <a:r>
              <a:rPr lang="en-US" dirty="0" err="1"/>
              <a:t>kapittel</a:t>
            </a:r>
            <a:r>
              <a:rPr lang="en-US" dirty="0"/>
              <a:t> per </a:t>
            </a:r>
            <a:r>
              <a:rPr lang="en-US" dirty="0" err="1"/>
              <a:t>dag</a:t>
            </a:r>
            <a:r>
              <a:rPr lang="en-US" dirty="0"/>
              <a:t> = 1189 </a:t>
            </a:r>
            <a:r>
              <a:rPr lang="en-US" dirty="0" err="1"/>
              <a:t>dager</a:t>
            </a:r>
            <a:r>
              <a:rPr lang="en-US" dirty="0"/>
              <a:t> = 3,27 </a:t>
            </a:r>
            <a:r>
              <a:rPr lang="en-US" dirty="0" err="1"/>
              <a:t>år</a:t>
            </a:r>
            <a:r>
              <a:rPr lang="en-US" dirty="0"/>
              <a:t> (3 </a:t>
            </a:r>
            <a:r>
              <a:rPr lang="en-US" dirty="0" err="1"/>
              <a:t>år</a:t>
            </a:r>
            <a:r>
              <a:rPr lang="en-US" dirty="0"/>
              <a:t>, 3 </a:t>
            </a:r>
            <a:r>
              <a:rPr lang="en-US" dirty="0" err="1"/>
              <a:t>måneder</a:t>
            </a:r>
            <a:r>
              <a:rPr lang="en-US" dirty="0"/>
              <a:t>).</a:t>
            </a:r>
          </a:p>
          <a:p>
            <a:pPr lvl="3"/>
            <a:r>
              <a:rPr lang="en-US" dirty="0"/>
              <a:t>2 </a:t>
            </a:r>
            <a:r>
              <a:rPr lang="en-US" dirty="0" err="1"/>
              <a:t>kapitler</a:t>
            </a:r>
            <a:r>
              <a:rPr lang="en-US" dirty="0"/>
              <a:t> per </a:t>
            </a:r>
            <a:r>
              <a:rPr lang="en-US" dirty="0" err="1"/>
              <a:t>dag</a:t>
            </a:r>
            <a:r>
              <a:rPr lang="en-US" dirty="0"/>
              <a:t> = 595 </a:t>
            </a:r>
            <a:r>
              <a:rPr lang="en-US" dirty="0" err="1"/>
              <a:t>dager</a:t>
            </a:r>
            <a:r>
              <a:rPr lang="en-US" dirty="0"/>
              <a:t> = 1,63 </a:t>
            </a:r>
            <a:r>
              <a:rPr lang="en-US" dirty="0" err="1"/>
              <a:t>år</a:t>
            </a:r>
            <a:r>
              <a:rPr lang="en-US" dirty="0"/>
              <a:t> (1 </a:t>
            </a:r>
            <a:r>
              <a:rPr lang="en-US" dirty="0" err="1"/>
              <a:t>år</a:t>
            </a:r>
            <a:r>
              <a:rPr lang="en-US" dirty="0"/>
              <a:t>, 7 1/2 </a:t>
            </a:r>
            <a:r>
              <a:rPr lang="en-US" dirty="0" err="1"/>
              <a:t>måneder</a:t>
            </a:r>
            <a:r>
              <a:rPr lang="en-US" dirty="0"/>
              <a:t>).</a:t>
            </a:r>
          </a:p>
          <a:p>
            <a:pPr lvl="3"/>
            <a:r>
              <a:rPr lang="en-US" dirty="0"/>
              <a:t>3 </a:t>
            </a:r>
            <a:r>
              <a:rPr lang="en-US" dirty="0" err="1"/>
              <a:t>kapitler</a:t>
            </a:r>
            <a:r>
              <a:rPr lang="en-US" dirty="0"/>
              <a:t> per </a:t>
            </a:r>
            <a:r>
              <a:rPr lang="en-US" dirty="0" err="1"/>
              <a:t>dag</a:t>
            </a:r>
            <a:r>
              <a:rPr lang="en-US" dirty="0"/>
              <a:t> = 396 </a:t>
            </a:r>
            <a:r>
              <a:rPr lang="en-US" dirty="0" err="1"/>
              <a:t>dager</a:t>
            </a:r>
            <a:r>
              <a:rPr lang="en-US" dirty="0"/>
              <a:t> = 1,1 </a:t>
            </a:r>
            <a:r>
              <a:rPr lang="en-US" dirty="0" err="1"/>
              <a:t>år</a:t>
            </a:r>
            <a:r>
              <a:rPr lang="en-US" dirty="0"/>
              <a:t> (1 </a:t>
            </a:r>
            <a:r>
              <a:rPr lang="en-US" dirty="0" err="1"/>
              <a:t>år</a:t>
            </a:r>
            <a:r>
              <a:rPr lang="en-US" dirty="0"/>
              <a:t>, 1 </a:t>
            </a:r>
            <a:r>
              <a:rPr lang="en-US" dirty="0" err="1"/>
              <a:t>måned</a:t>
            </a:r>
            <a:r>
              <a:rPr lang="en-US" dirty="0"/>
              <a:t>).</a:t>
            </a:r>
          </a:p>
          <a:p>
            <a:pPr lvl="3"/>
            <a:r>
              <a:rPr lang="en-US" dirty="0"/>
              <a:t>4 </a:t>
            </a:r>
            <a:r>
              <a:rPr lang="en-US" dirty="0" err="1"/>
              <a:t>kapitler</a:t>
            </a:r>
            <a:r>
              <a:rPr lang="en-US" dirty="0"/>
              <a:t> per </a:t>
            </a:r>
            <a:r>
              <a:rPr lang="en-US" dirty="0" err="1"/>
              <a:t>dag</a:t>
            </a:r>
            <a:r>
              <a:rPr lang="en-US" dirty="0"/>
              <a:t> = 297 </a:t>
            </a:r>
            <a:r>
              <a:rPr lang="en-US" dirty="0" err="1"/>
              <a:t>dager</a:t>
            </a:r>
            <a:r>
              <a:rPr lang="en-US" dirty="0"/>
              <a:t> = 0,81 </a:t>
            </a:r>
            <a:r>
              <a:rPr lang="en-US" dirty="0" err="1"/>
              <a:t>år</a:t>
            </a:r>
            <a:r>
              <a:rPr lang="en-US" dirty="0"/>
              <a:t> (10 </a:t>
            </a:r>
            <a:r>
              <a:rPr lang="en-US" dirty="0" err="1"/>
              <a:t>måneder</a:t>
            </a:r>
            <a:r>
              <a:rPr lang="en-US" dirty="0"/>
              <a:t>).</a:t>
            </a:r>
          </a:p>
          <a:p>
            <a:pPr lvl="3"/>
            <a:r>
              <a:rPr lang="en-US" dirty="0"/>
              <a:t>5 </a:t>
            </a:r>
            <a:r>
              <a:rPr lang="en-US" dirty="0" err="1"/>
              <a:t>kapitler</a:t>
            </a:r>
            <a:r>
              <a:rPr lang="en-US" dirty="0"/>
              <a:t> per </a:t>
            </a:r>
            <a:r>
              <a:rPr lang="en-US" dirty="0" err="1"/>
              <a:t>dag</a:t>
            </a:r>
            <a:r>
              <a:rPr lang="en-US" dirty="0"/>
              <a:t> = 237 </a:t>
            </a:r>
            <a:r>
              <a:rPr lang="en-US" dirty="0" err="1"/>
              <a:t>dager</a:t>
            </a:r>
            <a:r>
              <a:rPr lang="en-US" dirty="0"/>
              <a:t> = 0,65 </a:t>
            </a:r>
            <a:r>
              <a:rPr lang="en-US" dirty="0" err="1"/>
              <a:t>år</a:t>
            </a:r>
            <a:r>
              <a:rPr lang="en-US" dirty="0"/>
              <a:t> (8 </a:t>
            </a:r>
            <a:r>
              <a:rPr lang="en-US" dirty="0" err="1"/>
              <a:t>måneder</a:t>
            </a:r>
            <a:r>
              <a:rPr lang="en-US" dirty="0"/>
              <a:t>).</a:t>
            </a:r>
          </a:p>
          <a:p>
            <a:pPr lvl="3"/>
            <a:r>
              <a:rPr lang="en-US" dirty="0"/>
              <a:t>6 </a:t>
            </a:r>
            <a:r>
              <a:rPr lang="en-US" dirty="0" err="1"/>
              <a:t>kapitler</a:t>
            </a:r>
            <a:r>
              <a:rPr lang="en-US" dirty="0"/>
              <a:t> per </a:t>
            </a:r>
            <a:r>
              <a:rPr lang="en-US" dirty="0" err="1"/>
              <a:t>dag</a:t>
            </a:r>
            <a:r>
              <a:rPr lang="en-US" dirty="0"/>
              <a:t> = 198 </a:t>
            </a:r>
            <a:r>
              <a:rPr lang="en-US" dirty="0" err="1"/>
              <a:t>dager</a:t>
            </a:r>
            <a:r>
              <a:rPr lang="en-US" dirty="0"/>
              <a:t> = 0,54 </a:t>
            </a:r>
            <a:r>
              <a:rPr lang="en-US" dirty="0" err="1"/>
              <a:t>år</a:t>
            </a:r>
            <a:r>
              <a:rPr lang="en-US" dirty="0"/>
              <a:t> (6 1/2 </a:t>
            </a:r>
            <a:r>
              <a:rPr lang="en-US" dirty="0" err="1"/>
              <a:t>måneder</a:t>
            </a:r>
            <a:r>
              <a:rPr lang="en-US" dirty="0"/>
              <a:t>).</a:t>
            </a:r>
          </a:p>
          <a:p>
            <a:pPr lvl="1"/>
            <a:r>
              <a:rPr lang="nb-NO" dirty="0"/>
              <a:t>Eller velg Tilpasset hvis du vil velge din egen start- og sluttdato.</a:t>
            </a:r>
            <a:endParaRPr lang="en-US" dirty="0"/>
          </a:p>
          <a:p>
            <a:pPr lvl="1"/>
            <a:endParaRPr lang="en-US" b="1" dirty="0"/>
          </a:p>
          <a:p>
            <a:pPr lvl="1"/>
            <a:r>
              <a:rPr lang="en-US" b="1" dirty="0" err="1"/>
              <a:t>Kommentarer</a:t>
            </a:r>
            <a:r>
              <a:rPr lang="en-US" b="1" dirty="0"/>
              <a:t> er </a:t>
            </a:r>
            <a:r>
              <a:rPr lang="en-US" b="1" dirty="0" err="1"/>
              <a:t>kun</a:t>
            </a:r>
            <a:r>
              <a:rPr lang="en-US" b="1" dirty="0"/>
              <a:t> </a:t>
            </a:r>
            <a:r>
              <a:rPr lang="en-US" b="1" dirty="0" err="1"/>
              <a:t>tilgjengelige</a:t>
            </a:r>
            <a:r>
              <a:rPr lang="en-US" b="1" dirty="0"/>
              <a:t> med </a:t>
            </a:r>
            <a:r>
              <a:rPr lang="en-US" b="1" dirty="0" err="1"/>
              <a:t>kapittellengder</a:t>
            </a:r>
            <a:r>
              <a:rPr lang="en-US" b="1" dirty="0"/>
              <a:t>.</a:t>
            </a:r>
          </a:p>
          <a:p>
            <a:pPr lvl="1"/>
            <a:r>
              <a:rPr lang="nb-NO" b="1" dirty="0"/>
              <a:t>Mulige valg av varighet avhenger av temaet du velger</a:t>
            </a:r>
            <a:r>
              <a:rPr lang="en-US" b="1" dirty="0"/>
              <a:t>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752945" y="4220308"/>
            <a:ext cx="969024" cy="6532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 err="1"/>
              <a:t>Velg</a:t>
            </a:r>
            <a:r>
              <a:rPr lang="en-US" dirty="0"/>
              <a:t> </a:t>
            </a:r>
            <a:r>
              <a:rPr lang="en-US" dirty="0" err="1"/>
              <a:t>lesefrekvens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Velg</a:t>
            </a:r>
            <a:r>
              <a:rPr lang="en-US" dirty="0"/>
              <a:t> </a:t>
            </a:r>
            <a:r>
              <a:rPr lang="en-US" dirty="0" err="1"/>
              <a:t>mellom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Hver</a:t>
            </a:r>
            <a:r>
              <a:rPr lang="en-US" dirty="0"/>
              <a:t> </a:t>
            </a:r>
            <a:r>
              <a:rPr lang="en-US" dirty="0" err="1"/>
              <a:t>dag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Annenhver</a:t>
            </a:r>
            <a:r>
              <a:rPr lang="en-US" dirty="0"/>
              <a:t> </a:t>
            </a:r>
            <a:r>
              <a:rPr lang="en-US" dirty="0" err="1"/>
              <a:t>dag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1-6 </a:t>
            </a:r>
            <a:r>
              <a:rPr lang="en-US" dirty="0" err="1"/>
              <a:t>dager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uken</a:t>
            </a:r>
            <a:r>
              <a:rPr lang="en-US" dirty="0"/>
              <a:t>.</a:t>
            </a:r>
          </a:p>
          <a:p>
            <a:pPr lvl="2"/>
            <a:r>
              <a:rPr lang="nb-NO" dirty="0"/>
              <a:t>Dette vil være påfølgende dager</a:t>
            </a:r>
            <a:r>
              <a:rPr lang="en-US" dirty="0"/>
              <a:t>.</a:t>
            </a:r>
          </a:p>
          <a:p>
            <a:pPr lvl="3"/>
            <a:r>
              <a:rPr lang="nb-NO" dirty="0"/>
              <a:t>Hvis du velger 3 dager i uken, vil du lese tre dager på rad og ha 4 dager fri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714D3C-BCC9-4D77-8688-F27B958611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13" t="23949" r="51330" b="37209"/>
          <a:stretch/>
        </p:blipFill>
        <p:spPr>
          <a:xfrm>
            <a:off x="2714017" y="1079771"/>
            <a:ext cx="4572468" cy="30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n-US" dirty="0" err="1"/>
              <a:t>Utvalgte</a:t>
            </a:r>
            <a:r>
              <a:rPr lang="en-US" dirty="0"/>
              <a:t> </a:t>
            </a:r>
            <a:r>
              <a:rPr lang="en-US" dirty="0" err="1"/>
              <a:t>målinger</a:t>
            </a:r>
            <a:r>
              <a:rPr lang="en-US" dirty="0"/>
              <a:t> per </a:t>
            </a:r>
            <a:r>
              <a:rPr lang="en-US" dirty="0" err="1"/>
              <a:t>dag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Velg</a:t>
            </a:r>
            <a:r>
              <a:rPr lang="en-US" dirty="0"/>
              <a:t> </a:t>
            </a:r>
            <a:r>
              <a:rPr lang="en-US" dirty="0" err="1"/>
              <a:t>mellom</a:t>
            </a:r>
            <a:r>
              <a:rPr lang="en-US" dirty="0"/>
              <a:t>:</a:t>
            </a:r>
          </a:p>
          <a:p>
            <a:pPr lvl="1"/>
            <a:r>
              <a:rPr lang="nb-NO" dirty="0"/>
              <a:t>En gang om dagen (morgenen eller kvelden)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To ganger om dagen (morgenen og kvelden)</a:t>
            </a:r>
            <a:r>
              <a:rPr lang="en-US" dirty="0"/>
              <a:t>.</a:t>
            </a:r>
          </a:p>
          <a:p>
            <a:pPr lvl="2"/>
            <a:r>
              <a:rPr lang="nb-NO" dirty="0"/>
              <a:t>Daglige målinger vil være jevnt fordelt mellom morgenen og kvelden</a:t>
            </a:r>
            <a:r>
              <a:rPr lang="en-US" dirty="0"/>
              <a:t>.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C08A10-E4C4-4D4E-B554-259DF1A3D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3949" r="18139" b="56160"/>
          <a:stretch/>
        </p:blipFill>
        <p:spPr>
          <a:xfrm>
            <a:off x="2589212" y="1512540"/>
            <a:ext cx="6711377" cy="225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en-US" sz="3000" dirty="0" err="1"/>
              <a:t>Velg</a:t>
            </a:r>
            <a:r>
              <a:rPr lang="en-US" sz="3000" dirty="0"/>
              <a:t> </a:t>
            </a:r>
            <a:r>
              <a:rPr lang="en-US" sz="3000" dirty="0" err="1"/>
              <a:t>avsnitt</a:t>
            </a:r>
            <a:r>
              <a:rPr lang="en-US" sz="3000" dirty="0"/>
              <a:t> </a:t>
            </a:r>
            <a:r>
              <a:rPr lang="en-US" sz="3000" dirty="0" err="1"/>
              <a:t>eller</a:t>
            </a:r>
            <a:r>
              <a:rPr lang="en-US" sz="3000" dirty="0"/>
              <a:t> </a:t>
            </a:r>
            <a:r>
              <a:rPr lang="en-US" sz="3000" dirty="0" err="1"/>
              <a:t>versformat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/>
              <a:t>Eksempel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avsnitt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Verseksempel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dirty="0"/>
              <a:t>Hvis du velger å ha kryssreferanser, vil versformatet automatisk bli valgt.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832819-6973-4C8F-8454-215D023B5F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234" t="24394" r="51688" b="54580"/>
          <a:stretch/>
        </p:blipFill>
        <p:spPr>
          <a:xfrm>
            <a:off x="2684833" y="956511"/>
            <a:ext cx="5487474" cy="19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en-US" sz="2400" dirty="0" err="1"/>
              <a:t>Inkluder</a:t>
            </a:r>
            <a:r>
              <a:rPr lang="en-US" sz="2400" dirty="0"/>
              <a:t> </a:t>
            </a:r>
            <a:r>
              <a:rPr lang="en-US" sz="2400" dirty="0" err="1"/>
              <a:t>kommentar</a:t>
            </a:r>
            <a:r>
              <a:rPr lang="en-US" sz="2400" dirty="0"/>
              <a:t> – </a:t>
            </a:r>
            <a:r>
              <a:rPr lang="en-US" sz="2400" dirty="0" err="1"/>
              <a:t>Velg</a:t>
            </a:r>
            <a:r>
              <a:rPr lang="en-US" sz="2400" dirty="0"/>
              <a:t> en </a:t>
            </a:r>
            <a:r>
              <a:rPr lang="en-US" sz="2400" dirty="0" err="1"/>
              <a:t>kapittel</a:t>
            </a:r>
            <a:r>
              <a:rPr lang="en-US" sz="2400" dirty="0"/>
              <a:t>-for-</a:t>
            </a:r>
            <a:r>
              <a:rPr lang="en-US" sz="2400" dirty="0" err="1"/>
              <a:t>kapittel</a:t>
            </a:r>
            <a:r>
              <a:rPr lang="en-US" sz="2400" dirty="0"/>
              <a:t>-</a:t>
            </a:r>
            <a:r>
              <a:rPr lang="en-US" sz="2400" dirty="0" err="1"/>
              <a:t>kommentar</a:t>
            </a:r>
            <a:r>
              <a:rPr lang="en-US" sz="2400" dirty="0"/>
              <a:t> </a:t>
            </a:r>
            <a:r>
              <a:rPr lang="en-US" sz="2400" dirty="0" err="1"/>
              <a:t>som</a:t>
            </a:r>
            <a:r>
              <a:rPr lang="en-US" sz="2400" dirty="0"/>
              <a:t> </a:t>
            </a:r>
            <a:r>
              <a:rPr lang="en-US" sz="2400" dirty="0" err="1"/>
              <a:t>skal</a:t>
            </a:r>
            <a:r>
              <a:rPr lang="en-US" sz="2400" dirty="0"/>
              <a:t> </a:t>
            </a:r>
            <a:r>
              <a:rPr lang="en-US" sz="2400" dirty="0" err="1"/>
              <a:t>inkluderes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planen</a:t>
            </a:r>
            <a:r>
              <a:rPr lang="en-US" sz="2400" dirty="0"/>
              <a:t> din.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Kapittel</a:t>
            </a:r>
            <a:r>
              <a:rPr lang="en-US" sz="1200" dirty="0"/>
              <a:t>-for-</a:t>
            </a:r>
            <a:r>
              <a:rPr lang="en-US" sz="1200" dirty="0" err="1"/>
              <a:t>kapittel</a:t>
            </a:r>
            <a:r>
              <a:rPr lang="en-US" sz="1200" dirty="0"/>
              <a:t>-</a:t>
            </a:r>
            <a:r>
              <a:rPr lang="en-US" sz="1200" dirty="0" err="1"/>
              <a:t>kommentarer</a:t>
            </a:r>
            <a:r>
              <a:rPr lang="en-US" sz="1200" dirty="0"/>
              <a:t> er </a:t>
            </a:r>
            <a:r>
              <a:rPr lang="en-US" sz="1200" dirty="0" err="1"/>
              <a:t>kun</a:t>
            </a:r>
            <a:r>
              <a:rPr lang="en-US" sz="1200" dirty="0"/>
              <a:t> </a:t>
            </a:r>
            <a:r>
              <a:rPr lang="en-US" sz="1200" dirty="0" err="1"/>
              <a:t>tilgjengelige</a:t>
            </a:r>
            <a:r>
              <a:rPr lang="en-US" sz="1200" dirty="0"/>
              <a:t> med den </a:t>
            </a:r>
            <a:r>
              <a:rPr lang="en-US" sz="1200" dirty="0" err="1"/>
              <a:t>første</a:t>
            </a:r>
            <a:r>
              <a:rPr lang="en-US" sz="1200" dirty="0"/>
              <a:t> </a:t>
            </a:r>
            <a:r>
              <a:rPr lang="en-US" sz="1200" dirty="0" err="1"/>
              <a:t>gruppen</a:t>
            </a:r>
            <a:r>
              <a:rPr lang="en-US" sz="1200" dirty="0"/>
              <a:t> </a:t>
            </a:r>
            <a:r>
              <a:rPr lang="en-US" sz="1200" dirty="0" err="1"/>
              <a:t>temaer</a:t>
            </a:r>
            <a:r>
              <a:rPr lang="en-US" sz="1200" dirty="0"/>
              <a:t>,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kun</a:t>
            </a:r>
            <a:r>
              <a:rPr lang="en-US" sz="1200" dirty="0"/>
              <a:t> </a:t>
            </a:r>
            <a:r>
              <a:rPr lang="en-US" sz="1200" dirty="0" err="1"/>
              <a:t>hvis</a:t>
            </a:r>
            <a:r>
              <a:rPr lang="en-US" sz="1200" dirty="0"/>
              <a:t> du </a:t>
            </a:r>
            <a:r>
              <a:rPr lang="en-US" sz="1200" dirty="0" err="1"/>
              <a:t>velger</a:t>
            </a:r>
            <a:r>
              <a:rPr lang="en-US" sz="1200" dirty="0"/>
              <a:t> en </a:t>
            </a:r>
            <a:r>
              <a:rPr lang="en-US" sz="1200" dirty="0" err="1"/>
              <a:t>kapittellengde</a:t>
            </a:r>
            <a:r>
              <a:rPr lang="en-US" sz="12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en-US" dirty="0" err="1"/>
              <a:t>Kommentarene</a:t>
            </a:r>
            <a:r>
              <a:rPr lang="en-US" dirty="0"/>
              <a:t> er </a:t>
            </a:r>
            <a:r>
              <a:rPr lang="en-US" dirty="0" err="1"/>
              <a:t>gruppert</a:t>
            </a:r>
            <a:r>
              <a:rPr lang="en-US" dirty="0"/>
              <a:t> </a:t>
            </a:r>
            <a:r>
              <a:rPr lang="en-US" dirty="0" err="1"/>
              <a:t>alfabetisk</a:t>
            </a:r>
            <a:r>
              <a:rPr lang="en-US" dirty="0"/>
              <a:t> </a:t>
            </a:r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/>
              <a:t>språk</a:t>
            </a:r>
            <a:r>
              <a:rPr lang="en-US" dirty="0"/>
              <a:t>.</a:t>
            </a:r>
          </a:p>
          <a:p>
            <a:r>
              <a:rPr lang="en-US" dirty="0" err="1"/>
              <a:t>Velg</a:t>
            </a:r>
            <a:r>
              <a:rPr lang="en-US" dirty="0"/>
              <a:t> </a:t>
            </a:r>
            <a:r>
              <a:rPr lang="en-US" dirty="0" err="1"/>
              <a:t>blant</a:t>
            </a:r>
            <a:r>
              <a:rPr lang="en-US" dirty="0"/>
              <a:t> 155 </a:t>
            </a:r>
            <a:r>
              <a:rPr lang="en-US" dirty="0" err="1"/>
              <a:t>kommentarer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15 </a:t>
            </a:r>
            <a:r>
              <a:rPr lang="en-US" dirty="0" err="1"/>
              <a:t>språk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Dette er valgfritt. Hvis du ikke ønsker kommentar, legg ut som Ingen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nb-NO" dirty="0"/>
              <a:t>Velg etter dag, dato eller begge deler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en-US" dirty="0"/>
              <a:t>Om </a:t>
            </a:r>
            <a:r>
              <a:rPr lang="en-US" dirty="0" err="1"/>
              <a:t>dagen</a:t>
            </a:r>
            <a:r>
              <a:rPr lang="en-US" dirty="0"/>
              <a:t> – Eksempel – Dag 1, Dag 2, </a:t>
            </a:r>
            <a:r>
              <a:rPr lang="en-US" dirty="0" err="1"/>
              <a:t>osv</a:t>
            </a:r>
            <a:r>
              <a:rPr lang="en-US" dirty="0"/>
              <a:t>.</a:t>
            </a:r>
          </a:p>
          <a:p>
            <a:r>
              <a:rPr lang="nb-NO" dirty="0"/>
              <a:t>Etter dato – eksempel – 1. januar, 2. januar, osv</a:t>
            </a:r>
            <a:r>
              <a:rPr lang="en-US" dirty="0"/>
              <a:t>.</a:t>
            </a:r>
          </a:p>
          <a:p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/>
              <a:t>dag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dato</a:t>
            </a:r>
            <a:r>
              <a:rPr lang="en-US" dirty="0"/>
              <a:t> – </a:t>
            </a:r>
            <a:r>
              <a:rPr lang="en-US" dirty="0" err="1"/>
              <a:t>Overskriften</a:t>
            </a:r>
            <a:r>
              <a:rPr lang="en-US" dirty="0"/>
              <a:t> </a:t>
            </a:r>
            <a:r>
              <a:rPr lang="en-US" dirty="0" err="1"/>
              <a:t>viser</a:t>
            </a:r>
            <a:r>
              <a:rPr lang="en-US" dirty="0"/>
              <a:t> </a:t>
            </a:r>
            <a:r>
              <a:rPr lang="en-US" dirty="0" err="1"/>
              <a:t>begge</a:t>
            </a:r>
            <a:r>
              <a:rPr lang="en-US" dirty="0"/>
              <a:t> med </a:t>
            </a:r>
            <a:r>
              <a:rPr lang="en-US" dirty="0" err="1"/>
              <a:t>dagen</a:t>
            </a:r>
            <a:r>
              <a:rPr lang="en-US" dirty="0"/>
              <a:t> </a:t>
            </a:r>
            <a:r>
              <a:rPr lang="en-US" dirty="0" err="1"/>
              <a:t>først</a:t>
            </a:r>
            <a:r>
              <a:rPr lang="en-US" dirty="0"/>
              <a:t>.</a:t>
            </a:r>
          </a:p>
          <a:p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/>
              <a:t>dato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dag</a:t>
            </a:r>
            <a:r>
              <a:rPr lang="en-US" dirty="0"/>
              <a:t> – </a:t>
            </a:r>
            <a:r>
              <a:rPr lang="en-US" dirty="0" err="1"/>
              <a:t>Overskriften</a:t>
            </a:r>
            <a:r>
              <a:rPr lang="en-US" dirty="0"/>
              <a:t> </a:t>
            </a:r>
            <a:r>
              <a:rPr lang="en-US" dirty="0" err="1"/>
              <a:t>viser</a:t>
            </a:r>
            <a:r>
              <a:rPr lang="en-US" dirty="0"/>
              <a:t> </a:t>
            </a:r>
            <a:r>
              <a:rPr lang="en-US" dirty="0" err="1"/>
              <a:t>begge</a:t>
            </a:r>
            <a:r>
              <a:rPr lang="en-US" dirty="0"/>
              <a:t> med </a:t>
            </a:r>
            <a:r>
              <a:rPr lang="en-US" dirty="0" err="1"/>
              <a:t>dato</a:t>
            </a:r>
            <a:r>
              <a:rPr lang="en-US" dirty="0"/>
              <a:t> </a:t>
            </a:r>
            <a:r>
              <a:rPr lang="en-US" dirty="0" err="1"/>
              <a:t>først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A3EE35-E0DF-422B-A737-5BB821DE7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3" t="24839" r="60825" b="50000"/>
          <a:stretch/>
        </p:blipFill>
        <p:spPr>
          <a:xfrm>
            <a:off x="2752928" y="1371599"/>
            <a:ext cx="4173166" cy="259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nb-NO" sz="2000" dirty="0"/>
              <a:t>Klikk på kalenderen for å velge en startdato for lesningen. Hvis du valgte Tilpasset varighet, velg en sluttdato for lesningen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Skriv bare inn en verdi hvis du valgte Tilpasset varighet</a:t>
            </a:r>
            <a:r>
              <a:rPr lang="en-US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2000" dirty="0"/>
              <a:t>Å lese sluttdato vil være umulig å velge med mindre du velger Tilpasset varighet i nedtrekksmenyen for varighet</a:t>
            </a:r>
            <a:r>
              <a:rPr lang="en-US" sz="2000" dirty="0"/>
              <a:t>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Startdato</a:t>
            </a:r>
            <a:r>
              <a:rPr lang="en-US" dirty="0"/>
              <a:t> er </a:t>
            </a:r>
            <a:r>
              <a:rPr lang="en-US" dirty="0" err="1"/>
              <a:t>obligatorisk</a:t>
            </a:r>
            <a:r>
              <a:rPr lang="en-US" dirty="0"/>
              <a:t> </a:t>
            </a:r>
            <a:r>
              <a:rPr lang="en-US" dirty="0" err="1"/>
              <a:t>selv</a:t>
            </a:r>
            <a:r>
              <a:rPr lang="en-US" dirty="0"/>
              <a:t> om du </a:t>
            </a:r>
            <a:r>
              <a:rPr lang="en-US" dirty="0" err="1"/>
              <a:t>velger</a:t>
            </a:r>
            <a:r>
              <a:rPr lang="en-US" dirty="0"/>
              <a:t> en </a:t>
            </a:r>
            <a:r>
              <a:rPr lang="en-US" dirty="0" err="1"/>
              <a:t>dag-overskrift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8D2394-9F23-422C-8899-5110C16B87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777" t="34933" r="40319" b="55617"/>
          <a:stretch/>
        </p:blipFill>
        <p:spPr>
          <a:xfrm>
            <a:off x="1628992" y="1216684"/>
            <a:ext cx="3860712" cy="9380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8E387E-B571-4289-B6C9-1830772EBC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037" t="34339" r="18537" b="54374"/>
          <a:stretch/>
        </p:blipFill>
        <p:spPr>
          <a:xfrm>
            <a:off x="6167750" y="1052027"/>
            <a:ext cx="3772298" cy="112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dirty="0" err="1"/>
              <a:t>Velg</a:t>
            </a:r>
            <a:r>
              <a:rPr lang="en-US" dirty="0"/>
              <a:t> e-</a:t>
            </a:r>
            <a:r>
              <a:rPr lang="en-US" dirty="0" err="1"/>
              <a:t>bokformat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valgbar</a:t>
            </a:r>
            <a:r>
              <a:rPr lang="en-US" dirty="0"/>
              <a:t> </a:t>
            </a:r>
            <a:r>
              <a:rPr lang="en-US" dirty="0" err="1"/>
              <a:t>hvis</a:t>
            </a:r>
            <a:r>
              <a:rPr lang="en-US" dirty="0"/>
              <a:t> </a:t>
            </a:r>
            <a:r>
              <a:rPr lang="en-US" dirty="0" err="1"/>
              <a:t>Inkluder</a:t>
            </a:r>
            <a:r>
              <a:rPr lang="en-US" dirty="0"/>
              <a:t> </a:t>
            </a:r>
            <a:r>
              <a:rPr lang="en-US" dirty="0" err="1"/>
              <a:t>skrifter</a:t>
            </a:r>
            <a:r>
              <a:rPr lang="en-US" dirty="0"/>
              <a:t> er Ja.</a:t>
            </a:r>
          </a:p>
          <a:p>
            <a:r>
              <a:rPr lang="nb-NO" dirty="0"/>
              <a:t>Valget ditt avhenger av hvilken e-leser du ønsker å bruke</a:t>
            </a:r>
            <a:r>
              <a:rPr lang="en-US" dirty="0"/>
              <a:t>.  </a:t>
            </a:r>
          </a:p>
          <a:p>
            <a:pPr lvl="1"/>
            <a:r>
              <a:rPr lang="nb-NO" dirty="0"/>
              <a:t>PDF – Et universelt format brukt av nettlesere og de fleste andre e-lesere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EPUB – Dette utvalget brukes i Barnes and Noble Nook-appen, Amazon Kindle-appen og de fleste andre e-leserapper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EPUB e-</a:t>
            </a:r>
            <a:r>
              <a:rPr lang="en-US" dirty="0" err="1"/>
              <a:t>bokfilen</a:t>
            </a:r>
            <a:r>
              <a:rPr lang="en-US" dirty="0"/>
              <a:t> er </a:t>
            </a:r>
            <a:r>
              <a:rPr lang="en-US" dirty="0" err="1"/>
              <a:t>betydelig</a:t>
            </a:r>
            <a:r>
              <a:rPr lang="en-US" dirty="0"/>
              <a:t> </a:t>
            </a:r>
            <a:r>
              <a:rPr lang="en-US" dirty="0" err="1"/>
              <a:t>mindre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størrelse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nb-NO" dirty="0"/>
              <a:t>Du kan bare velge ett av disse. Hvis du ønsker å ha leseplanen din i et annet format (som txt, docx, mobi, osv.), gi oss beskjed i boksen 'Skriv inn eventuelle ekstra forespørsler her', så vil vi prøve å imøtekomme det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dirty="0"/>
              <a:t>Hvis du inkluderer skriftsteder, velg mellom PDF og Epub</a:t>
            </a:r>
            <a:r>
              <a:rPr lang="en-US" dirty="0"/>
              <a:t>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dirty="0"/>
              <a:t>Hvis versjonen din er opphavsrettsbeskyttet eller du valgte en guide, vil dette valget bli låst med PDF Chart som standard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9A3B9A-BB66-4891-A662-26C0497D4E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4" t="34394" r="50771" b="43691"/>
          <a:stretch/>
        </p:blipFill>
        <p:spPr>
          <a:xfrm>
            <a:off x="1743869" y="887336"/>
            <a:ext cx="3881336" cy="14361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2F115A-4282-47C8-8E94-29B121AAC3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14" t="45014" r="51170" b="45013"/>
          <a:stretch/>
        </p:blipFill>
        <p:spPr>
          <a:xfrm>
            <a:off x="5612862" y="1342417"/>
            <a:ext cx="6254998" cy="106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7"/>
            <a:ext cx="8911687" cy="596605"/>
          </a:xfrm>
        </p:spPr>
        <p:txBody>
          <a:bodyPr>
            <a:normAutofit/>
          </a:bodyPr>
          <a:lstStyle/>
          <a:p>
            <a:r>
              <a:rPr lang="da-DK" sz="2800" dirty="0"/>
              <a:t>Valgfri font for vers der Jesus taler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/>
          </a:bodyPr>
          <a:lstStyle/>
          <a:p>
            <a:r>
              <a:rPr lang="en-US" dirty="0"/>
              <a:t>Hele verset, der Jesus taler,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valgfritt</a:t>
            </a:r>
            <a:r>
              <a:rPr lang="en-US" dirty="0"/>
              <a:t> </a:t>
            </a:r>
            <a:r>
              <a:rPr lang="en-US" dirty="0" err="1"/>
              <a:t>være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rød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fet</a:t>
            </a:r>
            <a:r>
              <a:rPr lang="en-US" dirty="0"/>
              <a:t> </a:t>
            </a:r>
            <a:r>
              <a:rPr lang="en-US" dirty="0" err="1"/>
              <a:t>skrift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kursiv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Omgå dette valget eller velg Ingen for å bruke standardfonten</a:t>
            </a:r>
            <a:r>
              <a:rPr lang="en-US" dirty="0"/>
              <a:t>.</a:t>
            </a:r>
          </a:p>
          <a:p>
            <a:r>
              <a:rPr lang="nb-NO" dirty="0"/>
              <a:t>Dette alternativet er kun tilgjengelig hvis du inkluderer Skriftene</a:t>
            </a:r>
            <a:r>
              <a:rPr lang="en-US" dirty="0"/>
              <a:t>.</a:t>
            </a:r>
          </a:p>
          <a:p>
            <a:r>
              <a:rPr lang="en-US" dirty="0" err="1"/>
              <a:t>Kryssreferansetekst</a:t>
            </a:r>
            <a:r>
              <a:rPr lang="en-US" dirty="0"/>
              <a:t> er </a:t>
            </a:r>
            <a:r>
              <a:rPr lang="en-US" dirty="0" err="1"/>
              <a:t>unntatt</a:t>
            </a:r>
            <a:r>
              <a:rPr lang="en-US" dirty="0"/>
              <a:t>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valgfrie</a:t>
            </a:r>
            <a:r>
              <a:rPr lang="en-US" dirty="0"/>
              <a:t> </a:t>
            </a:r>
            <a:r>
              <a:rPr lang="en-US" dirty="0" err="1"/>
              <a:t>fonter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2F1E86-900C-4772-8D7F-57B000D775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5379" r="18936" b="41167"/>
          <a:stretch/>
        </p:blipFill>
        <p:spPr>
          <a:xfrm>
            <a:off x="2589212" y="1206230"/>
            <a:ext cx="6304180" cy="255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nb-NO" dirty="0"/>
              <a:t>Valgfritt: Velg Nei hvis du ønsker å unngå å motta e-poster fra WBP i fremtiden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062D5-C51C-4F10-86ED-DB1843ECF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34" t="45175" r="51170" b="35279"/>
          <a:stretch/>
        </p:blipFill>
        <p:spPr>
          <a:xfrm>
            <a:off x="2592925" y="1678566"/>
            <a:ext cx="6917166" cy="230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6573EC-A291-4FB3-89DC-31F43E4BE3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" t="12964" r="15027" b="56161"/>
          <a:stretch/>
        </p:blipFill>
        <p:spPr>
          <a:xfrm>
            <a:off x="496111" y="1802689"/>
            <a:ext cx="11230888" cy="22440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/>
          <a:lstStyle/>
          <a:p>
            <a:r>
              <a:rPr lang="en-US" dirty="0" err="1"/>
              <a:t>Naviger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siden</a:t>
            </a:r>
            <a:r>
              <a:rPr lang="en-US" dirty="0"/>
              <a:t> for e-</a:t>
            </a:r>
            <a:r>
              <a:rPr lang="en-US" dirty="0" err="1"/>
              <a:t>bokforespørsel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6422781" y="1997157"/>
            <a:ext cx="911206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7200544" y="1387557"/>
            <a:ext cx="485888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Valgfritt</a:t>
            </a:r>
            <a:r>
              <a:rPr lang="en-US" dirty="0"/>
              <a:t>: </a:t>
            </a:r>
            <a:r>
              <a:rPr lang="en-US" dirty="0" err="1"/>
              <a:t>Skriv</a:t>
            </a:r>
            <a:r>
              <a:rPr lang="en-US" dirty="0"/>
              <a:t> inn </a:t>
            </a:r>
            <a:r>
              <a:rPr lang="en-US" dirty="0" err="1"/>
              <a:t>eventuelle</a:t>
            </a:r>
            <a:r>
              <a:rPr lang="en-US" dirty="0"/>
              <a:t> </a:t>
            </a:r>
            <a:r>
              <a:rPr lang="en-US" dirty="0" err="1"/>
              <a:t>ekstra</a:t>
            </a:r>
            <a:r>
              <a:rPr lang="en-US" dirty="0"/>
              <a:t> </a:t>
            </a:r>
            <a:r>
              <a:rPr lang="en-US" dirty="0" err="1"/>
              <a:t>forespørsler</a:t>
            </a:r>
            <a:r>
              <a:rPr lang="en-US" dirty="0"/>
              <a:t> 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Du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sende</a:t>
            </a:r>
            <a:r>
              <a:rPr lang="en-US" dirty="0"/>
              <a:t> inn </a:t>
            </a:r>
            <a:r>
              <a:rPr lang="en-US" dirty="0" err="1"/>
              <a:t>eventuelle</a:t>
            </a:r>
            <a:r>
              <a:rPr lang="en-US" dirty="0"/>
              <a:t> </a:t>
            </a:r>
            <a:r>
              <a:rPr lang="en-US" dirty="0" err="1"/>
              <a:t>ekstra</a:t>
            </a:r>
            <a:r>
              <a:rPr lang="en-US" dirty="0"/>
              <a:t> </a:t>
            </a:r>
            <a:r>
              <a:rPr lang="en-US" dirty="0" err="1"/>
              <a:t>forespørsler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den </a:t>
            </a:r>
            <a:r>
              <a:rPr lang="en-US" dirty="0" err="1"/>
              <a:t>frie</a:t>
            </a:r>
            <a:r>
              <a:rPr lang="en-US" dirty="0"/>
              <a:t> </a:t>
            </a:r>
            <a:r>
              <a:rPr lang="en-US" dirty="0" err="1"/>
              <a:t>tekstboksen</a:t>
            </a:r>
            <a:r>
              <a:rPr lang="en-US" dirty="0"/>
              <a:t>.  </a:t>
            </a:r>
          </a:p>
          <a:p>
            <a:r>
              <a:rPr lang="nb-NO" dirty="0"/>
              <a:t>For eksempel kan du ønske leseplanen din i flere formater eller et annet format enn det som er oppgitt. Vi vil imøtekomme enhver forespørsel hvis vi kan</a:t>
            </a:r>
            <a:r>
              <a:rPr lang="en-US" dirty="0"/>
              <a:t>. </a:t>
            </a:r>
          </a:p>
          <a:p>
            <a:r>
              <a:rPr lang="nb-NO" dirty="0"/>
              <a:t>Du kan ønske å mikse og matche. Velg Det gamle testamentet fra én versjon og Det nye testamentet fra en annen, for eksempel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Dette kan gjøres via tilleggsforespørselen eller send oss en melding fra vår Kontakt-side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Denne typen forespørsel vil ta litt lengre tid å behandle fra vår side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E42400-6E43-40A8-AFAA-3761357396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45027" r="18139" b="43097"/>
          <a:stretch/>
        </p:blipFill>
        <p:spPr>
          <a:xfrm>
            <a:off x="2774038" y="1905000"/>
            <a:ext cx="7048882" cy="141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187" y="312823"/>
            <a:ext cx="9082426" cy="1280890"/>
          </a:xfrm>
        </p:spPr>
        <p:txBody>
          <a:bodyPr>
            <a:noAutofit/>
          </a:bodyPr>
          <a:lstStyle/>
          <a:p>
            <a:r>
              <a:rPr lang="nb-NO" sz="2800" dirty="0"/>
              <a:t>Vennligst gi oss beskjed om hvordan du har hørt om oss, og om dette er første gang du leser Bibelen</a:t>
            </a:r>
            <a:endParaRPr lang="en-US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2000" dirty="0"/>
              <a:t>Denne informasjonen vil hjelpe oss å nå ut til så mange som mulig</a:t>
            </a:r>
            <a:r>
              <a:rPr lang="en-US" sz="20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B98AAA-7B82-4807-B23A-57A47C40A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55" t="55418" r="50691" b="26324"/>
          <a:stretch/>
        </p:blipFill>
        <p:spPr>
          <a:xfrm>
            <a:off x="2592925" y="1391055"/>
            <a:ext cx="6948078" cy="212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Send inn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nb-NO" dirty="0"/>
              <a:t>Hvis du har fylt ut skjemaet helt uten å gå glipp av et obligatorisk valg, vil du bli sendt til bekreftelsessiden</a:t>
            </a:r>
            <a:r>
              <a:rPr lang="en-US" dirty="0"/>
              <a:t>.</a:t>
            </a:r>
          </a:p>
          <a:p>
            <a:r>
              <a:rPr lang="nb-NO" dirty="0"/>
              <a:t>Hvis du har gått glipp av et valg, vil du bli bedt om å fylle ut feltet eller gjøre et valg</a:t>
            </a:r>
            <a:r>
              <a:rPr lang="en-US" dirty="0"/>
              <a:t>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EBE1D1-C576-4441-8C9B-6211F92B9D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54" t="75606" r="73511" b="16778"/>
          <a:stretch/>
        </p:blipFill>
        <p:spPr>
          <a:xfrm>
            <a:off x="2589211" y="1402659"/>
            <a:ext cx="2613135" cy="11459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EF4552-F1FC-4714-9A11-93B0E5C4B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9871" r="18218" b="25433"/>
          <a:stretch/>
        </p:blipFill>
        <p:spPr>
          <a:xfrm>
            <a:off x="3060973" y="4338535"/>
            <a:ext cx="6575494" cy="163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2927839" cy="395797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Konfirmasjonsside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792E41-60E6-46AA-86B0-B4A47CA71B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7" t="13260" r="38564" b="4354"/>
          <a:stretch/>
        </p:blipFill>
        <p:spPr>
          <a:xfrm>
            <a:off x="4280171" y="143465"/>
            <a:ext cx="3401776" cy="657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 dirty="0" err="1"/>
              <a:t>Bekreftelsessiden</a:t>
            </a:r>
            <a:r>
              <a:rPr lang="en-US" sz="3200" dirty="0"/>
              <a:t> </a:t>
            </a:r>
            <a:r>
              <a:rPr lang="en-US" sz="3200" dirty="0" err="1"/>
              <a:t>fortsetter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nb-NO" dirty="0"/>
              <a:t>Hvis du er fornøyd med valgene dine, klikk på Bekreft og Send forespørsel</a:t>
            </a:r>
            <a:r>
              <a:rPr lang="en-US" dirty="0"/>
              <a:t>.</a:t>
            </a:r>
          </a:p>
          <a:p>
            <a:r>
              <a:rPr lang="en-US" dirty="0" err="1"/>
              <a:t>Hvis</a:t>
            </a:r>
            <a:r>
              <a:rPr lang="en-US" dirty="0"/>
              <a:t> </a:t>
            </a:r>
            <a:r>
              <a:rPr lang="en-US" dirty="0" err="1"/>
              <a:t>ikke</a:t>
            </a:r>
            <a:r>
              <a:rPr lang="en-US" dirty="0"/>
              <a:t>, </a:t>
            </a:r>
            <a:r>
              <a:rPr lang="en-US" dirty="0" err="1"/>
              <a:t>kan</a:t>
            </a:r>
            <a:r>
              <a:rPr lang="en-US" dirty="0"/>
              <a:t> du </a:t>
            </a:r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tilbake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redigere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349A48-FD83-424A-8F05-D89385D25D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09" t="85255" r="48936" b="7026"/>
          <a:stretch/>
        </p:blipFill>
        <p:spPr>
          <a:xfrm>
            <a:off x="2592924" y="944036"/>
            <a:ext cx="7049147" cy="120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 dirty="0" err="1"/>
              <a:t>Siden</a:t>
            </a:r>
            <a:r>
              <a:rPr lang="en-US" dirty="0"/>
              <a:t> for </a:t>
            </a:r>
            <a:r>
              <a:rPr lang="en-US" dirty="0" err="1"/>
              <a:t>vellykket</a:t>
            </a:r>
            <a:r>
              <a:rPr lang="en-US" dirty="0"/>
              <a:t> </a:t>
            </a:r>
            <a:r>
              <a:rPr lang="en-US" dirty="0" err="1"/>
              <a:t>innsending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fontScale="92500" lnSpcReduction="10000"/>
          </a:bodyPr>
          <a:lstStyle/>
          <a:p>
            <a:r>
              <a:rPr lang="nb-NO" dirty="0"/>
              <a:t>Det er kritisk viktig at du legger til gary@worldbibleplans.com på listen over sikre avsendere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Ellers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vedlegget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lenken</a:t>
            </a:r>
            <a:r>
              <a:rPr lang="en-US" dirty="0"/>
              <a:t> din </a:t>
            </a:r>
            <a:r>
              <a:rPr lang="en-US" dirty="0" err="1"/>
              <a:t>havne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søppelpostmappen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søppelpostmappen</a:t>
            </a:r>
            <a:r>
              <a:rPr lang="en-US" dirty="0"/>
              <a:t>.</a:t>
            </a:r>
          </a:p>
          <a:p>
            <a:r>
              <a:rPr lang="en-US" dirty="0" err="1"/>
              <a:t>Behandlingstiden</a:t>
            </a:r>
            <a:r>
              <a:rPr lang="en-US" dirty="0"/>
              <a:t> for </a:t>
            </a:r>
            <a:r>
              <a:rPr lang="en-US" dirty="0" err="1"/>
              <a:t>forespørselen</a:t>
            </a:r>
            <a:r>
              <a:rPr lang="en-US" dirty="0"/>
              <a:t> er </a:t>
            </a:r>
            <a:r>
              <a:rPr lang="en-US" dirty="0" err="1"/>
              <a:t>mindre</a:t>
            </a:r>
            <a:r>
              <a:rPr lang="en-US" dirty="0"/>
              <a:t> </a:t>
            </a:r>
            <a:r>
              <a:rPr lang="en-US" dirty="0" err="1"/>
              <a:t>enn</a:t>
            </a:r>
            <a:r>
              <a:rPr lang="en-US" dirty="0"/>
              <a:t> 24 timer, med </a:t>
            </a:r>
            <a:r>
              <a:rPr lang="en-US" dirty="0" err="1"/>
              <a:t>mindre</a:t>
            </a:r>
            <a:r>
              <a:rPr lang="en-US" dirty="0"/>
              <a:t> det </a:t>
            </a:r>
            <a:r>
              <a:rPr lang="en-US" dirty="0" err="1"/>
              <a:t>foreligger</a:t>
            </a:r>
            <a:r>
              <a:rPr lang="en-US" dirty="0"/>
              <a:t> </a:t>
            </a:r>
            <a:r>
              <a:rPr lang="en-US" dirty="0" err="1"/>
              <a:t>formildende</a:t>
            </a:r>
            <a:r>
              <a:rPr lang="en-US" dirty="0"/>
              <a:t> </a:t>
            </a:r>
            <a:r>
              <a:rPr lang="en-US" dirty="0" err="1"/>
              <a:t>omstendigheter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Hvis du ikke mottar en e-post fra gary@worldbibleplans.com innen 24 timer, sjekk søppel- eller søppelpostmappen din</a:t>
            </a:r>
            <a:r>
              <a:rPr lang="en-US" dirty="0"/>
              <a:t>.</a:t>
            </a:r>
          </a:p>
          <a:p>
            <a:pPr lvl="2"/>
            <a:r>
              <a:rPr lang="nb-NO" dirty="0"/>
              <a:t>Hvis du fortsatt ikke har mottatt en e-post fra oss, send oss en melding fra kontaktsiden vår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3F29C1-2134-4B1B-A868-A5614D43A2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76" t="31489" r="5605" b="50000"/>
          <a:stretch/>
        </p:blipFill>
        <p:spPr>
          <a:xfrm>
            <a:off x="2592925" y="1546697"/>
            <a:ext cx="8105710" cy="195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 fontScale="90000"/>
          </a:bodyPr>
          <a:lstStyle/>
          <a:p>
            <a:r>
              <a:rPr lang="nb-NO" sz="2000" dirty="0"/>
              <a:t>Dette er forespørselsskjemaet – Vi vil forklare det i de følgende lysbildene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5E08FB-6941-452F-9AFB-2E2EE7828B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52" t="19792" r="33458" b="8065"/>
          <a:stretch/>
        </p:blipFill>
        <p:spPr>
          <a:xfrm>
            <a:off x="3852150" y="496110"/>
            <a:ext cx="5283501" cy="609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Formens</a:t>
            </a:r>
            <a:r>
              <a:rPr lang="en-US" sz="3200" dirty="0"/>
              <a:t> </a:t>
            </a:r>
            <a:r>
              <a:rPr lang="en-US" sz="3200" dirty="0" err="1"/>
              <a:t>mekanikk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nb-NO" dirty="0"/>
              <a:t>Det er viktig at du fyller ut skjemaet fra venstre til høyre og fra topp til bunn</a:t>
            </a:r>
            <a:r>
              <a:rPr lang="en-US" u="sng" dirty="0"/>
              <a:t>.</a:t>
            </a:r>
          </a:p>
          <a:p>
            <a:pPr lvl="1"/>
            <a:r>
              <a:rPr lang="nb-NO" dirty="0"/>
              <a:t>Hvis du fyller ut en seksjon i skjemaet og deretter gjør en endring i et felt du allerede har valgt, vil alle valg gå tilbake til standarden og du mister de valgene du har gjort</a:t>
            </a:r>
            <a:r>
              <a:rPr lang="en-US" dirty="0"/>
              <a:t>.</a:t>
            </a:r>
          </a:p>
          <a:p>
            <a:pPr lvl="2"/>
            <a:r>
              <a:rPr lang="nb-NO" dirty="0"/>
              <a:t>For eksempel, hvis du velger en versjon og fyller ut resten av skjemaet og deretter går tilbake og endrer versjonen, må du fylle ut alle påfølgende felt på nytt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C94FC2-8D1F-4A86-962A-8D825250BF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05" t="32624" r="7139" b="32483"/>
          <a:stretch/>
        </p:blipFill>
        <p:spPr>
          <a:xfrm>
            <a:off x="2592925" y="904671"/>
            <a:ext cx="8815064" cy="307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Logiske</a:t>
            </a:r>
            <a:r>
              <a:rPr lang="en-US" sz="3200" dirty="0"/>
              <a:t> </a:t>
            </a:r>
            <a:r>
              <a:rPr lang="en-US" sz="3200" dirty="0" err="1"/>
              <a:t>regler</a:t>
            </a:r>
            <a:r>
              <a:rPr lang="en-US" sz="3200" dirty="0"/>
              <a:t> for </a:t>
            </a:r>
            <a:r>
              <a:rPr lang="en-US" sz="3200" dirty="0" err="1"/>
              <a:t>formen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nb-NO" dirty="0"/>
              <a:t>Avhengig av valgene dine, vil enkelte valg bli utilgjengelige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Noen ganger faller hele ned</a:t>
            </a:r>
            <a:r>
              <a:rPr lang="en-US" dirty="0"/>
              <a:t>.</a:t>
            </a:r>
          </a:p>
          <a:p>
            <a:pPr lvl="1"/>
            <a:r>
              <a:rPr lang="nb-NO" dirty="0"/>
              <a:t>Noen ganger bare valg i nedtrekksmenyen</a:t>
            </a:r>
            <a:r>
              <a:rPr lang="en-US" dirty="0"/>
              <a:t>.</a:t>
            </a:r>
          </a:p>
          <a:p>
            <a:pPr lvl="2"/>
            <a:r>
              <a:rPr lang="nb-NO" dirty="0"/>
              <a:t>For eksempel: Hvis du velger en versjon som er opphavsrettsbeskyttet, kan vi ikke gi skriftene, bare en veiledning</a:t>
            </a:r>
            <a:r>
              <a:rPr lang="en-US" dirty="0"/>
              <a:t>.</a:t>
            </a:r>
          </a:p>
          <a:p>
            <a:pPr lvl="3"/>
            <a:r>
              <a:rPr lang="nb-NO" dirty="0"/>
              <a:t>Velg bok vil bli låst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Inkluder</a:t>
            </a:r>
            <a:r>
              <a:rPr lang="en-US" dirty="0"/>
              <a:t> </a:t>
            </a:r>
            <a:r>
              <a:rPr lang="en-US" dirty="0" err="1"/>
              <a:t>Skrifter</a:t>
            </a:r>
            <a:r>
              <a:rPr lang="en-US" dirty="0"/>
              <a:t>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bli</a:t>
            </a:r>
            <a:r>
              <a:rPr lang="en-US" dirty="0"/>
              <a:t> </a:t>
            </a:r>
            <a:r>
              <a:rPr lang="en-US" dirty="0" err="1"/>
              <a:t>låst</a:t>
            </a:r>
            <a:r>
              <a:rPr lang="en-US" dirty="0"/>
              <a:t>. </a:t>
            </a:r>
          </a:p>
          <a:p>
            <a:pPr lvl="4"/>
            <a:r>
              <a:rPr lang="en-US" dirty="0" err="1"/>
              <a:t>Nei</a:t>
            </a:r>
            <a:r>
              <a:rPr lang="en-US" dirty="0"/>
              <a:t>. Provide a Guide Only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standard.</a:t>
            </a:r>
          </a:p>
          <a:p>
            <a:pPr lvl="3"/>
            <a:r>
              <a:rPr lang="en-US" dirty="0" err="1"/>
              <a:t>Inkluder</a:t>
            </a:r>
            <a:r>
              <a:rPr lang="en-US" dirty="0"/>
              <a:t> </a:t>
            </a:r>
            <a:r>
              <a:rPr lang="en-US" dirty="0" err="1"/>
              <a:t>kryssreferanser</a:t>
            </a:r>
            <a:r>
              <a:rPr lang="en-US" dirty="0"/>
              <a:t>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bli</a:t>
            </a:r>
            <a:r>
              <a:rPr lang="en-US" dirty="0"/>
              <a:t> </a:t>
            </a:r>
            <a:r>
              <a:rPr lang="en-US" dirty="0" err="1"/>
              <a:t>låst</a:t>
            </a:r>
            <a:r>
              <a:rPr lang="en-US" dirty="0"/>
              <a:t>.</a:t>
            </a:r>
          </a:p>
          <a:p>
            <a:pPr lvl="3"/>
            <a:r>
              <a:rPr lang="nb-NO" dirty="0"/>
              <a:t>Velg avsnitt/vers vil bli låst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Velg</a:t>
            </a:r>
            <a:r>
              <a:rPr lang="en-US" dirty="0"/>
              <a:t> e-</a:t>
            </a:r>
            <a:r>
              <a:rPr lang="en-US" dirty="0" err="1"/>
              <a:t>bokformat</a:t>
            </a:r>
            <a:r>
              <a:rPr lang="en-US" dirty="0"/>
              <a:t>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bli</a:t>
            </a:r>
            <a:r>
              <a:rPr lang="en-US" dirty="0"/>
              <a:t> </a:t>
            </a:r>
            <a:r>
              <a:rPr lang="en-US" dirty="0" err="1"/>
              <a:t>låst</a:t>
            </a:r>
            <a:r>
              <a:rPr lang="en-US" dirty="0"/>
              <a:t>.</a:t>
            </a:r>
          </a:p>
          <a:p>
            <a:pPr lvl="4"/>
            <a:r>
              <a:rPr lang="en-US" dirty="0"/>
              <a:t>PDF-</a:t>
            </a:r>
            <a:r>
              <a:rPr lang="en-US" dirty="0" err="1"/>
              <a:t>diagrammet</a:t>
            </a:r>
            <a:r>
              <a:rPr lang="en-US" dirty="0"/>
              <a:t>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standard </a:t>
            </a:r>
            <a:r>
              <a:rPr lang="en-US" dirty="0" err="1"/>
              <a:t>være</a:t>
            </a:r>
            <a:r>
              <a:rPr lang="en-US" dirty="0"/>
              <a:t> standard.</a:t>
            </a:r>
          </a:p>
          <a:p>
            <a:pPr lvl="3"/>
            <a:r>
              <a:rPr lang="en-US" dirty="0" err="1"/>
              <a:t>Valgfri</a:t>
            </a:r>
            <a:r>
              <a:rPr lang="en-US" dirty="0"/>
              <a:t> font for </a:t>
            </a:r>
            <a:r>
              <a:rPr lang="en-US" dirty="0" err="1"/>
              <a:t>vers</a:t>
            </a:r>
            <a:r>
              <a:rPr lang="en-US" dirty="0"/>
              <a:t> der Jesus taler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bli</a:t>
            </a:r>
            <a:r>
              <a:rPr lang="en-US" dirty="0"/>
              <a:t> </a:t>
            </a:r>
            <a:r>
              <a:rPr lang="en-US" dirty="0" err="1"/>
              <a:t>låst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Logiske</a:t>
            </a:r>
            <a:r>
              <a:rPr lang="en-US" sz="3200" dirty="0"/>
              <a:t> </a:t>
            </a:r>
            <a:r>
              <a:rPr lang="en-US" sz="3200" dirty="0" err="1"/>
              <a:t>regler</a:t>
            </a:r>
            <a:r>
              <a:rPr lang="en-US" sz="3200" dirty="0"/>
              <a:t> for </a:t>
            </a:r>
            <a:r>
              <a:rPr lang="en-US" sz="3200" dirty="0" err="1"/>
              <a:t>formen</a:t>
            </a:r>
            <a:r>
              <a:rPr lang="en-US" sz="3200" dirty="0"/>
              <a:t> </a:t>
            </a:r>
            <a:r>
              <a:rPr lang="en-US" sz="3200" dirty="0" err="1"/>
              <a:t>fortsatte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 fontScale="92500"/>
          </a:bodyPr>
          <a:lstStyle/>
          <a:p>
            <a:r>
              <a:rPr lang="nb-NO" dirty="0"/>
              <a:t>Et annet eksempel: Hvis du velger et tema fra den andre gruppen...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Kapittelvarigheter i nedtrekksmenyen for varighet vil være grået ut og ikke valgbare</a:t>
            </a:r>
            <a:r>
              <a:rPr lang="en-US" dirty="0"/>
              <a:t>.</a:t>
            </a:r>
          </a:p>
          <a:p>
            <a:r>
              <a:rPr lang="en-US" dirty="0" err="1"/>
              <a:t>Kommentaren</a:t>
            </a:r>
            <a:r>
              <a:rPr lang="en-US" dirty="0"/>
              <a:t>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bli</a:t>
            </a:r>
            <a:r>
              <a:rPr lang="en-US" dirty="0"/>
              <a:t> </a:t>
            </a:r>
            <a:r>
              <a:rPr lang="en-US" dirty="0" err="1"/>
              <a:t>låst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FED077-2E35-4F76-B143-BBD2735AD2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62" r="10253" b="4882"/>
          <a:stretch/>
        </p:blipFill>
        <p:spPr>
          <a:xfrm>
            <a:off x="2149812" y="1353725"/>
            <a:ext cx="5354622" cy="40177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B177A0-5F61-4EAD-B41D-B35CFB846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004" y="1356336"/>
            <a:ext cx="2362959" cy="401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Logiske</a:t>
            </a:r>
            <a:r>
              <a:rPr lang="en-US" sz="3200" dirty="0"/>
              <a:t> </a:t>
            </a:r>
            <a:r>
              <a:rPr lang="en-US" sz="3200" dirty="0" err="1"/>
              <a:t>regler</a:t>
            </a:r>
            <a:r>
              <a:rPr lang="en-US" sz="3200" dirty="0"/>
              <a:t> for </a:t>
            </a:r>
            <a:r>
              <a:rPr lang="en-US" sz="3200" dirty="0" err="1"/>
              <a:t>formen</a:t>
            </a:r>
            <a:r>
              <a:rPr lang="en-US" sz="3200" dirty="0"/>
              <a:t> </a:t>
            </a:r>
            <a:r>
              <a:rPr lang="en-US" sz="3200" dirty="0" err="1"/>
              <a:t>fortsatte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nb-NO" dirty="0"/>
              <a:t>Noen ganger avgjør flere utvalg om et annet utvalg er låst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For at </a:t>
            </a:r>
            <a:r>
              <a:rPr lang="en-US" dirty="0" err="1"/>
              <a:t>kommentar</a:t>
            </a:r>
            <a:r>
              <a:rPr lang="en-US" dirty="0"/>
              <a:t> </a:t>
            </a:r>
            <a:r>
              <a:rPr lang="en-US" dirty="0" err="1"/>
              <a:t>skal</a:t>
            </a:r>
            <a:r>
              <a:rPr lang="en-US" dirty="0"/>
              <a:t> </a:t>
            </a:r>
            <a:r>
              <a:rPr lang="en-US" dirty="0" err="1"/>
              <a:t>kunne</a:t>
            </a:r>
            <a:r>
              <a:rPr lang="en-US" dirty="0"/>
              <a:t> </a:t>
            </a:r>
            <a:r>
              <a:rPr lang="en-US" dirty="0" err="1"/>
              <a:t>velges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Versjonen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ikke</a:t>
            </a:r>
            <a:r>
              <a:rPr lang="en-US" dirty="0"/>
              <a:t> </a:t>
            </a:r>
            <a:r>
              <a:rPr lang="en-US" dirty="0" err="1"/>
              <a:t>opphavsrettsbeskyttes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Temaet</a:t>
            </a:r>
            <a:r>
              <a:rPr lang="en-US" dirty="0"/>
              <a:t> </a:t>
            </a:r>
            <a:r>
              <a:rPr lang="en-US" dirty="0" err="1"/>
              <a:t>må</a:t>
            </a:r>
            <a:r>
              <a:rPr lang="en-US" dirty="0"/>
              <a:t> </a:t>
            </a:r>
            <a:r>
              <a:rPr lang="en-US" dirty="0" err="1"/>
              <a:t>være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den </a:t>
            </a:r>
            <a:r>
              <a:rPr lang="en-US" dirty="0" err="1"/>
              <a:t>første</a:t>
            </a:r>
            <a:r>
              <a:rPr lang="en-US" dirty="0"/>
              <a:t> </a:t>
            </a:r>
            <a:r>
              <a:rPr lang="en-US" dirty="0" err="1"/>
              <a:t>gruppen</a:t>
            </a:r>
            <a:r>
              <a:rPr lang="en-US" dirty="0"/>
              <a:t> </a:t>
            </a:r>
            <a:r>
              <a:rPr lang="en-US" dirty="0" err="1"/>
              <a:t>temaer</a:t>
            </a:r>
            <a:r>
              <a:rPr lang="en-US" dirty="0"/>
              <a:t>.</a:t>
            </a:r>
          </a:p>
          <a:p>
            <a:pPr lvl="2"/>
            <a:r>
              <a:rPr lang="nb-NO" dirty="0"/>
              <a:t>Varigheten må være en kapittelvarighet</a:t>
            </a:r>
            <a:r>
              <a:rPr lang="en-US" dirty="0"/>
              <a:t>.</a:t>
            </a:r>
          </a:p>
          <a:p>
            <a:pPr lvl="2"/>
            <a:endParaRPr lang="en-US" dirty="0"/>
          </a:p>
          <a:p>
            <a:pPr lvl="1"/>
            <a:r>
              <a:rPr lang="nb-NO" dirty="0"/>
              <a:t>For at Velg avsnitt eller versformat skal kunne velges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Versjonen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ikke</a:t>
            </a:r>
            <a:r>
              <a:rPr lang="en-US" dirty="0"/>
              <a:t> </a:t>
            </a:r>
            <a:r>
              <a:rPr lang="en-US" dirty="0" err="1"/>
              <a:t>opphavsrettsbeskyttes</a:t>
            </a:r>
            <a:r>
              <a:rPr lang="en-US" dirty="0"/>
              <a:t>.</a:t>
            </a:r>
          </a:p>
          <a:p>
            <a:pPr lvl="2"/>
            <a:r>
              <a:rPr lang="nb-NO" dirty="0"/>
              <a:t>Inkluder Skriftene må være Ja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Inkluder</a:t>
            </a:r>
            <a:r>
              <a:rPr lang="en-US" dirty="0"/>
              <a:t> </a:t>
            </a:r>
            <a:r>
              <a:rPr lang="en-US" dirty="0" err="1"/>
              <a:t>kryssreferanser</a:t>
            </a:r>
            <a:r>
              <a:rPr lang="en-US" dirty="0"/>
              <a:t> </a:t>
            </a:r>
            <a:r>
              <a:rPr lang="en-US" dirty="0" err="1"/>
              <a:t>må</a:t>
            </a:r>
            <a:r>
              <a:rPr lang="en-US" dirty="0"/>
              <a:t> </a:t>
            </a:r>
            <a:r>
              <a:rPr lang="en-US" dirty="0" err="1"/>
              <a:t>omgås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ingen</a:t>
            </a:r>
            <a:r>
              <a:rPr lang="en-US" dirty="0"/>
              <a:t> </a:t>
            </a:r>
            <a:r>
              <a:rPr lang="en-US" dirty="0" err="1"/>
              <a:t>kryssreferanser</a:t>
            </a:r>
            <a:r>
              <a:rPr lang="en-US" dirty="0"/>
              <a:t> </a:t>
            </a:r>
            <a:r>
              <a:rPr lang="en-US" dirty="0" err="1"/>
              <a:t>må</a:t>
            </a:r>
            <a:r>
              <a:rPr lang="en-US" dirty="0"/>
              <a:t> </a:t>
            </a:r>
            <a:r>
              <a:rPr lang="en-US" dirty="0" err="1"/>
              <a:t>velges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1494</TotalTime>
  <Words>2983</Words>
  <Application>Microsoft Office PowerPoint</Application>
  <PresentationFormat>Widescreen</PresentationFormat>
  <Paragraphs>267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worldbibleplans.com/languages/norwegian/index.html</vt:lpstr>
      <vt:lpstr>PowerPoint Presentation</vt:lpstr>
      <vt:lpstr>Velkommen til World Bible Plans</vt:lpstr>
      <vt:lpstr>Naviger til siden for e-bokforespørsel</vt:lpstr>
      <vt:lpstr>Dette er forespørselsskjemaet – Vi vil forklare det i de følgende lysbildene</vt:lpstr>
      <vt:lpstr>Formens mekanikk</vt:lpstr>
      <vt:lpstr>Logiske regler for formen</vt:lpstr>
      <vt:lpstr>Logiske regler for formen fortsatte</vt:lpstr>
      <vt:lpstr>Logiske regler for formen fortsatte</vt:lpstr>
      <vt:lpstr>Fortell oss hvem du er</vt:lpstr>
      <vt:lpstr>Velg bostedsland fra nedtrekkslisten</vt:lpstr>
      <vt:lpstr>Skriv inn e-postadressen din</vt:lpstr>
      <vt:lpstr>Velg språket ditt</vt:lpstr>
      <vt:lpstr>Versjonslisten knyttet til språkvalget ditt vil automatisk fylles ut</vt:lpstr>
      <vt:lpstr>Dette er et eksempel på hva du kan se</vt:lpstr>
      <vt:lpstr>Søk i listen</vt:lpstr>
      <vt:lpstr>Opphavsrettsbeskyttede versjoner   Noen felt på skjemaet vil bli låst hvis du velger en opphavsrettsbeskyttet bibelversjon. Ifølge loven kan vi kun gi en veiledning for opphavsrettsbeskyttede versjoner. Du vil se opphavsrettssymbolet © på slutten av versjonsbeskrivelsen.</vt:lpstr>
      <vt:lpstr>Klikk på radialknappen i starten av valget ditt</vt:lpstr>
      <vt:lpstr>Nedtrekkslisten lukkes, og skjemaet viser versjonen du valgte</vt:lpstr>
      <vt:lpstr>Temaer </vt:lpstr>
      <vt:lpstr>Temaene fortsetter </vt:lpstr>
      <vt:lpstr>Temaene fortsetter </vt:lpstr>
      <vt:lpstr>Temaene fortsetter </vt:lpstr>
      <vt:lpstr>Temaene fortsetter </vt:lpstr>
      <vt:lpstr>Hvis du valgte temaet 1 Bok Dypdykk, velg en bok. Ellers vil dette alternativet være låst</vt:lpstr>
      <vt:lpstr>Inkluder skriftene</vt:lpstr>
      <vt:lpstr>Velg valgfritt å inkludere kryssreferanser</vt:lpstr>
      <vt:lpstr>Inkluder kryssreferanser – eksempler på forkortelser</vt:lpstr>
      <vt:lpstr>Inkluder kryssreferanse – fullteksteksempler</vt:lpstr>
      <vt:lpstr>Lesetid</vt:lpstr>
      <vt:lpstr>Velg lesefrekvens</vt:lpstr>
      <vt:lpstr>Utvalgte målinger per dag</vt:lpstr>
      <vt:lpstr>Velg avsnitt eller versformat</vt:lpstr>
      <vt:lpstr>Inkluder kommentar – Velg en kapittel-for-kapittel-kommentar som skal inkluderes i planen din.</vt:lpstr>
      <vt:lpstr>Velg etter dag, dato eller begge deler</vt:lpstr>
      <vt:lpstr>Klikk på kalenderen for å velge en startdato for lesningen. Hvis du valgte Tilpasset varighet, velg en sluttdato for lesningen</vt:lpstr>
      <vt:lpstr>Velg e-bokformat</vt:lpstr>
      <vt:lpstr>Valgfri font for vers der Jesus taler</vt:lpstr>
      <vt:lpstr>Valgfritt: Velg Nei hvis du ønsker å unngå å motta e-poster fra WBP i fremtiden</vt:lpstr>
      <vt:lpstr>Valgfritt: Skriv inn eventuelle ekstra forespørsler her</vt:lpstr>
      <vt:lpstr>Vennligst gi oss beskjed om hvordan du har hørt om oss, og om dette er første gang du leser Bibelen</vt:lpstr>
      <vt:lpstr>Klikk på Send inn</vt:lpstr>
      <vt:lpstr>Konfirmasjonsside</vt:lpstr>
      <vt:lpstr>Bekreftelsessiden fortsetter</vt:lpstr>
      <vt:lpstr>Siden for vellykket innsending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225</cp:revision>
  <dcterms:created xsi:type="dcterms:W3CDTF">2024-04-27T16:46:20Z</dcterms:created>
  <dcterms:modified xsi:type="dcterms:W3CDTF">2026-09-04T15:49:00Z</dcterms:modified>
</cp:coreProperties>
</file>