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9" d="100"/>
          <a:sy n="109" d="100"/>
        </p:scale>
        <p:origin x="58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9/3/2026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808892"/>
          </a:xfrm>
        </p:spPr>
        <p:txBody>
          <a:bodyPr>
            <a:noAutofit/>
          </a:bodyPr>
          <a:lstStyle/>
          <a:p>
            <a:r>
              <a:rPr lang="en-US" sz="2400" dirty="0"/>
              <a:t>worldbibleplans.com/languages/</a:t>
            </a:r>
            <a:r>
              <a:rPr lang="en-US" sz="2400" dirty="0" err="1"/>
              <a:t>luganda</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n-US" sz="2400" dirty="0" err="1"/>
              <a:t>Ebiragiro</a:t>
            </a:r>
            <a:r>
              <a:rPr lang="en-US" sz="2400" dirty="0"/>
              <a:t> </a:t>
            </a:r>
            <a:r>
              <a:rPr lang="en-US" sz="2400" dirty="0" err="1"/>
              <a:t>by’omutendera</a:t>
            </a:r>
            <a:r>
              <a:rPr lang="en-US" sz="2400" dirty="0"/>
              <a:t> </a:t>
            </a:r>
            <a:r>
              <a:rPr lang="en-US" sz="2400" dirty="0" err="1"/>
              <a:t>ku</a:t>
            </a:r>
            <a:r>
              <a:rPr lang="en-US" sz="2400" dirty="0"/>
              <a:t> </a:t>
            </a:r>
            <a:r>
              <a:rPr lang="en-US" sz="2400" dirty="0" err="1"/>
              <a:t>mutendera</a:t>
            </a:r>
            <a:endParaRPr lang="en-US" sz="2400"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en-US" sz="3200" dirty="0" err="1"/>
              <a:t>Tubuulire</a:t>
            </a:r>
            <a:r>
              <a:rPr lang="en-US" sz="3200" dirty="0"/>
              <a:t> </a:t>
            </a:r>
            <a:r>
              <a:rPr lang="en-US" sz="3200" dirty="0" err="1"/>
              <a:t>ky’oli</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Ennimiro</a:t>
            </a:r>
            <a:r>
              <a:rPr lang="en-US" dirty="0"/>
              <a:t> </a:t>
            </a:r>
            <a:r>
              <a:rPr lang="en-US" dirty="0" err="1"/>
              <a:t>zino</a:t>
            </a:r>
            <a:r>
              <a:rPr lang="en-US" dirty="0"/>
              <a:t> </a:t>
            </a:r>
            <a:r>
              <a:rPr lang="en-US" dirty="0" err="1"/>
              <a:t>zikakatako</a:t>
            </a:r>
            <a:endParaRPr lang="en-US" dirty="0"/>
          </a:p>
          <a:p>
            <a:pPr lvl="1"/>
            <a:r>
              <a:rPr lang="en-US" dirty="0" err="1"/>
              <a:t>Ekifo</a:t>
            </a:r>
            <a:r>
              <a:rPr lang="en-US" dirty="0"/>
              <a:t> </a:t>
            </a:r>
            <a:r>
              <a:rPr lang="en-US" dirty="0" err="1"/>
              <a:t>kyonna</a:t>
            </a:r>
            <a:r>
              <a:rPr lang="en-US" dirty="0"/>
              <a:t> </a:t>
            </a:r>
            <a:r>
              <a:rPr lang="en-US" dirty="0" err="1"/>
              <a:t>ekikakatako</a:t>
            </a:r>
            <a:r>
              <a:rPr lang="en-US" dirty="0"/>
              <a:t> </a:t>
            </a:r>
            <a:r>
              <a:rPr lang="en-US" dirty="0" err="1"/>
              <a:t>ekitajjuziddwa</a:t>
            </a:r>
            <a:r>
              <a:rPr lang="en-US" dirty="0"/>
              <a:t> / </a:t>
            </a:r>
            <a:r>
              <a:rPr lang="en-US" dirty="0" err="1"/>
              <a:t>ekirondeddwa</a:t>
            </a:r>
            <a:r>
              <a:rPr lang="en-US" dirty="0"/>
              <a:t> </a:t>
            </a:r>
            <a:r>
              <a:rPr lang="en-US" dirty="0" err="1"/>
              <a:t>kijja</a:t>
            </a:r>
            <a:r>
              <a:rPr lang="en-US" dirty="0"/>
              <a:t> </a:t>
            </a:r>
            <a:r>
              <a:rPr lang="en-US" dirty="0" err="1"/>
              <a:t>kuleeta</a:t>
            </a:r>
            <a:r>
              <a:rPr lang="en-US" dirty="0"/>
              <a:t> </a:t>
            </a:r>
            <a:r>
              <a:rPr lang="en-US" dirty="0" err="1"/>
              <a:t>ensobi</a:t>
            </a:r>
            <a:r>
              <a:rPr lang="en-US" dirty="0"/>
              <a:t> </a:t>
            </a:r>
            <a:r>
              <a:rPr lang="en-US" dirty="0" err="1"/>
              <a:t>ng’ossaayo</a:t>
            </a:r>
            <a:r>
              <a:rPr lang="en-US" dirty="0"/>
              <a:t> era </a:t>
            </a:r>
            <a:r>
              <a:rPr lang="en-US" dirty="0" err="1"/>
              <a:t>ojja</a:t>
            </a:r>
            <a:r>
              <a:rPr lang="en-US" dirty="0"/>
              <a:t> </a:t>
            </a:r>
            <a:r>
              <a:rPr lang="en-US" dirty="0" err="1"/>
              <a:t>kuba</a:t>
            </a:r>
            <a:r>
              <a:rPr lang="en-US" dirty="0"/>
              <a:t> </a:t>
            </a:r>
            <a:r>
              <a:rPr lang="en-US" dirty="0" err="1"/>
              <a:t>olina</a:t>
            </a:r>
            <a:r>
              <a:rPr lang="en-US" dirty="0"/>
              <a:t> </a:t>
            </a:r>
            <a:r>
              <a:rPr lang="en-US" dirty="0" err="1"/>
              <a:t>okujjuza</a:t>
            </a:r>
            <a:r>
              <a:rPr lang="en-US" dirty="0"/>
              <a:t> </a:t>
            </a:r>
            <a:r>
              <a:rPr lang="en-US" dirty="0" err="1"/>
              <a:t>ekifo</a:t>
            </a:r>
            <a:endParaRPr lang="en-US" dirty="0"/>
          </a:p>
        </p:txBody>
      </p:sp>
      <p:pic>
        <p:nvPicPr>
          <p:cNvPr id="7" name="Picture 6">
            <a:extLst>
              <a:ext uri="{FF2B5EF4-FFF2-40B4-BE49-F238E27FC236}">
                <a16:creationId xmlns:a16="http://schemas.microsoft.com/office/drawing/2014/main" id="{C2924EAD-F7D0-439C-B4BD-086DBDCFDC84}"/>
              </a:ext>
            </a:extLst>
          </p:cNvPr>
          <p:cNvPicPr>
            <a:picLocks noChangeAspect="1"/>
          </p:cNvPicPr>
          <p:nvPr/>
        </p:nvPicPr>
        <p:blipFill rotWithShape="1">
          <a:blip r:embed="rId2"/>
          <a:srcRect l="16611" t="38730" r="18293" b="51299"/>
          <a:stretch/>
        </p:blipFill>
        <p:spPr>
          <a:xfrm>
            <a:off x="1164036" y="1564458"/>
            <a:ext cx="9863927" cy="812134"/>
          </a:xfrm>
          <a:prstGeom prst="rect">
            <a:avLst/>
          </a:prstGeom>
        </p:spPr>
      </p:pic>
      <p:pic>
        <p:nvPicPr>
          <p:cNvPr id="9" name="Picture 8">
            <a:extLst>
              <a:ext uri="{FF2B5EF4-FFF2-40B4-BE49-F238E27FC236}">
                <a16:creationId xmlns:a16="http://schemas.microsoft.com/office/drawing/2014/main" id="{7B77432F-481B-4F96-A4E4-0B66C264C718}"/>
              </a:ext>
            </a:extLst>
          </p:cNvPr>
          <p:cNvPicPr>
            <a:picLocks noChangeAspect="1"/>
          </p:cNvPicPr>
          <p:nvPr/>
        </p:nvPicPr>
        <p:blipFill rotWithShape="1">
          <a:blip r:embed="rId3"/>
          <a:srcRect l="50000" t="54025" r="17716" b="31753"/>
          <a:stretch/>
        </p:blipFill>
        <p:spPr>
          <a:xfrm>
            <a:off x="3191876" y="4403446"/>
            <a:ext cx="6875795" cy="1628076"/>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ABE320-CB2C-4254-AE5C-680CAB5197DF}"/>
              </a:ext>
            </a:extLst>
          </p:cNvPr>
          <p:cNvPicPr>
            <a:picLocks noChangeAspect="1"/>
          </p:cNvPicPr>
          <p:nvPr/>
        </p:nvPicPr>
        <p:blipFill rotWithShape="1">
          <a:blip r:embed="rId2"/>
          <a:srcRect l="17517" t="25851" r="43317" b="26520"/>
          <a:stretch/>
        </p:blipFill>
        <p:spPr>
          <a:xfrm>
            <a:off x="2592925" y="2312378"/>
            <a:ext cx="5380313" cy="3516922"/>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fi-FI" sz="2700" dirty="0"/>
              <a:t>Londa Ensi gy’obeera okuva ku lukalala olukka wansi</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en-US" dirty="0" err="1"/>
              <a:t>Nywa</a:t>
            </a:r>
            <a:r>
              <a:rPr lang="en-US" dirty="0"/>
              <a:t> </a:t>
            </a:r>
            <a:r>
              <a:rPr lang="en-US" dirty="0" err="1"/>
              <a:t>ku</a:t>
            </a:r>
            <a:r>
              <a:rPr lang="en-US" dirty="0"/>
              <a:t> </a:t>
            </a:r>
            <a:r>
              <a:rPr lang="en-US" dirty="0" err="1"/>
              <a:t>nsi</a:t>
            </a:r>
            <a:r>
              <a:rPr lang="en-US" dirty="0"/>
              <a:t> </a:t>
            </a:r>
            <a:r>
              <a:rPr lang="en-US" dirty="0" err="1"/>
              <a:t>gy’obeera</a:t>
            </a:r>
            <a:r>
              <a:rPr lang="en-US" dirty="0"/>
              <a:t> </a:t>
            </a:r>
            <a:r>
              <a:rPr lang="en-US" dirty="0" err="1"/>
              <a:t>gy’olonze</a:t>
            </a:r>
            <a:endParaRPr lang="en-US" dirty="0"/>
          </a:p>
          <a:p>
            <a:pPr lvl="2"/>
            <a:r>
              <a:rPr lang="en-US" dirty="0"/>
              <a:t>Uganda mu </a:t>
            </a:r>
            <a:r>
              <a:rPr lang="en-US" dirty="0" err="1"/>
              <a:t>kyokulabirako</a:t>
            </a:r>
            <a:r>
              <a:rPr lang="en-US" dirty="0"/>
              <a:t> kino</a:t>
            </a:r>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Nywa</a:t>
            </a:r>
            <a:r>
              <a:rPr lang="en-US" dirty="0"/>
              <a:t> </a:t>
            </a:r>
            <a:r>
              <a:rPr lang="en-US" dirty="0" err="1"/>
              <a:t>ku</a:t>
            </a:r>
            <a:r>
              <a:rPr lang="en-US" dirty="0"/>
              <a:t> drop down </a:t>
            </a:r>
            <a:r>
              <a:rPr lang="en-US" dirty="0" err="1"/>
              <a:t>olabe</a:t>
            </a:r>
            <a:r>
              <a:rPr lang="en-US" dirty="0"/>
              <a:t> </a:t>
            </a:r>
            <a:r>
              <a:rPr lang="en-US" dirty="0" err="1"/>
              <a:t>olukalala</a:t>
            </a:r>
            <a:r>
              <a:rPr lang="en-US" dirty="0"/>
              <a:t> </a:t>
            </a:r>
            <a:r>
              <a:rPr lang="en-US" dirty="0" err="1"/>
              <a:t>lw’ensi</a:t>
            </a:r>
            <a:r>
              <a:rPr lang="en-US" dirty="0"/>
              <a:t> </a:t>
            </a:r>
            <a:r>
              <a:rPr lang="en-US" dirty="0" err="1"/>
              <a:t>gy’obeera</a:t>
            </a:r>
            <a:endParaRPr lang="en-US" dirty="0"/>
          </a:p>
          <a:p>
            <a:pPr lvl="1"/>
            <a:r>
              <a:rPr lang="en-US" dirty="0" err="1"/>
              <a:t>Ssenda</a:t>
            </a:r>
            <a:r>
              <a:rPr lang="en-US" dirty="0"/>
              <a:t> mu </a:t>
            </a:r>
            <a:r>
              <a:rPr lang="en-US" dirty="0" err="1"/>
              <a:t>nsi</a:t>
            </a:r>
            <a:r>
              <a:rPr lang="en-US" dirty="0"/>
              <a:t> </a:t>
            </a:r>
            <a:r>
              <a:rPr lang="en-US" dirty="0" err="1"/>
              <a:t>gy’olonze</a:t>
            </a:r>
            <a:r>
              <a:rPr lang="en-US" dirty="0"/>
              <a:t> </a:t>
            </a:r>
            <a:r>
              <a:rPr lang="en-US" dirty="0" err="1"/>
              <a:t>oba</a:t>
            </a:r>
            <a:endParaRPr lang="en-US" dirty="0"/>
          </a:p>
          <a:p>
            <a:pPr lvl="1"/>
            <a:r>
              <a:rPr lang="en-US" dirty="0" err="1"/>
              <a:t>Tandika</a:t>
            </a:r>
            <a:r>
              <a:rPr lang="en-US" dirty="0"/>
              <a:t> </a:t>
            </a:r>
            <a:r>
              <a:rPr lang="en-US" dirty="0" err="1"/>
              <a:t>okuwandiika</a:t>
            </a:r>
            <a:r>
              <a:rPr lang="en-US" dirty="0"/>
              <a:t> </a:t>
            </a:r>
            <a:r>
              <a:rPr lang="en-US" dirty="0" err="1"/>
              <a:t>okusobola</a:t>
            </a:r>
            <a:r>
              <a:rPr lang="en-US" dirty="0"/>
              <a:t> </a:t>
            </a:r>
            <a:r>
              <a:rPr lang="en-US" dirty="0" err="1"/>
              <a:t>okutuuka</a:t>
            </a:r>
            <a:r>
              <a:rPr lang="en-US" dirty="0"/>
              <a:t> </a:t>
            </a:r>
            <a:r>
              <a:rPr lang="en-US" dirty="0" err="1"/>
              <a:t>amangu</a:t>
            </a:r>
            <a:r>
              <a:rPr lang="en-US" dirty="0"/>
              <a:t> mu </a:t>
            </a:r>
            <a:r>
              <a:rPr lang="en-US" dirty="0" err="1"/>
              <a:t>nsi</a:t>
            </a:r>
            <a:r>
              <a:rPr lang="en-US" dirty="0"/>
              <a:t> </a:t>
            </a:r>
            <a:r>
              <a:rPr lang="en-US" dirty="0" err="1"/>
              <a:t>gy’olonze</a:t>
            </a:r>
            <a:endParaRPr lang="en-US" dirty="0"/>
          </a:p>
        </p:txBody>
      </p:sp>
      <p:sp>
        <p:nvSpPr>
          <p:cNvPr id="7" name="Oval 6">
            <a:extLst>
              <a:ext uri="{FF2B5EF4-FFF2-40B4-BE49-F238E27FC236}">
                <a16:creationId xmlns:a16="http://schemas.microsoft.com/office/drawing/2014/main" id="{E72E5A3D-2187-4C54-AD77-3EA92AAAE400}"/>
              </a:ext>
            </a:extLst>
          </p:cNvPr>
          <p:cNvSpPr/>
          <p:nvPr/>
        </p:nvSpPr>
        <p:spPr>
          <a:xfrm>
            <a:off x="2592925" y="4091549"/>
            <a:ext cx="783321"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es-ES" sz="3200" dirty="0" err="1"/>
              <a:t>Yingiza</a:t>
            </a:r>
            <a:r>
              <a:rPr lang="es-ES" sz="3200" dirty="0"/>
              <a:t> </a:t>
            </a:r>
            <a:r>
              <a:rPr lang="es-ES" sz="3200" dirty="0" err="1"/>
              <a:t>endagiriro</a:t>
            </a:r>
            <a:r>
              <a:rPr lang="es-ES" sz="3200" dirty="0"/>
              <a:t> yo </a:t>
            </a:r>
            <a:r>
              <a:rPr lang="es-ES" sz="3200" dirty="0" err="1"/>
              <a:t>eya</a:t>
            </a:r>
            <a:r>
              <a:rPr lang="es-ES" sz="3200" dirty="0"/>
              <a:t> email</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lnSpcReduction="10000"/>
          </a:bodyPr>
          <a:lstStyle/>
          <a:p>
            <a:r>
              <a:rPr lang="en-US" dirty="0" err="1"/>
              <a:t>Twetaaga</a:t>
            </a:r>
            <a:r>
              <a:rPr lang="en-US" dirty="0"/>
              <a:t> </a:t>
            </a:r>
            <a:r>
              <a:rPr lang="en-US" dirty="0" err="1"/>
              <a:t>endagiriro</a:t>
            </a:r>
            <a:r>
              <a:rPr lang="en-US" dirty="0"/>
              <a:t> </a:t>
            </a:r>
            <a:r>
              <a:rPr lang="en-US" dirty="0" err="1"/>
              <a:t>yo</a:t>
            </a:r>
            <a:r>
              <a:rPr lang="en-US" dirty="0"/>
              <a:t> </a:t>
            </a:r>
            <a:r>
              <a:rPr lang="en-US" dirty="0" err="1"/>
              <a:t>eya</a:t>
            </a:r>
            <a:r>
              <a:rPr lang="en-US" dirty="0"/>
              <a:t> email </a:t>
            </a:r>
            <a:r>
              <a:rPr lang="en-US" dirty="0" err="1"/>
              <a:t>okukuweereza</a:t>
            </a:r>
            <a:r>
              <a:rPr lang="en-US" dirty="0"/>
              <a:t> </a:t>
            </a:r>
            <a:r>
              <a:rPr lang="en-US" dirty="0" err="1"/>
              <a:t>enteekateeka</a:t>
            </a:r>
            <a:r>
              <a:rPr lang="en-US" dirty="0"/>
              <a:t> </a:t>
            </a:r>
            <a:r>
              <a:rPr lang="en-US" dirty="0" err="1"/>
              <a:t>y’okusoma</a:t>
            </a:r>
            <a:r>
              <a:rPr lang="en-US" dirty="0"/>
              <a:t> </a:t>
            </a:r>
            <a:r>
              <a:rPr lang="en-US" dirty="0" err="1"/>
              <a:t>oba</a:t>
            </a:r>
            <a:r>
              <a:rPr lang="en-US" dirty="0"/>
              <a:t> </a:t>
            </a:r>
            <a:r>
              <a:rPr lang="en-US" dirty="0" err="1"/>
              <a:t>enkolagana</a:t>
            </a:r>
            <a:r>
              <a:rPr lang="en-US" dirty="0"/>
              <a:t> </a:t>
            </a:r>
            <a:r>
              <a:rPr lang="en-US" dirty="0" err="1"/>
              <a:t>gy’oyinza</a:t>
            </a:r>
            <a:r>
              <a:rPr lang="en-US" dirty="0"/>
              <a:t> </a:t>
            </a:r>
            <a:r>
              <a:rPr lang="en-US" dirty="0" err="1"/>
              <a:t>okuwanula</a:t>
            </a:r>
            <a:r>
              <a:rPr lang="en-US" dirty="0"/>
              <a:t> </a:t>
            </a:r>
            <a:r>
              <a:rPr lang="en-US" dirty="0" err="1"/>
              <a:t>enteekateeka</a:t>
            </a:r>
            <a:r>
              <a:rPr lang="en-US" dirty="0"/>
              <a:t> </a:t>
            </a:r>
            <a:r>
              <a:rPr lang="en-US" dirty="0" err="1"/>
              <a:t>yo</a:t>
            </a:r>
            <a:r>
              <a:rPr lang="en-US" dirty="0"/>
              <a:t> </a:t>
            </a:r>
            <a:r>
              <a:rPr lang="en-US" dirty="0" err="1"/>
              <a:t>ey’okusoma</a:t>
            </a:r>
            <a:r>
              <a:rPr lang="en-US" dirty="0"/>
              <a:t> </a:t>
            </a:r>
            <a:r>
              <a:rPr lang="en-US" dirty="0" err="1"/>
              <a:t>Baibuli</a:t>
            </a:r>
            <a:r>
              <a:rPr lang="en-US" dirty="0"/>
              <a:t> </a:t>
            </a:r>
            <a:r>
              <a:rPr lang="en-US" dirty="0" err="1"/>
              <a:t>eyakolebwa</a:t>
            </a:r>
            <a:r>
              <a:rPr lang="en-US" dirty="0"/>
              <a:t> mu </a:t>
            </a:r>
            <a:r>
              <a:rPr lang="en-US" dirty="0" err="1"/>
              <a:t>ngeri</a:t>
            </a:r>
            <a:r>
              <a:rPr lang="en-US" dirty="0"/>
              <a:t> </a:t>
            </a:r>
            <a:r>
              <a:rPr lang="en-US" dirty="0" err="1"/>
              <a:t>ey’enjawulo</a:t>
            </a:r>
            <a:r>
              <a:rPr lang="en-US" dirty="0"/>
              <a:t>. </a:t>
            </a:r>
            <a:r>
              <a:rPr lang="en-US" dirty="0" err="1"/>
              <a:t>Okuggyako</a:t>
            </a:r>
            <a:r>
              <a:rPr lang="en-US" dirty="0"/>
              <a:t> </a:t>
            </a:r>
            <a:r>
              <a:rPr lang="en-US" dirty="0" err="1"/>
              <a:t>ng’otusabye</a:t>
            </a:r>
            <a:r>
              <a:rPr lang="en-US" dirty="0"/>
              <a:t> </a:t>
            </a:r>
            <a:r>
              <a:rPr lang="en-US" dirty="0" err="1"/>
              <a:t>obutakikola</a:t>
            </a:r>
            <a:r>
              <a:rPr lang="en-US" dirty="0"/>
              <a:t> </a:t>
            </a:r>
            <a:r>
              <a:rPr lang="en-US" dirty="0" err="1"/>
              <a:t>ng’ossaayo</a:t>
            </a:r>
            <a:r>
              <a:rPr lang="en-US" dirty="0"/>
              <a:t> </a:t>
            </a:r>
            <a:r>
              <a:rPr lang="en-US" dirty="0" err="1"/>
              <a:t>okusaba</a:t>
            </a:r>
            <a:r>
              <a:rPr lang="en-US" dirty="0"/>
              <a:t> </a:t>
            </a:r>
            <a:r>
              <a:rPr lang="en-US" dirty="0" err="1"/>
              <a:t>kwo</a:t>
            </a:r>
            <a:r>
              <a:rPr lang="en-US" dirty="0"/>
              <a:t>, WBP </a:t>
            </a:r>
            <a:r>
              <a:rPr lang="en-US" dirty="0" err="1"/>
              <a:t>ejja</a:t>
            </a:r>
            <a:r>
              <a:rPr lang="en-US" dirty="0"/>
              <a:t> </a:t>
            </a:r>
            <a:r>
              <a:rPr lang="en-US" dirty="0" err="1"/>
              <a:t>kuweereza</a:t>
            </a:r>
            <a:r>
              <a:rPr lang="en-US" dirty="0"/>
              <a:t> emails </a:t>
            </a:r>
            <a:r>
              <a:rPr lang="en-US" dirty="0" err="1"/>
              <a:t>oluusi</a:t>
            </a:r>
            <a:r>
              <a:rPr lang="en-US" dirty="0"/>
              <a:t> </a:t>
            </a:r>
            <a:r>
              <a:rPr lang="en-US" dirty="0" err="1"/>
              <a:t>n’oluusi</a:t>
            </a:r>
            <a:r>
              <a:rPr lang="en-US" dirty="0"/>
              <a:t> </a:t>
            </a:r>
            <a:r>
              <a:rPr lang="en-US" dirty="0" err="1"/>
              <a:t>nga</a:t>
            </a:r>
            <a:r>
              <a:rPr lang="en-US" dirty="0"/>
              <a:t> </a:t>
            </a:r>
            <a:r>
              <a:rPr lang="en-US" dirty="0" err="1"/>
              <a:t>ziriko</a:t>
            </a:r>
            <a:r>
              <a:rPr lang="en-US" dirty="0"/>
              <a:t> </a:t>
            </a:r>
            <a:r>
              <a:rPr lang="en-US" dirty="0" err="1"/>
              <a:t>ebipya</a:t>
            </a:r>
            <a:r>
              <a:rPr lang="en-US" dirty="0"/>
              <a:t>, </a:t>
            </a:r>
            <a:r>
              <a:rPr lang="en-US" dirty="0" err="1"/>
              <a:t>enkyusa</a:t>
            </a:r>
            <a:r>
              <a:rPr lang="en-US" dirty="0"/>
              <a:t> </a:t>
            </a:r>
            <a:r>
              <a:rPr lang="en-US" dirty="0" err="1"/>
              <a:t>empya</a:t>
            </a:r>
            <a:r>
              <a:rPr lang="en-US" dirty="0"/>
              <a:t>, </a:t>
            </a:r>
            <a:r>
              <a:rPr lang="en-US" dirty="0" err="1"/>
              <a:t>n’enteekateeka</a:t>
            </a:r>
            <a:r>
              <a:rPr lang="en-US" dirty="0"/>
              <a:t> </a:t>
            </a:r>
            <a:r>
              <a:rPr lang="en-US" dirty="0" err="1"/>
              <a:t>empya</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ES" dirty="0" err="1"/>
              <a:t>Tetujja</a:t>
            </a:r>
            <a:r>
              <a:rPr lang="es-ES" dirty="0"/>
              <a:t> </a:t>
            </a:r>
            <a:r>
              <a:rPr lang="es-ES" dirty="0" err="1"/>
              <a:t>kugabana</a:t>
            </a:r>
            <a:r>
              <a:rPr lang="es-ES" dirty="0"/>
              <a:t> email yo na </a:t>
            </a:r>
            <a:r>
              <a:rPr lang="es-ES" dirty="0" err="1"/>
              <a:t>muntu</a:t>
            </a:r>
            <a:r>
              <a:rPr lang="es-ES" dirty="0"/>
              <a:t> </a:t>
            </a:r>
            <a:r>
              <a:rPr lang="es-ES" dirty="0" err="1"/>
              <a:t>yenna</a:t>
            </a:r>
            <a:r>
              <a:rPr lang="es-ES" dirty="0"/>
              <a:t> </a:t>
            </a:r>
            <a:r>
              <a:rPr lang="es-ES" dirty="0" err="1"/>
              <a:t>olw'ensonga</a:t>
            </a:r>
            <a:r>
              <a:rPr lang="es-ES" dirty="0"/>
              <a:t> </a:t>
            </a:r>
            <a:r>
              <a:rPr lang="es-ES" dirty="0" err="1"/>
              <a:t>yonna</a:t>
            </a:r>
            <a:endParaRPr lang="en-US" dirty="0"/>
          </a:p>
        </p:txBody>
      </p:sp>
      <p:pic>
        <p:nvPicPr>
          <p:cNvPr id="9" name="Picture 8">
            <a:extLst>
              <a:ext uri="{FF2B5EF4-FFF2-40B4-BE49-F238E27FC236}">
                <a16:creationId xmlns:a16="http://schemas.microsoft.com/office/drawing/2014/main" id="{4030A02A-F2EB-47CF-A0BC-BAF3172D01B7}"/>
              </a:ext>
            </a:extLst>
          </p:cNvPr>
          <p:cNvPicPr>
            <a:picLocks noChangeAspect="1"/>
          </p:cNvPicPr>
          <p:nvPr/>
        </p:nvPicPr>
        <p:blipFill rotWithShape="1">
          <a:blip r:embed="rId2"/>
          <a:srcRect l="49399" t="25313" r="17716" b="62741"/>
          <a:stretch/>
        </p:blipFill>
        <p:spPr>
          <a:xfrm>
            <a:off x="2729887" y="2743199"/>
            <a:ext cx="7788692" cy="1520763"/>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8F4D88-DA56-4A55-A9DC-230EF5F15610}"/>
              </a:ext>
            </a:extLst>
          </p:cNvPr>
          <p:cNvPicPr>
            <a:picLocks noChangeAspect="1"/>
          </p:cNvPicPr>
          <p:nvPr/>
        </p:nvPicPr>
        <p:blipFill rotWithShape="1">
          <a:blip r:embed="rId2"/>
          <a:srcRect l="17884" t="25850" r="51683" b="28667"/>
          <a:stretch/>
        </p:blipFill>
        <p:spPr>
          <a:xfrm>
            <a:off x="3492134" y="2291778"/>
            <a:ext cx="3893405" cy="3127641"/>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en-US" dirty="0" err="1"/>
              <a:t>Londa</a:t>
            </a:r>
            <a:r>
              <a:rPr lang="en-US" dirty="0"/>
              <a:t> </a:t>
            </a:r>
            <a:r>
              <a:rPr lang="en-US" dirty="0" err="1"/>
              <a:t>Olulimi</a:t>
            </a:r>
            <a:r>
              <a:rPr lang="en-US" dirty="0"/>
              <a:t> </a:t>
            </a:r>
            <a:r>
              <a:rPr lang="en-US" dirty="0" err="1"/>
              <a:t>Lwo</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fontScale="92500"/>
          </a:bodyPr>
          <a:lstStyle/>
          <a:p>
            <a:pPr lvl="1"/>
            <a:r>
              <a:rPr lang="en-US" dirty="0" err="1"/>
              <a:t>Nywa</a:t>
            </a:r>
            <a:r>
              <a:rPr lang="en-US" dirty="0"/>
              <a:t> </a:t>
            </a:r>
            <a:r>
              <a:rPr lang="en-US" dirty="0" err="1"/>
              <a:t>ku</a:t>
            </a:r>
            <a:r>
              <a:rPr lang="en-US" dirty="0"/>
              <a:t> </a:t>
            </a:r>
            <a:r>
              <a:rPr lang="en-US" dirty="0" err="1"/>
              <a:t>lulimi</a:t>
            </a:r>
            <a:r>
              <a:rPr lang="en-US" dirty="0"/>
              <a:t> </a:t>
            </a:r>
            <a:r>
              <a:rPr lang="en-US" dirty="0" err="1"/>
              <a:t>lw’olonze</a:t>
            </a:r>
            <a:endParaRPr lang="en-US" dirty="0"/>
          </a:p>
          <a:p>
            <a:pPr lvl="2"/>
            <a:r>
              <a:rPr lang="en-US" dirty="0" err="1"/>
              <a:t>Oluganda</a:t>
            </a:r>
            <a:r>
              <a:rPr lang="en-US" dirty="0"/>
              <a:t> mu </a:t>
            </a:r>
            <a:r>
              <a:rPr lang="en-US" dirty="0" err="1"/>
              <a:t>kyokulabirako</a:t>
            </a:r>
            <a:r>
              <a:rPr lang="en-US" dirty="0"/>
              <a:t> kino</a:t>
            </a:r>
          </a:p>
          <a:p>
            <a:pPr marL="0" indent="0">
              <a:buNone/>
            </a:pPr>
            <a:r>
              <a:rPr lang="en-US" dirty="0" err="1"/>
              <a:t>Olulimi</a:t>
            </a:r>
            <a:r>
              <a:rPr lang="en-US" dirty="0"/>
              <a:t> </a:t>
            </a:r>
            <a:r>
              <a:rPr lang="en-US" dirty="0" err="1"/>
              <a:t>lw’olonda</a:t>
            </a:r>
            <a:r>
              <a:rPr lang="en-US" dirty="0"/>
              <a:t> </a:t>
            </a:r>
            <a:r>
              <a:rPr lang="en-US" dirty="0" err="1"/>
              <a:t>lwe</a:t>
            </a:r>
            <a:r>
              <a:rPr lang="en-US" dirty="0"/>
              <a:t> </a:t>
            </a:r>
            <a:r>
              <a:rPr lang="en-US" dirty="0" err="1"/>
              <a:t>lujja</a:t>
            </a:r>
            <a:r>
              <a:rPr lang="en-US" dirty="0"/>
              <a:t> </a:t>
            </a:r>
            <a:r>
              <a:rPr lang="en-US" dirty="0" err="1"/>
              <a:t>okusalawo</a:t>
            </a:r>
            <a:r>
              <a:rPr lang="en-US" dirty="0"/>
              <a:t> </a:t>
            </a:r>
            <a:r>
              <a:rPr lang="en-US" dirty="0" err="1"/>
              <a:t>olukalala</a:t>
            </a:r>
            <a:r>
              <a:rPr lang="en-US" dirty="0"/>
              <a:t> </a:t>
            </a:r>
            <a:r>
              <a:rPr lang="en-US" dirty="0" err="1"/>
              <a:t>lw’enkyusa</a:t>
            </a:r>
            <a:r>
              <a:rPr lang="en-US" dirty="0"/>
              <a:t> za </a:t>
            </a:r>
            <a:r>
              <a:rPr lang="en-US" dirty="0" err="1"/>
              <a:t>Baibuli</a:t>
            </a:r>
            <a:r>
              <a:rPr lang="en-US" dirty="0"/>
              <a:t> </a:t>
            </a:r>
            <a:r>
              <a:rPr lang="en-US" dirty="0" err="1"/>
              <a:t>z’osobola</a:t>
            </a:r>
            <a:r>
              <a:rPr lang="en-US" dirty="0"/>
              <a:t> </a:t>
            </a:r>
            <a:r>
              <a:rPr lang="en-US" dirty="0" err="1"/>
              <a:t>okulondamu</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3492133" y="3704687"/>
            <a:ext cx="1387597"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Nywa</a:t>
            </a:r>
            <a:r>
              <a:rPr lang="en-US" dirty="0"/>
              <a:t> </a:t>
            </a:r>
            <a:r>
              <a:rPr lang="en-US" dirty="0" err="1"/>
              <a:t>ku</a:t>
            </a:r>
            <a:r>
              <a:rPr lang="en-US" dirty="0"/>
              <a:t> </a:t>
            </a:r>
            <a:r>
              <a:rPr lang="en-US" dirty="0" err="1"/>
              <a:t>kifo</a:t>
            </a:r>
            <a:r>
              <a:rPr lang="en-US" dirty="0"/>
              <a:t> </a:t>
            </a:r>
            <a:r>
              <a:rPr lang="en-US" dirty="0" err="1"/>
              <a:t>ekikka</a:t>
            </a:r>
            <a:r>
              <a:rPr lang="en-US" dirty="0"/>
              <a:t> </a:t>
            </a:r>
            <a:r>
              <a:rPr lang="en-US" dirty="0" err="1"/>
              <a:t>wansi</a:t>
            </a:r>
            <a:r>
              <a:rPr lang="en-US" dirty="0"/>
              <a:t> </a:t>
            </a:r>
            <a:r>
              <a:rPr lang="en-US" dirty="0" err="1"/>
              <a:t>olabe</a:t>
            </a:r>
            <a:r>
              <a:rPr lang="en-US" dirty="0"/>
              <a:t> </a:t>
            </a:r>
            <a:r>
              <a:rPr lang="en-US" dirty="0" err="1"/>
              <a:t>olukalala</a:t>
            </a:r>
            <a:r>
              <a:rPr lang="en-US" dirty="0"/>
              <a:t> </a:t>
            </a:r>
            <a:r>
              <a:rPr lang="en-US" dirty="0" err="1"/>
              <a:t>lw’ennimi</a:t>
            </a:r>
            <a:endParaRPr lang="en-US" dirty="0"/>
          </a:p>
          <a:p>
            <a:pPr lvl="1"/>
            <a:r>
              <a:rPr lang="pl-PL" dirty="0"/>
              <a:t>Ssenda ku lulimi lw'olonze oba</a:t>
            </a:r>
            <a:endParaRPr lang="en-US" dirty="0"/>
          </a:p>
          <a:p>
            <a:pPr lvl="1"/>
            <a:r>
              <a:rPr lang="en-US" dirty="0" err="1"/>
              <a:t>Tandika</a:t>
            </a:r>
            <a:r>
              <a:rPr lang="en-US" dirty="0"/>
              <a:t> </a:t>
            </a:r>
            <a:r>
              <a:rPr lang="en-US" dirty="0" err="1"/>
              <a:t>okuwandiika</a:t>
            </a:r>
            <a:r>
              <a:rPr lang="en-US" dirty="0"/>
              <a:t> </a:t>
            </a:r>
            <a:r>
              <a:rPr lang="en-US" dirty="0" err="1"/>
              <a:t>okusobola</a:t>
            </a:r>
            <a:r>
              <a:rPr lang="en-US" dirty="0"/>
              <a:t> </a:t>
            </a:r>
            <a:r>
              <a:rPr lang="en-US" dirty="0" err="1"/>
              <a:t>okutuuka</a:t>
            </a:r>
            <a:r>
              <a:rPr lang="en-US" dirty="0"/>
              <a:t> </a:t>
            </a:r>
            <a:r>
              <a:rPr lang="en-US" dirty="0" err="1"/>
              <a:t>amangu</a:t>
            </a:r>
            <a:r>
              <a:rPr lang="en-US" dirty="0"/>
              <a:t> </a:t>
            </a:r>
            <a:r>
              <a:rPr lang="en-US" dirty="0" err="1"/>
              <a:t>ku</a:t>
            </a:r>
            <a:r>
              <a:rPr lang="en-US" dirty="0"/>
              <a:t> </a:t>
            </a:r>
            <a:r>
              <a:rPr lang="en-US" dirty="0" err="1"/>
              <a:t>lulimi</a:t>
            </a:r>
            <a:r>
              <a:rPr lang="en-US" dirty="0"/>
              <a:t> </a:t>
            </a:r>
            <a:r>
              <a:rPr lang="en-US" dirty="0" err="1"/>
              <a:t>lw’olonze</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1995055" y="447941"/>
            <a:ext cx="9509557" cy="1280890"/>
          </a:xfrm>
        </p:spPr>
        <p:txBody>
          <a:bodyPr>
            <a:normAutofit fontScale="90000"/>
          </a:bodyPr>
          <a:lstStyle/>
          <a:p>
            <a:r>
              <a:rPr lang="en-US" dirty="0" err="1"/>
              <a:t>Olukalala</a:t>
            </a:r>
            <a:r>
              <a:rPr lang="en-US" dirty="0"/>
              <a:t> </a:t>
            </a:r>
            <a:r>
              <a:rPr lang="en-US" dirty="0" err="1"/>
              <a:t>lw'enkyusa</a:t>
            </a:r>
            <a:r>
              <a:rPr lang="en-US" dirty="0"/>
              <a:t> </a:t>
            </a:r>
            <a:r>
              <a:rPr lang="en-US" dirty="0" err="1"/>
              <a:t>olukwatagana</a:t>
            </a:r>
            <a:r>
              <a:rPr lang="en-US" dirty="0"/>
              <a:t> </a:t>
            </a:r>
            <a:r>
              <a:rPr lang="en-US" dirty="0" err="1"/>
              <a:t>n'olulimi</a:t>
            </a:r>
            <a:r>
              <a:rPr lang="en-US" dirty="0"/>
              <a:t> </a:t>
            </a:r>
            <a:r>
              <a:rPr lang="en-US" dirty="0" err="1"/>
              <a:t>lw'olonze</a:t>
            </a:r>
            <a:r>
              <a:rPr lang="en-US" dirty="0"/>
              <a:t> </a:t>
            </a:r>
            <a:r>
              <a:rPr lang="en-US" dirty="0" err="1"/>
              <a:t>lujja</a:t>
            </a:r>
            <a:r>
              <a:rPr lang="en-US" dirty="0"/>
              <a:t> </a:t>
            </a:r>
            <a:r>
              <a:rPr lang="en-US" dirty="0" err="1"/>
              <a:t>kujjula</a:t>
            </a:r>
            <a:r>
              <a:rPr lang="en-US" dirty="0"/>
              <a:t> mu </a:t>
            </a:r>
            <a:r>
              <a:rPr lang="en-US" dirty="0" err="1"/>
              <a:t>ngeri</a:t>
            </a:r>
            <a:r>
              <a:rPr lang="en-US" dirty="0"/>
              <a:t> ya auto</a:t>
            </a:r>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en-US" dirty="0" err="1"/>
              <a:t>Olukalala</a:t>
            </a:r>
            <a:r>
              <a:rPr lang="en-US" dirty="0"/>
              <a:t> </a:t>
            </a:r>
            <a:r>
              <a:rPr lang="en-US" dirty="0" err="1"/>
              <a:t>lw’enkyusa</a:t>
            </a:r>
            <a:r>
              <a:rPr lang="en-US" dirty="0"/>
              <a:t> </a:t>
            </a:r>
            <a:r>
              <a:rPr lang="en-US" dirty="0" err="1"/>
              <a:t>luli</a:t>
            </a:r>
            <a:r>
              <a:rPr lang="en-US" dirty="0"/>
              <a:t> mu </a:t>
            </a:r>
            <a:r>
              <a:rPr lang="en-US" dirty="0" err="1"/>
              <a:t>nnyiriri</a:t>
            </a:r>
            <a:r>
              <a:rPr lang="en-US" dirty="0"/>
              <a:t> mu </a:t>
            </a:r>
            <a:r>
              <a:rPr lang="en-US" dirty="0" err="1"/>
              <a:t>lulimi</a:t>
            </a:r>
            <a:r>
              <a:rPr lang="en-US" dirty="0"/>
              <a:t> </a:t>
            </a:r>
            <a:r>
              <a:rPr lang="en-US" dirty="0" err="1"/>
              <a:t>lwe</a:t>
            </a:r>
            <a:r>
              <a:rPr lang="en-US" dirty="0"/>
              <a:t> </a:t>
            </a:r>
            <a:r>
              <a:rPr lang="en-US" dirty="0" err="1"/>
              <a:t>walonze</a:t>
            </a:r>
            <a:r>
              <a:rPr lang="en-US" dirty="0"/>
              <a:t>. </a:t>
            </a:r>
            <a:r>
              <a:rPr lang="en-US" dirty="0" err="1"/>
              <a:t>Ennyonyola</a:t>
            </a:r>
            <a:r>
              <a:rPr lang="en-US" dirty="0"/>
              <a:t> </a:t>
            </a:r>
            <a:r>
              <a:rPr lang="en-US" dirty="0" err="1"/>
              <a:t>y’enkyusa</a:t>
            </a:r>
            <a:r>
              <a:rPr lang="en-US" dirty="0"/>
              <a:t> </a:t>
            </a:r>
            <a:r>
              <a:rPr lang="en-US" dirty="0" err="1"/>
              <a:t>eyo</a:t>
            </a:r>
            <a:r>
              <a:rPr lang="en-US" dirty="0"/>
              <a:t> </a:t>
            </a:r>
            <a:r>
              <a:rPr lang="en-US" dirty="0" err="1"/>
              <a:t>entongole</a:t>
            </a:r>
            <a:r>
              <a:rPr lang="en-US" dirty="0"/>
              <a:t> </a:t>
            </a:r>
            <a:r>
              <a:rPr lang="en-US" dirty="0" err="1"/>
              <a:t>ejja</a:t>
            </a:r>
            <a:r>
              <a:rPr lang="en-US" dirty="0"/>
              <a:t> </a:t>
            </a:r>
            <a:r>
              <a:rPr lang="en-US" dirty="0" err="1"/>
              <a:t>kukubuulira</a:t>
            </a:r>
            <a:r>
              <a:rPr lang="en-US" dirty="0"/>
              <a:t> </a:t>
            </a:r>
            <a:r>
              <a:rPr lang="en-US" dirty="0" err="1"/>
              <a:t>oba</a:t>
            </a:r>
            <a:r>
              <a:rPr lang="en-US" dirty="0"/>
              <a:t> </a:t>
            </a:r>
            <a:r>
              <a:rPr lang="en-US" dirty="0" err="1"/>
              <a:t>enkyusa</a:t>
            </a:r>
            <a:r>
              <a:rPr lang="en-US" dirty="0"/>
              <a:t> </a:t>
            </a:r>
            <a:r>
              <a:rPr lang="en-US" dirty="0" err="1"/>
              <a:t>eyo</a:t>
            </a:r>
            <a:r>
              <a:rPr lang="en-US" dirty="0"/>
              <a:t> </a:t>
            </a:r>
            <a:r>
              <a:rPr lang="en-US" dirty="0" err="1"/>
              <a:t>eri</a:t>
            </a:r>
            <a:r>
              <a:rPr lang="en-US" dirty="0"/>
              <a:t>:</a:t>
            </a:r>
          </a:p>
          <a:p>
            <a:pPr lvl="1"/>
            <a:r>
              <a:rPr lang="en-US" dirty="0"/>
              <a:t>Complete Bible – </a:t>
            </a:r>
            <a:r>
              <a:rPr lang="en-US" dirty="0" err="1"/>
              <a:t>Ebitabo</a:t>
            </a:r>
            <a:r>
              <a:rPr lang="en-US" dirty="0"/>
              <a:t> 66 (</a:t>
            </a:r>
            <a:r>
              <a:rPr lang="en-US" dirty="0" err="1"/>
              <a:t>Endagaano</a:t>
            </a:r>
            <a:r>
              <a:rPr lang="en-US" dirty="0"/>
              <a:t> </a:t>
            </a:r>
            <a:r>
              <a:rPr lang="en-US" dirty="0" err="1"/>
              <a:t>Enkadde</a:t>
            </a:r>
            <a:r>
              <a:rPr lang="en-US" dirty="0"/>
              <a:t> </a:t>
            </a:r>
            <a:r>
              <a:rPr lang="en-US" dirty="0" err="1"/>
              <a:t>n’Empya</a:t>
            </a:r>
            <a:r>
              <a:rPr lang="en-US" dirty="0"/>
              <a:t>)</a:t>
            </a:r>
          </a:p>
          <a:p>
            <a:pPr lvl="1"/>
            <a:r>
              <a:rPr lang="en-US" dirty="0" err="1"/>
              <a:t>Baibuli</a:t>
            </a:r>
            <a:r>
              <a:rPr lang="en-US" dirty="0"/>
              <a:t> </a:t>
            </a:r>
            <a:r>
              <a:rPr lang="en-US" dirty="0" err="1"/>
              <a:t>enzijuvu</a:t>
            </a:r>
            <a:r>
              <a:rPr lang="en-US" dirty="0"/>
              <a:t> ne x </a:t>
            </a:r>
            <a:r>
              <a:rPr lang="en-US" dirty="0" err="1"/>
              <a:t>Ebitabo</a:t>
            </a:r>
            <a:r>
              <a:rPr lang="en-US" dirty="0"/>
              <a:t> </a:t>
            </a:r>
            <a:r>
              <a:rPr lang="en-US" dirty="0" err="1"/>
              <a:t>by’Ebitabo</a:t>
            </a:r>
            <a:r>
              <a:rPr lang="en-US" dirty="0"/>
              <a:t> (</a:t>
            </a:r>
            <a:r>
              <a:rPr lang="en-US" dirty="0" err="1"/>
              <a:t>Endagaano</a:t>
            </a:r>
            <a:r>
              <a:rPr lang="en-US" dirty="0"/>
              <a:t> </a:t>
            </a:r>
            <a:r>
              <a:rPr lang="en-US" dirty="0" err="1"/>
              <a:t>Enkadde</a:t>
            </a:r>
            <a:r>
              <a:rPr lang="en-US" dirty="0"/>
              <a:t> </a:t>
            </a:r>
            <a:r>
              <a:rPr lang="en-US" dirty="0" err="1"/>
              <a:t>n’Empya</a:t>
            </a:r>
            <a:r>
              <a:rPr lang="en-US" dirty="0"/>
              <a:t> </a:t>
            </a:r>
            <a:r>
              <a:rPr lang="en-US" dirty="0" err="1"/>
              <a:t>n’Ebitabo</a:t>
            </a:r>
            <a:r>
              <a:rPr lang="en-US" dirty="0"/>
              <a:t> </a:t>
            </a:r>
            <a:r>
              <a:rPr lang="en-US" dirty="0" err="1"/>
              <a:t>ebimu</a:t>
            </a:r>
            <a:r>
              <a:rPr lang="en-US" dirty="0"/>
              <a:t> </a:t>
            </a:r>
            <a:r>
              <a:rPr lang="en-US" dirty="0" err="1"/>
              <a:t>eby’Ebitabo</a:t>
            </a:r>
            <a:r>
              <a:rPr lang="en-US" dirty="0"/>
              <a:t>. X </a:t>
            </a:r>
            <a:r>
              <a:rPr lang="en-US" dirty="0" err="1"/>
              <a:t>ekiikirira</a:t>
            </a:r>
            <a:r>
              <a:rPr lang="en-US" dirty="0"/>
              <a:t> </a:t>
            </a:r>
            <a:r>
              <a:rPr lang="en-US" dirty="0" err="1"/>
              <a:t>omuwendo</a:t>
            </a:r>
            <a:r>
              <a:rPr lang="en-US" dirty="0"/>
              <a:t> </a:t>
            </a:r>
            <a:r>
              <a:rPr lang="en-US" dirty="0" err="1"/>
              <a:t>gw’ebitabo</a:t>
            </a:r>
            <a:r>
              <a:rPr lang="en-US" dirty="0"/>
              <a:t>.</a:t>
            </a:r>
          </a:p>
          <a:p>
            <a:pPr lvl="1"/>
            <a:r>
              <a:rPr lang="en-US" dirty="0" err="1"/>
              <a:t>Endagaano</a:t>
            </a:r>
            <a:r>
              <a:rPr lang="en-US" dirty="0"/>
              <a:t> </a:t>
            </a:r>
            <a:r>
              <a:rPr lang="en-US" dirty="0" err="1"/>
              <a:t>Empya</a:t>
            </a:r>
            <a:r>
              <a:rPr lang="en-US" dirty="0"/>
              <a:t> </a:t>
            </a:r>
            <a:r>
              <a:rPr lang="en-US" dirty="0" err="1"/>
              <a:t>Yokka</a:t>
            </a:r>
            <a:r>
              <a:rPr lang="en-US" dirty="0"/>
              <a:t> – </a:t>
            </a:r>
            <a:r>
              <a:rPr lang="en-US" dirty="0" err="1"/>
              <a:t>Ebitabo</a:t>
            </a:r>
            <a:r>
              <a:rPr lang="en-US" dirty="0"/>
              <a:t> 27 </a:t>
            </a:r>
            <a:r>
              <a:rPr lang="en-US" dirty="0" err="1"/>
              <a:t>eby’Endagaano</a:t>
            </a:r>
            <a:r>
              <a:rPr lang="en-US" dirty="0"/>
              <a:t> </a:t>
            </a:r>
            <a:r>
              <a:rPr lang="en-US" dirty="0" err="1"/>
              <a:t>Empya</a:t>
            </a:r>
            <a:endParaRPr lang="en-US" dirty="0"/>
          </a:p>
          <a:p>
            <a:pPr lvl="1"/>
            <a:r>
              <a:rPr lang="en-US" dirty="0" err="1"/>
              <a:t>Endagaano</a:t>
            </a:r>
            <a:r>
              <a:rPr lang="en-US" dirty="0"/>
              <a:t> </a:t>
            </a:r>
            <a:r>
              <a:rPr lang="en-US" dirty="0" err="1"/>
              <a:t>Empya</a:t>
            </a:r>
            <a:r>
              <a:rPr lang="en-US" dirty="0"/>
              <a:t> </a:t>
            </a:r>
            <a:r>
              <a:rPr lang="en-US" dirty="0" err="1"/>
              <a:t>n'Ebitabo</a:t>
            </a:r>
            <a:r>
              <a:rPr lang="en-US" dirty="0"/>
              <a:t> </a:t>
            </a:r>
            <a:r>
              <a:rPr lang="en-US" dirty="0" err="1"/>
              <a:t>Ebirala</a:t>
            </a:r>
            <a:r>
              <a:rPr lang="en-US" dirty="0"/>
              <a:t> - </a:t>
            </a:r>
            <a:r>
              <a:rPr lang="en-US" dirty="0" err="1"/>
              <a:t>Ebitabo</a:t>
            </a:r>
            <a:r>
              <a:rPr lang="en-US" dirty="0"/>
              <a:t> 27 </a:t>
            </a:r>
            <a:r>
              <a:rPr lang="en-US" dirty="0" err="1"/>
              <a:t>eby'Endagaano</a:t>
            </a:r>
            <a:r>
              <a:rPr lang="en-US" dirty="0"/>
              <a:t> </a:t>
            </a:r>
            <a:r>
              <a:rPr lang="en-US" dirty="0" err="1"/>
              <a:t>Empya</a:t>
            </a:r>
            <a:r>
              <a:rPr lang="en-US" dirty="0"/>
              <a:t> </a:t>
            </a:r>
            <a:r>
              <a:rPr lang="en-US" dirty="0" err="1"/>
              <a:t>nga</a:t>
            </a:r>
            <a:r>
              <a:rPr lang="en-US" dirty="0"/>
              <a:t> </a:t>
            </a:r>
            <a:r>
              <a:rPr lang="en-US" dirty="0" err="1"/>
              <a:t>kwogasse</a:t>
            </a:r>
            <a:r>
              <a:rPr lang="en-US" dirty="0"/>
              <a:t> </a:t>
            </a:r>
            <a:r>
              <a:rPr lang="en-US" dirty="0" err="1"/>
              <a:t>n'omuwendo</a:t>
            </a:r>
            <a:r>
              <a:rPr lang="en-US" dirty="0"/>
              <a:t> </a:t>
            </a:r>
            <a:r>
              <a:rPr lang="en-US" dirty="0" err="1"/>
              <a:t>ogumu</a:t>
            </a:r>
            <a:r>
              <a:rPr lang="en-US" dirty="0"/>
              <a:t> </a:t>
            </a:r>
            <a:r>
              <a:rPr lang="en-US" dirty="0" err="1"/>
              <a:t>ogw'Ebitabo</a:t>
            </a:r>
            <a:r>
              <a:rPr lang="en-US" dirty="0"/>
              <a:t> </a:t>
            </a:r>
            <a:r>
              <a:rPr lang="en-US" dirty="0" err="1"/>
              <a:t>by'Endagaano</a:t>
            </a:r>
            <a:r>
              <a:rPr lang="en-US" dirty="0"/>
              <a:t> </a:t>
            </a:r>
            <a:r>
              <a:rPr lang="en-US" dirty="0" err="1"/>
              <a:t>Enkadde</a:t>
            </a:r>
            <a:endParaRPr lang="en-US" dirty="0"/>
          </a:p>
          <a:p>
            <a:pPr lvl="1"/>
            <a:r>
              <a:rPr lang="en-US" dirty="0" err="1"/>
              <a:t>Endagaano</a:t>
            </a:r>
            <a:r>
              <a:rPr lang="en-US" dirty="0"/>
              <a:t> </a:t>
            </a:r>
            <a:r>
              <a:rPr lang="en-US" dirty="0" err="1"/>
              <a:t>Enkadde</a:t>
            </a:r>
            <a:r>
              <a:rPr lang="en-US" dirty="0"/>
              <a:t> </a:t>
            </a:r>
            <a:r>
              <a:rPr lang="en-US" dirty="0" err="1"/>
              <a:t>Yokka</a:t>
            </a:r>
            <a:r>
              <a:rPr lang="en-US" dirty="0"/>
              <a:t> – </a:t>
            </a:r>
            <a:r>
              <a:rPr lang="en-US" dirty="0" err="1"/>
              <a:t>Ebitabo</a:t>
            </a:r>
            <a:r>
              <a:rPr lang="en-US" dirty="0"/>
              <a:t> 39 </a:t>
            </a:r>
            <a:r>
              <a:rPr lang="en-US" dirty="0" err="1"/>
              <a:t>eby’Endagaano</a:t>
            </a:r>
            <a:r>
              <a:rPr lang="en-US" dirty="0"/>
              <a:t> </a:t>
            </a:r>
            <a:r>
              <a:rPr lang="en-US" dirty="0" err="1"/>
              <a:t>Enkadde</a:t>
            </a:r>
            <a:endParaRPr lang="en-US" dirty="0"/>
          </a:p>
          <a:p>
            <a:pPr lvl="1"/>
            <a:r>
              <a:rPr lang="en-US" dirty="0" err="1"/>
              <a:t>Ebibulamu</a:t>
            </a:r>
            <a:r>
              <a:rPr lang="en-US" dirty="0"/>
              <a:t> x </a:t>
            </a:r>
            <a:r>
              <a:rPr lang="en-US" dirty="0" err="1"/>
              <a:t>Ekitabo</a:t>
            </a:r>
            <a:r>
              <a:rPr lang="en-US" dirty="0"/>
              <a:t>(s) – </a:t>
            </a:r>
            <a:r>
              <a:rPr lang="en-US" dirty="0" err="1"/>
              <a:t>Enkyusa</a:t>
            </a:r>
            <a:r>
              <a:rPr lang="en-US" dirty="0"/>
              <a:t> </a:t>
            </a:r>
            <a:r>
              <a:rPr lang="en-US" dirty="0" err="1"/>
              <a:t>ezimu</a:t>
            </a:r>
            <a:r>
              <a:rPr lang="en-US" dirty="0"/>
              <a:t> </a:t>
            </a:r>
            <a:r>
              <a:rPr lang="en-US" dirty="0" err="1"/>
              <a:t>zibulamu</a:t>
            </a:r>
            <a:r>
              <a:rPr lang="en-US" dirty="0"/>
              <a:t> </a:t>
            </a:r>
            <a:r>
              <a:rPr lang="en-US" dirty="0" err="1"/>
              <a:t>bitabo</a:t>
            </a:r>
            <a:r>
              <a:rPr lang="en-US" dirty="0"/>
              <a:t>. x </a:t>
            </a:r>
            <a:r>
              <a:rPr lang="en-US" dirty="0" err="1"/>
              <a:t>ekiikirira</a:t>
            </a:r>
            <a:r>
              <a:rPr lang="en-US" dirty="0"/>
              <a:t> </a:t>
            </a:r>
            <a:r>
              <a:rPr lang="en-US" dirty="0" err="1"/>
              <a:t>omuwendo</a:t>
            </a:r>
            <a:r>
              <a:rPr lang="en-US" dirty="0"/>
              <a:t> </a:t>
            </a:r>
            <a:r>
              <a:rPr lang="en-US" dirty="0" err="1"/>
              <a:t>gw’ebitabo</a:t>
            </a:r>
            <a:r>
              <a:rPr lang="en-US" dirty="0"/>
              <a:t> </a:t>
            </a:r>
            <a:r>
              <a:rPr lang="en-US" dirty="0" err="1"/>
              <a:t>ebibulamu</a:t>
            </a:r>
            <a:endParaRPr lang="en-US" dirty="0"/>
          </a:p>
          <a:p>
            <a:pPr lvl="1"/>
            <a:r>
              <a:rPr lang="en-US" dirty="0"/>
              <a:t>x </a:t>
            </a:r>
            <a:r>
              <a:rPr lang="en-US" dirty="0" err="1"/>
              <a:t>Ebitabo</a:t>
            </a:r>
            <a:r>
              <a:rPr lang="en-US" dirty="0"/>
              <a:t> – </a:t>
            </a:r>
            <a:r>
              <a:rPr lang="en-US" dirty="0" err="1"/>
              <a:t>Enkyusa</a:t>
            </a:r>
            <a:r>
              <a:rPr lang="en-US" dirty="0"/>
              <a:t> </a:t>
            </a:r>
            <a:r>
              <a:rPr lang="en-US" dirty="0" err="1"/>
              <a:t>ezimu</a:t>
            </a:r>
            <a:r>
              <a:rPr lang="en-US" dirty="0"/>
              <a:t> </a:t>
            </a:r>
            <a:r>
              <a:rPr lang="en-US" dirty="0" err="1"/>
              <a:t>zirina</a:t>
            </a:r>
            <a:r>
              <a:rPr lang="en-US" dirty="0"/>
              <a:t> </a:t>
            </a:r>
            <a:r>
              <a:rPr lang="en-US" dirty="0" err="1"/>
              <a:t>ebitabo</a:t>
            </a:r>
            <a:r>
              <a:rPr lang="en-US" dirty="0"/>
              <a:t> </a:t>
            </a:r>
            <a:r>
              <a:rPr lang="en-US" dirty="0" err="1"/>
              <a:t>ebitono</a:t>
            </a:r>
            <a:r>
              <a:rPr lang="en-US" dirty="0"/>
              <a:t>. x </a:t>
            </a:r>
            <a:r>
              <a:rPr lang="en-US" dirty="0" err="1"/>
              <a:t>ekiikirira</a:t>
            </a:r>
            <a:r>
              <a:rPr lang="en-US" dirty="0"/>
              <a:t> </a:t>
            </a:r>
            <a:r>
              <a:rPr lang="en-US" dirty="0" err="1"/>
              <a:t>omuwendo</a:t>
            </a:r>
            <a:r>
              <a:rPr lang="en-US" dirty="0"/>
              <a:t> </a:t>
            </a:r>
            <a:r>
              <a:rPr lang="en-US" dirty="0" err="1"/>
              <a:t>gw’ebitabo</a:t>
            </a:r>
            <a:r>
              <a:rPr lang="en-US" dirty="0"/>
              <a:t> mu </a:t>
            </a:r>
            <a:r>
              <a:rPr lang="en-US" dirty="0" err="1"/>
              <a:t>nkyusa</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97479A-22C3-4890-830D-48943134DF49}"/>
              </a:ext>
            </a:extLst>
          </p:cNvPr>
          <p:cNvPicPr>
            <a:picLocks noChangeAspect="1"/>
          </p:cNvPicPr>
          <p:nvPr/>
        </p:nvPicPr>
        <p:blipFill rotWithShape="1">
          <a:blip r:embed="rId2"/>
          <a:srcRect l="17307" t="26520" r="23630" b="28265"/>
          <a:stretch/>
        </p:blipFill>
        <p:spPr>
          <a:xfrm>
            <a:off x="2177139" y="1387642"/>
            <a:ext cx="9453420" cy="3889869"/>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039815" y="246605"/>
            <a:ext cx="9464797" cy="875241"/>
          </a:xfrm>
        </p:spPr>
        <p:txBody>
          <a:bodyPr>
            <a:normAutofit fontScale="90000"/>
          </a:bodyPr>
          <a:lstStyle/>
          <a:p>
            <a:r>
              <a:rPr lang="en-US" dirty="0"/>
              <a:t>Kino </a:t>
            </a:r>
            <a:r>
              <a:rPr lang="en-US" dirty="0" err="1"/>
              <a:t>kyakulabirako</a:t>
            </a:r>
            <a:r>
              <a:rPr lang="en-US" dirty="0"/>
              <a:t> </a:t>
            </a:r>
            <a:r>
              <a:rPr lang="en-US" dirty="0" err="1"/>
              <a:t>ky’ebyo</a:t>
            </a:r>
            <a:r>
              <a:rPr lang="en-US" dirty="0"/>
              <a:t> </a:t>
            </a:r>
            <a:r>
              <a:rPr lang="en-US" dirty="0" err="1"/>
              <a:t>by’oyinza</a:t>
            </a:r>
            <a:r>
              <a:rPr lang="en-US" dirty="0"/>
              <a:t> </a:t>
            </a:r>
            <a:r>
              <a:rPr lang="en-US" dirty="0" err="1"/>
              <a:t>okulaba</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en-US" dirty="0"/>
              <a:t>(IC </a:t>
            </a:r>
            <a:r>
              <a:rPr lang="en-US" dirty="0" err="1"/>
              <a:t>xxxx</a:t>
            </a:r>
            <a:r>
              <a:rPr lang="en-US" dirty="0"/>
              <a:t>) ye </a:t>
            </a:r>
            <a:r>
              <a:rPr lang="en-US" dirty="0" err="1"/>
              <a:t>koodi</a:t>
            </a:r>
            <a:r>
              <a:rPr lang="en-US" dirty="0"/>
              <a:t> </a:t>
            </a:r>
            <a:r>
              <a:rPr lang="en-US" dirty="0" err="1"/>
              <a:t>ey’omunda</a:t>
            </a:r>
            <a:r>
              <a:rPr lang="en-US" dirty="0"/>
              <a:t> </a:t>
            </a:r>
            <a:r>
              <a:rPr lang="en-US" dirty="0" err="1"/>
              <a:t>gye</a:t>
            </a:r>
            <a:r>
              <a:rPr lang="en-US" dirty="0"/>
              <a:t> </a:t>
            </a:r>
            <a:r>
              <a:rPr lang="en-US" dirty="0" err="1"/>
              <a:t>tukozesa</a:t>
            </a:r>
            <a:r>
              <a:rPr lang="en-US" dirty="0"/>
              <a:t> mu </a:t>
            </a:r>
            <a:r>
              <a:rPr lang="en-US" dirty="0" err="1"/>
              <a:t>kukola</a:t>
            </a:r>
            <a:r>
              <a:rPr lang="en-US" dirty="0"/>
              <a:t> </a:t>
            </a:r>
            <a:r>
              <a:rPr lang="en-US" dirty="0" err="1"/>
              <a:t>ku</a:t>
            </a:r>
            <a:r>
              <a:rPr lang="en-US" dirty="0"/>
              <a:t> </a:t>
            </a:r>
            <a:r>
              <a:rPr lang="en-US" dirty="0" err="1"/>
              <a:t>kusaba</a:t>
            </a:r>
            <a:r>
              <a:rPr lang="en-US" dirty="0"/>
              <a:t> </a:t>
            </a:r>
            <a:r>
              <a:rPr lang="en-US" dirty="0" err="1"/>
              <a:t>kwo</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7875154" y="4146198"/>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919086" y="4585581"/>
            <a:ext cx="3048000" cy="15772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1980852"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4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Noonya</a:t>
            </a:r>
            <a:r>
              <a:rPr lang="en-US" dirty="0"/>
              <a:t> mu </a:t>
            </a:r>
            <a:r>
              <a:rPr lang="en-US" dirty="0" err="1"/>
              <a:t>Lukalala</a:t>
            </a:r>
            <a:r>
              <a:rPr lang="en-US" dirty="0"/>
              <a:t> </a:t>
            </a:r>
            <a:r>
              <a:rPr lang="en-US" dirty="0" err="1"/>
              <a:t>okukendeeza</a:t>
            </a:r>
            <a:r>
              <a:rPr lang="en-US" dirty="0"/>
              <a:t> </a:t>
            </a:r>
            <a:r>
              <a:rPr lang="en-US" dirty="0" err="1"/>
              <a:t>ku</a:t>
            </a:r>
            <a:r>
              <a:rPr lang="en-US" dirty="0"/>
              <a:t> </a:t>
            </a:r>
            <a:r>
              <a:rPr lang="en-US" dirty="0" err="1"/>
              <a:t>by’olonze</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337837"/>
            <a:ext cx="549397" cy="55776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8B38B5-89CA-4827-B155-2E0140A3CB30}"/>
              </a:ext>
            </a:extLst>
          </p:cNvPr>
          <p:cNvPicPr>
            <a:picLocks noChangeAspect="1"/>
          </p:cNvPicPr>
          <p:nvPr/>
        </p:nvPicPr>
        <p:blipFill rotWithShape="1">
          <a:blip r:embed="rId2"/>
          <a:srcRect l="17280" t="36237" r="24279" b="28801"/>
          <a:stretch/>
        </p:blipFill>
        <p:spPr>
          <a:xfrm>
            <a:off x="2190389" y="1333193"/>
            <a:ext cx="9716758" cy="3124509"/>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n-US" dirty="0" err="1"/>
              <a:t>Noonya</a:t>
            </a:r>
            <a:r>
              <a:rPr lang="en-US" dirty="0"/>
              <a:t> </a:t>
            </a:r>
            <a:r>
              <a:rPr lang="en-US" dirty="0" err="1"/>
              <a:t>munda</a:t>
            </a:r>
            <a:r>
              <a:rPr lang="en-US" dirty="0"/>
              <a:t> mu </a:t>
            </a:r>
            <a:r>
              <a:rPr lang="en-US" dirty="0" err="1"/>
              <a:t>Lukalala</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174286" y="138682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172160" y="2754926"/>
            <a:ext cx="1793966" cy="533401"/>
          </a:xfrm>
          <a:prstGeom prst="rect">
            <a:avLst/>
          </a:prstGeom>
        </p:spPr>
        <p:txBody>
          <a:bodyPr vert="horz" lIns="91440" tIns="45720" rIns="91440" bIns="45720" rtlCol="0">
            <a:normAutofit fontScale="4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Noonya</a:t>
            </a:r>
            <a:r>
              <a:rPr lang="en-US" dirty="0"/>
              <a:t> mu </a:t>
            </a:r>
            <a:r>
              <a:rPr lang="en-US" dirty="0" err="1"/>
              <a:t>Lukalala</a:t>
            </a:r>
            <a:r>
              <a:rPr lang="en-US" dirty="0"/>
              <a:t> </a:t>
            </a:r>
            <a:r>
              <a:rPr lang="en-US" dirty="0" err="1"/>
              <a:t>okukendeeza</a:t>
            </a:r>
            <a:r>
              <a:rPr lang="en-US" dirty="0"/>
              <a:t> </a:t>
            </a:r>
            <a:r>
              <a:rPr lang="en-US" dirty="0" err="1"/>
              <a:t>ku</a:t>
            </a:r>
            <a:r>
              <a:rPr lang="en-US" dirty="0"/>
              <a:t> </a:t>
            </a:r>
            <a:r>
              <a:rPr lang="en-US" dirty="0" err="1"/>
              <a:t>by’olonze</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828802" y="2132265"/>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en-US" dirty="0"/>
              <a:t>Mu </a:t>
            </a:r>
            <a:r>
              <a:rPr lang="en-US" dirty="0" err="1"/>
              <a:t>kyokulabirako</a:t>
            </a:r>
            <a:r>
              <a:rPr lang="en-US" dirty="0"/>
              <a:t> kino, </a:t>
            </a:r>
            <a:r>
              <a:rPr lang="en-US" dirty="0" err="1"/>
              <a:t>nanoonya</a:t>
            </a:r>
            <a:r>
              <a:rPr lang="en-US" dirty="0"/>
              <a:t> </a:t>
            </a:r>
            <a:r>
              <a:rPr lang="en-US" dirty="0" err="1"/>
              <a:t>munda</a:t>
            </a:r>
            <a:r>
              <a:rPr lang="en-US" dirty="0"/>
              <a:t> mu </a:t>
            </a:r>
            <a:r>
              <a:rPr lang="en-US" dirty="0" err="1"/>
              <a:t>lukalala</a:t>
            </a:r>
            <a:r>
              <a:rPr lang="en-US" dirty="0"/>
              <a:t> </a:t>
            </a:r>
            <a:r>
              <a:rPr lang="en-US" dirty="0" err="1"/>
              <a:t>lwa</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374174"/>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en-US" sz="3200" dirty="0" err="1"/>
              <a:t>Enkyusa</a:t>
            </a:r>
            <a:r>
              <a:rPr lang="en-US" sz="3200" dirty="0"/>
              <a:t> </a:t>
            </a:r>
            <a:r>
              <a:rPr lang="en-US" sz="3200" dirty="0" err="1"/>
              <a:t>ezirina</a:t>
            </a:r>
            <a:r>
              <a:rPr lang="en-US" sz="3200" dirty="0"/>
              <a:t> </a:t>
            </a:r>
            <a:r>
              <a:rPr lang="en-US" sz="3200" dirty="0" err="1"/>
              <a:t>eddembe</a:t>
            </a:r>
            <a:r>
              <a:rPr lang="en-US" sz="3200" dirty="0"/>
              <a:t> </a:t>
            </a:r>
            <a:r>
              <a:rPr lang="en-US" sz="3200" dirty="0" err="1"/>
              <a:t>ly’obuntu</a:t>
            </a:r>
            <a:br>
              <a:rPr lang="en-US" sz="1200" dirty="0"/>
            </a:br>
            <a:br>
              <a:rPr lang="en-US" sz="1200" dirty="0"/>
            </a:br>
            <a:r>
              <a:rPr lang="en-US" sz="1600" b="1" i="0" dirty="0" err="1">
                <a:solidFill>
                  <a:srgbClr val="2F4858"/>
                </a:solidFill>
                <a:effectLst/>
                <a:latin typeface="Philosopher"/>
              </a:rPr>
              <a:t>Ennimiro</a:t>
            </a:r>
            <a:r>
              <a:rPr lang="en-US" sz="1600" b="1" i="0" dirty="0">
                <a:solidFill>
                  <a:srgbClr val="2F4858"/>
                </a:solidFill>
                <a:effectLst/>
                <a:latin typeface="Philosopher"/>
              </a:rPr>
              <a:t> </a:t>
            </a:r>
            <a:r>
              <a:rPr lang="en-US" sz="1600" b="1" i="0" dirty="0" err="1">
                <a:solidFill>
                  <a:srgbClr val="2F4858"/>
                </a:solidFill>
                <a:effectLst/>
                <a:latin typeface="Philosopher"/>
              </a:rPr>
              <a:t>ezimu</a:t>
            </a:r>
            <a:r>
              <a:rPr lang="en-US" sz="1600" b="1" i="0" dirty="0">
                <a:solidFill>
                  <a:srgbClr val="2F4858"/>
                </a:solidFill>
                <a:effectLst/>
                <a:latin typeface="Philosopher"/>
              </a:rPr>
              <a:t> </a:t>
            </a:r>
            <a:r>
              <a:rPr lang="en-US" sz="1600" b="1" i="0" dirty="0" err="1">
                <a:solidFill>
                  <a:srgbClr val="2F4858"/>
                </a:solidFill>
                <a:effectLst/>
                <a:latin typeface="Philosopher"/>
              </a:rPr>
              <a:t>ku</a:t>
            </a:r>
            <a:r>
              <a:rPr lang="en-US" sz="1600" b="1" i="0" dirty="0">
                <a:solidFill>
                  <a:srgbClr val="2F4858"/>
                </a:solidFill>
                <a:effectLst/>
                <a:latin typeface="Philosopher"/>
              </a:rPr>
              <a:t> </a:t>
            </a:r>
            <a:r>
              <a:rPr lang="en-US" sz="1600" b="1" i="0" dirty="0" err="1">
                <a:solidFill>
                  <a:srgbClr val="2F4858"/>
                </a:solidFill>
                <a:effectLst/>
                <a:latin typeface="Philosopher"/>
              </a:rPr>
              <a:t>foomu</a:t>
            </a:r>
            <a:r>
              <a:rPr lang="en-US" sz="1600" b="1" i="0" dirty="0">
                <a:solidFill>
                  <a:srgbClr val="2F4858"/>
                </a:solidFill>
                <a:effectLst/>
                <a:latin typeface="Philosopher"/>
              </a:rPr>
              <a:t> </a:t>
            </a:r>
            <a:r>
              <a:rPr lang="en-US" sz="1600" b="1" i="0" dirty="0" err="1">
                <a:solidFill>
                  <a:srgbClr val="2F4858"/>
                </a:solidFill>
                <a:effectLst/>
                <a:latin typeface="Philosopher"/>
              </a:rPr>
              <a:t>zijja</a:t>
            </a:r>
            <a:r>
              <a:rPr lang="en-US" sz="1600" b="1" i="0" dirty="0">
                <a:solidFill>
                  <a:srgbClr val="2F4858"/>
                </a:solidFill>
                <a:effectLst/>
                <a:latin typeface="Philosopher"/>
              </a:rPr>
              <a:t> </a:t>
            </a:r>
            <a:r>
              <a:rPr lang="en-US" sz="1600" b="1" i="0" dirty="0" err="1">
                <a:solidFill>
                  <a:srgbClr val="2F4858"/>
                </a:solidFill>
                <a:effectLst/>
                <a:latin typeface="Philosopher"/>
              </a:rPr>
              <a:t>kusibibwa</a:t>
            </a:r>
            <a:r>
              <a:rPr lang="en-US" sz="1600" b="1" i="0" dirty="0">
                <a:solidFill>
                  <a:srgbClr val="2F4858"/>
                </a:solidFill>
                <a:effectLst/>
                <a:latin typeface="Philosopher"/>
              </a:rPr>
              <a:t> </a:t>
            </a:r>
            <a:r>
              <a:rPr lang="en-US" sz="1600" b="1" i="0" dirty="0" err="1">
                <a:solidFill>
                  <a:srgbClr val="2F4858"/>
                </a:solidFill>
                <a:effectLst/>
                <a:latin typeface="Philosopher"/>
              </a:rPr>
              <a:t>singa</a:t>
            </a:r>
            <a:r>
              <a:rPr lang="en-US" sz="1600" b="1" i="0" dirty="0">
                <a:solidFill>
                  <a:srgbClr val="2F4858"/>
                </a:solidFill>
                <a:effectLst/>
                <a:latin typeface="Philosopher"/>
              </a:rPr>
              <a:t> </a:t>
            </a:r>
            <a:r>
              <a:rPr lang="en-US" sz="1600" b="1" i="0" dirty="0" err="1">
                <a:solidFill>
                  <a:srgbClr val="2F4858"/>
                </a:solidFill>
                <a:effectLst/>
                <a:latin typeface="Philosopher"/>
              </a:rPr>
              <a:t>olondawo</a:t>
            </a:r>
            <a:r>
              <a:rPr lang="en-US" sz="1600" b="1" i="0" dirty="0">
                <a:solidFill>
                  <a:srgbClr val="2F4858"/>
                </a:solidFill>
                <a:effectLst/>
                <a:latin typeface="Philosopher"/>
              </a:rPr>
              <a:t> </a:t>
            </a:r>
            <a:r>
              <a:rPr lang="en-US" sz="1600" b="1" i="0" dirty="0" err="1">
                <a:solidFill>
                  <a:srgbClr val="2F4858"/>
                </a:solidFill>
                <a:effectLst/>
                <a:latin typeface="Philosopher"/>
              </a:rPr>
              <a:t>enkyusa</a:t>
            </a:r>
            <a:r>
              <a:rPr lang="en-US" sz="1600" b="1" i="0" dirty="0">
                <a:solidFill>
                  <a:srgbClr val="2F4858"/>
                </a:solidFill>
                <a:effectLst/>
                <a:latin typeface="Philosopher"/>
              </a:rPr>
              <a:t> ya </a:t>
            </a:r>
            <a:r>
              <a:rPr lang="en-US" sz="1600" b="1" i="0" dirty="0" err="1">
                <a:solidFill>
                  <a:srgbClr val="2F4858"/>
                </a:solidFill>
                <a:effectLst/>
                <a:latin typeface="Philosopher"/>
              </a:rPr>
              <a:t>Baibuli</a:t>
            </a:r>
            <a:r>
              <a:rPr lang="en-US" sz="1600" b="1" i="0" dirty="0">
                <a:solidFill>
                  <a:srgbClr val="2F4858"/>
                </a:solidFill>
                <a:effectLst/>
                <a:latin typeface="Philosopher"/>
              </a:rPr>
              <a:t> </a:t>
            </a:r>
            <a:r>
              <a:rPr lang="en-US" sz="1600" b="1" i="0" dirty="0" err="1">
                <a:solidFill>
                  <a:srgbClr val="2F4858"/>
                </a:solidFill>
                <a:effectLst/>
                <a:latin typeface="Philosopher"/>
              </a:rPr>
              <a:t>eriko</a:t>
            </a:r>
            <a:r>
              <a:rPr lang="en-US" sz="1600" b="1" i="0" dirty="0">
                <a:solidFill>
                  <a:srgbClr val="2F4858"/>
                </a:solidFill>
                <a:effectLst/>
                <a:latin typeface="Philosopher"/>
              </a:rPr>
              <a:t> </a:t>
            </a:r>
            <a:r>
              <a:rPr lang="en-US" sz="1600" b="1" i="0" dirty="0" err="1">
                <a:solidFill>
                  <a:srgbClr val="2F4858"/>
                </a:solidFill>
                <a:effectLst/>
                <a:latin typeface="Philosopher"/>
              </a:rPr>
              <a:t>olukusa</a:t>
            </a:r>
            <a:r>
              <a:rPr lang="en-US" sz="1600" b="1" i="0" dirty="0">
                <a:solidFill>
                  <a:srgbClr val="2F4858"/>
                </a:solidFill>
                <a:effectLst/>
                <a:latin typeface="Philosopher"/>
              </a:rPr>
              <a:t> </a:t>
            </a:r>
            <a:r>
              <a:rPr lang="en-US" sz="1600" b="1" i="0" dirty="0" err="1">
                <a:solidFill>
                  <a:srgbClr val="2F4858"/>
                </a:solidFill>
                <a:effectLst/>
                <a:latin typeface="Philosopher"/>
              </a:rPr>
              <a:t>lw’okukozesa</a:t>
            </a:r>
            <a:r>
              <a:rPr lang="en-US" sz="1600" b="1" i="0" dirty="0">
                <a:solidFill>
                  <a:srgbClr val="2F4858"/>
                </a:solidFill>
                <a:effectLst/>
                <a:latin typeface="Philosopher"/>
              </a:rPr>
              <a:t>. Mu </a:t>
            </a:r>
            <a:r>
              <a:rPr lang="en-US" sz="1600" b="1" i="0" dirty="0" err="1">
                <a:solidFill>
                  <a:srgbClr val="2F4858"/>
                </a:solidFill>
                <a:effectLst/>
                <a:latin typeface="Philosopher"/>
              </a:rPr>
              <a:t>mateeka</a:t>
            </a:r>
            <a:r>
              <a:rPr lang="en-US" sz="1600" b="1" i="0" dirty="0">
                <a:solidFill>
                  <a:srgbClr val="2F4858"/>
                </a:solidFill>
                <a:effectLst/>
                <a:latin typeface="Philosopher"/>
              </a:rPr>
              <a:t>, </a:t>
            </a:r>
            <a:r>
              <a:rPr lang="en-US" sz="1600" b="1" i="0" dirty="0" err="1">
                <a:solidFill>
                  <a:srgbClr val="2F4858"/>
                </a:solidFill>
                <a:effectLst/>
                <a:latin typeface="Philosopher"/>
              </a:rPr>
              <a:t>tusobola</a:t>
            </a:r>
            <a:r>
              <a:rPr lang="en-US" sz="1600" b="1" i="0" dirty="0">
                <a:solidFill>
                  <a:srgbClr val="2F4858"/>
                </a:solidFill>
                <a:effectLst/>
                <a:latin typeface="Philosopher"/>
              </a:rPr>
              <a:t> </a:t>
            </a:r>
            <a:r>
              <a:rPr lang="en-US" sz="1600" b="1" i="0" dirty="0" err="1">
                <a:solidFill>
                  <a:srgbClr val="2F4858"/>
                </a:solidFill>
                <a:effectLst/>
                <a:latin typeface="Philosopher"/>
              </a:rPr>
              <a:t>okuwa</a:t>
            </a:r>
            <a:r>
              <a:rPr lang="en-US" sz="1600" b="1" i="0" dirty="0">
                <a:solidFill>
                  <a:srgbClr val="2F4858"/>
                </a:solidFill>
                <a:effectLst/>
                <a:latin typeface="Philosopher"/>
              </a:rPr>
              <a:t> </a:t>
            </a:r>
            <a:r>
              <a:rPr lang="en-US" sz="1600" b="1" i="0" dirty="0" err="1">
                <a:solidFill>
                  <a:srgbClr val="2F4858"/>
                </a:solidFill>
                <a:effectLst/>
                <a:latin typeface="Philosopher"/>
              </a:rPr>
              <a:t>obulagirizi</a:t>
            </a:r>
            <a:r>
              <a:rPr lang="en-US" sz="1600" b="1" i="0" dirty="0">
                <a:solidFill>
                  <a:srgbClr val="2F4858"/>
                </a:solidFill>
                <a:effectLst/>
                <a:latin typeface="Philosopher"/>
              </a:rPr>
              <a:t> </a:t>
            </a:r>
            <a:r>
              <a:rPr lang="en-US" sz="1600" b="1" i="0" dirty="0" err="1">
                <a:solidFill>
                  <a:srgbClr val="2F4858"/>
                </a:solidFill>
                <a:effectLst/>
                <a:latin typeface="Philosopher"/>
              </a:rPr>
              <a:t>bwokka</a:t>
            </a:r>
            <a:r>
              <a:rPr lang="en-US" sz="1600" b="1" i="0" dirty="0">
                <a:solidFill>
                  <a:srgbClr val="2F4858"/>
                </a:solidFill>
                <a:effectLst/>
                <a:latin typeface="Philosopher"/>
              </a:rPr>
              <a:t> </a:t>
            </a:r>
            <a:r>
              <a:rPr lang="en-US" sz="1600" b="1" i="0" dirty="0" err="1">
                <a:solidFill>
                  <a:srgbClr val="2F4858"/>
                </a:solidFill>
                <a:effectLst/>
                <a:latin typeface="Philosopher"/>
              </a:rPr>
              <a:t>ku</a:t>
            </a:r>
            <a:r>
              <a:rPr lang="en-US" sz="1600" b="1" i="0" dirty="0">
                <a:solidFill>
                  <a:srgbClr val="2F4858"/>
                </a:solidFill>
                <a:effectLst/>
                <a:latin typeface="Philosopher"/>
              </a:rPr>
              <a:t> </a:t>
            </a:r>
            <a:r>
              <a:rPr lang="en-US" sz="1600" b="1" i="0" dirty="0" err="1">
                <a:solidFill>
                  <a:srgbClr val="2F4858"/>
                </a:solidFill>
                <a:effectLst/>
                <a:latin typeface="Philosopher"/>
              </a:rPr>
              <a:t>nkyusa</a:t>
            </a:r>
            <a:r>
              <a:rPr lang="en-US" sz="1600" b="1" i="0" dirty="0">
                <a:solidFill>
                  <a:srgbClr val="2F4858"/>
                </a:solidFill>
                <a:effectLst/>
                <a:latin typeface="Philosopher"/>
              </a:rPr>
              <a:t> </a:t>
            </a:r>
            <a:r>
              <a:rPr lang="en-US" sz="1600" b="1" i="0" dirty="0" err="1">
                <a:solidFill>
                  <a:srgbClr val="2F4858"/>
                </a:solidFill>
                <a:effectLst/>
                <a:latin typeface="Philosopher"/>
              </a:rPr>
              <a:t>ezirina</a:t>
            </a:r>
            <a:r>
              <a:rPr lang="en-US" sz="1600" b="1" i="0" dirty="0">
                <a:solidFill>
                  <a:srgbClr val="2F4858"/>
                </a:solidFill>
                <a:effectLst/>
                <a:latin typeface="Philosopher"/>
              </a:rPr>
              <a:t> </a:t>
            </a:r>
            <a:r>
              <a:rPr lang="en-US" sz="1600" b="1" i="0" dirty="0" err="1">
                <a:solidFill>
                  <a:srgbClr val="2F4858"/>
                </a:solidFill>
                <a:effectLst/>
                <a:latin typeface="Philosopher"/>
              </a:rPr>
              <a:t>eddembe</a:t>
            </a:r>
            <a:r>
              <a:rPr lang="en-US" sz="1600" b="1" i="0" dirty="0">
                <a:solidFill>
                  <a:srgbClr val="2F4858"/>
                </a:solidFill>
                <a:effectLst/>
                <a:latin typeface="Philosopher"/>
              </a:rPr>
              <a:t> </a:t>
            </a:r>
            <a:r>
              <a:rPr lang="en-US" sz="1600" b="1" i="0" dirty="0" err="1">
                <a:solidFill>
                  <a:srgbClr val="2F4858"/>
                </a:solidFill>
                <a:effectLst/>
                <a:latin typeface="Philosopher"/>
              </a:rPr>
              <a:t>ly’okukozesa</a:t>
            </a:r>
            <a:r>
              <a:rPr lang="en-US" sz="1600" b="1" i="0" dirty="0">
                <a:solidFill>
                  <a:srgbClr val="2F4858"/>
                </a:solidFill>
                <a:effectLst/>
                <a:latin typeface="Philosopher"/>
              </a:rPr>
              <a:t>. </a:t>
            </a:r>
            <a:r>
              <a:rPr lang="en-US" sz="1600" b="1" i="0" dirty="0" err="1">
                <a:solidFill>
                  <a:srgbClr val="2F4858"/>
                </a:solidFill>
                <a:effectLst/>
                <a:latin typeface="Philosopher"/>
              </a:rPr>
              <a:t>Ojja</a:t>
            </a:r>
            <a:r>
              <a:rPr lang="en-US" sz="1600" b="1" i="0" dirty="0">
                <a:solidFill>
                  <a:srgbClr val="2F4858"/>
                </a:solidFill>
                <a:effectLst/>
                <a:latin typeface="Philosopher"/>
              </a:rPr>
              <a:t> </a:t>
            </a:r>
            <a:r>
              <a:rPr lang="en-US" sz="1600" b="1" i="0" dirty="0" err="1">
                <a:solidFill>
                  <a:srgbClr val="2F4858"/>
                </a:solidFill>
                <a:effectLst/>
                <a:latin typeface="Philosopher"/>
              </a:rPr>
              <a:t>kulaba</a:t>
            </a:r>
            <a:r>
              <a:rPr lang="en-US" sz="1600" b="1" i="0" dirty="0">
                <a:solidFill>
                  <a:srgbClr val="2F4858"/>
                </a:solidFill>
                <a:effectLst/>
                <a:latin typeface="Philosopher"/>
              </a:rPr>
              <a:t> </a:t>
            </a:r>
            <a:r>
              <a:rPr lang="en-US" sz="1600" b="1" i="0" dirty="0" err="1">
                <a:solidFill>
                  <a:srgbClr val="2F4858"/>
                </a:solidFill>
                <a:effectLst/>
                <a:latin typeface="Philosopher"/>
              </a:rPr>
              <a:t>akabonero</a:t>
            </a:r>
            <a:r>
              <a:rPr lang="en-US" sz="1600" b="1" i="0" dirty="0">
                <a:solidFill>
                  <a:srgbClr val="2F4858"/>
                </a:solidFill>
                <a:effectLst/>
                <a:latin typeface="Philosopher"/>
              </a:rPr>
              <a:t> </a:t>
            </a:r>
            <a:r>
              <a:rPr lang="en-US" sz="1600" b="1" i="0" dirty="0" err="1">
                <a:solidFill>
                  <a:srgbClr val="2F4858"/>
                </a:solidFill>
                <a:effectLst/>
                <a:latin typeface="Philosopher"/>
              </a:rPr>
              <a:t>k’obuyinza</a:t>
            </a:r>
            <a:r>
              <a:rPr lang="en-US" sz="1600" b="1" i="0" dirty="0">
                <a:solidFill>
                  <a:srgbClr val="2F4858"/>
                </a:solidFill>
                <a:effectLst/>
                <a:latin typeface="Philosopher"/>
              </a:rPr>
              <a:t> </a:t>
            </a:r>
            <a:r>
              <a:rPr lang="en-US" sz="1600" b="1" i="0" dirty="0" err="1">
                <a:solidFill>
                  <a:srgbClr val="2F4858"/>
                </a:solidFill>
                <a:effectLst/>
                <a:latin typeface="Philosopher"/>
              </a:rPr>
              <a:t>bw’okuwandiika</a:t>
            </a:r>
            <a:r>
              <a:rPr lang="en-US" sz="1600" b="1" i="0" dirty="0">
                <a:solidFill>
                  <a:srgbClr val="2F4858"/>
                </a:solidFill>
                <a:effectLst/>
                <a:latin typeface="Philosopher"/>
              </a:rPr>
              <a:t> © </a:t>
            </a:r>
            <a:r>
              <a:rPr lang="en-US" sz="1600" b="1" i="0" dirty="0" err="1">
                <a:solidFill>
                  <a:srgbClr val="2F4858"/>
                </a:solidFill>
                <a:effectLst/>
                <a:latin typeface="Philosopher"/>
              </a:rPr>
              <a:t>ku</a:t>
            </a:r>
            <a:r>
              <a:rPr lang="en-US" sz="1600" b="1" i="0" dirty="0">
                <a:solidFill>
                  <a:srgbClr val="2F4858"/>
                </a:solidFill>
                <a:effectLst/>
                <a:latin typeface="Philosopher"/>
              </a:rPr>
              <a:t> </a:t>
            </a:r>
            <a:r>
              <a:rPr lang="en-US" sz="1600" b="1" i="0" dirty="0" err="1">
                <a:solidFill>
                  <a:srgbClr val="2F4858"/>
                </a:solidFill>
                <a:effectLst/>
                <a:latin typeface="Philosopher"/>
              </a:rPr>
              <a:t>nkomerero</a:t>
            </a:r>
            <a:r>
              <a:rPr lang="en-US" sz="1600" b="1" i="0" dirty="0">
                <a:solidFill>
                  <a:srgbClr val="2F4858"/>
                </a:solidFill>
                <a:effectLst/>
                <a:latin typeface="Philosopher"/>
              </a:rPr>
              <a:t> </a:t>
            </a:r>
            <a:r>
              <a:rPr lang="en-US" sz="1600" b="1" i="0" dirty="0" err="1">
                <a:solidFill>
                  <a:srgbClr val="2F4858"/>
                </a:solidFill>
                <a:effectLst/>
                <a:latin typeface="Philosopher"/>
              </a:rPr>
              <a:t>y’ennyonnyola</a:t>
            </a:r>
            <a:r>
              <a:rPr lang="en-US" sz="1600" b="1" i="0" dirty="0">
                <a:solidFill>
                  <a:srgbClr val="2F4858"/>
                </a:solidFill>
                <a:effectLst/>
                <a:latin typeface="Philosopher"/>
              </a:rPr>
              <a:t> </a:t>
            </a:r>
            <a:r>
              <a:rPr lang="en-US" sz="1600" b="1" i="0" dirty="0" err="1">
                <a:solidFill>
                  <a:srgbClr val="2F4858"/>
                </a:solidFill>
                <a:effectLst/>
                <a:latin typeface="Philosopher"/>
              </a:rPr>
              <a:t>y’enkyusa</a:t>
            </a:r>
            <a:r>
              <a:rPr lang="en-US" sz="1600" b="1" i="0" dirty="0">
                <a:solidFill>
                  <a:srgbClr val="2F4858"/>
                </a:solidFill>
                <a:effectLst/>
                <a:latin typeface="Philosopher"/>
              </a:rPr>
              <a:t>.</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en-US" dirty="0">
                <a:cs typeface="Times New Roman" panose="02020603050405020304" pitchFamily="18" charset="0"/>
              </a:rPr>
              <a:t>Mu </a:t>
            </a:r>
            <a:r>
              <a:rPr lang="en-US" dirty="0" err="1">
                <a:cs typeface="Times New Roman" panose="02020603050405020304" pitchFamily="18" charset="0"/>
              </a:rPr>
              <a:t>mateeka</a:t>
            </a:r>
            <a:r>
              <a:rPr lang="en-US" dirty="0">
                <a:cs typeface="Times New Roman" panose="02020603050405020304" pitchFamily="18" charset="0"/>
              </a:rPr>
              <a:t>, </a:t>
            </a:r>
            <a:r>
              <a:rPr lang="en-US" dirty="0" err="1">
                <a:cs typeface="Times New Roman" panose="02020603050405020304" pitchFamily="18" charset="0"/>
              </a:rPr>
              <a:t>tetukkirizibwa</a:t>
            </a:r>
            <a:r>
              <a:rPr lang="en-US" dirty="0">
                <a:cs typeface="Times New Roman" panose="02020603050405020304" pitchFamily="18" charset="0"/>
              </a:rPr>
              <a:t> </a:t>
            </a:r>
            <a:r>
              <a:rPr lang="en-US" dirty="0" err="1">
                <a:cs typeface="Times New Roman" panose="02020603050405020304" pitchFamily="18" charset="0"/>
              </a:rPr>
              <a:t>kuwaayo</a:t>
            </a:r>
            <a:r>
              <a:rPr lang="en-US" dirty="0">
                <a:cs typeface="Times New Roman" panose="02020603050405020304" pitchFamily="18" charset="0"/>
              </a:rPr>
              <a:t> </a:t>
            </a:r>
            <a:r>
              <a:rPr lang="en-US" dirty="0" err="1">
                <a:cs typeface="Times New Roman" panose="02020603050405020304" pitchFamily="18" charset="0"/>
              </a:rPr>
              <a:t>byawandiikibwa</a:t>
            </a:r>
            <a:r>
              <a:rPr lang="en-US" dirty="0">
                <a:cs typeface="Times New Roman" panose="02020603050405020304" pitchFamily="18" charset="0"/>
              </a:rPr>
              <a:t> </a:t>
            </a:r>
            <a:r>
              <a:rPr lang="en-US" dirty="0" err="1">
                <a:cs typeface="Times New Roman" panose="02020603050405020304" pitchFamily="18" charset="0"/>
              </a:rPr>
              <a:t>ku</a:t>
            </a:r>
            <a:r>
              <a:rPr lang="en-US" dirty="0">
                <a:cs typeface="Times New Roman" panose="02020603050405020304" pitchFamily="18" charset="0"/>
              </a:rPr>
              <a:t> </a:t>
            </a:r>
            <a:r>
              <a:rPr lang="en-US" dirty="0" err="1">
                <a:cs typeface="Times New Roman" panose="02020603050405020304" pitchFamily="18" charset="0"/>
              </a:rPr>
              <a:t>nkyusa</a:t>
            </a:r>
            <a:r>
              <a:rPr lang="en-US" dirty="0">
                <a:cs typeface="Times New Roman" panose="02020603050405020304" pitchFamily="18" charset="0"/>
              </a:rPr>
              <a:t> za </a:t>
            </a:r>
            <a:r>
              <a:rPr lang="en-US" dirty="0" err="1">
                <a:cs typeface="Times New Roman" panose="02020603050405020304" pitchFamily="18" charset="0"/>
              </a:rPr>
              <a:t>Baibuli</a:t>
            </a:r>
            <a:r>
              <a:rPr lang="en-US" dirty="0">
                <a:cs typeface="Times New Roman" panose="02020603050405020304" pitchFamily="18" charset="0"/>
              </a:rPr>
              <a:t> </a:t>
            </a:r>
            <a:r>
              <a:rPr lang="en-US" dirty="0" err="1">
                <a:cs typeface="Times New Roman" panose="02020603050405020304" pitchFamily="18" charset="0"/>
              </a:rPr>
              <a:t>wansi</a:t>
            </a:r>
            <a:r>
              <a:rPr lang="en-US" dirty="0">
                <a:cs typeface="Times New Roman" panose="02020603050405020304" pitchFamily="18" charset="0"/>
              </a:rPr>
              <a:t> </a:t>
            </a:r>
            <a:r>
              <a:rPr lang="en-US" dirty="0" err="1">
                <a:cs typeface="Times New Roman" panose="02020603050405020304" pitchFamily="18" charset="0"/>
              </a:rPr>
              <a:t>w’obuyinza</a:t>
            </a:r>
            <a:r>
              <a:rPr lang="en-US" dirty="0">
                <a:cs typeface="Times New Roman" panose="02020603050405020304" pitchFamily="18" charset="0"/>
              </a:rPr>
              <a:t> </a:t>
            </a:r>
            <a:r>
              <a:rPr lang="en-US" dirty="0" err="1">
                <a:cs typeface="Times New Roman" panose="02020603050405020304" pitchFamily="18" charset="0"/>
              </a:rPr>
              <a:t>obuliwo</a:t>
            </a:r>
            <a:r>
              <a:rPr lang="en-US" dirty="0">
                <a:cs typeface="Times New Roman" panose="02020603050405020304" pitchFamily="18" charset="0"/>
              </a:rPr>
              <a:t> </a:t>
            </a:r>
            <a:r>
              <a:rPr lang="en-US" dirty="0" err="1">
                <a:cs typeface="Times New Roman" panose="02020603050405020304" pitchFamily="18" charset="0"/>
              </a:rPr>
              <a:t>kati</a:t>
            </a:r>
            <a:r>
              <a:rPr lang="en-US" dirty="0">
                <a:cs typeface="Times New Roman" panose="02020603050405020304" pitchFamily="18" charset="0"/>
              </a:rPr>
              <a:t>. </a:t>
            </a:r>
            <a:r>
              <a:rPr lang="en-US" dirty="0" err="1">
                <a:cs typeface="Times New Roman" panose="02020603050405020304" pitchFamily="18" charset="0"/>
              </a:rPr>
              <a:t>Enkyusa</a:t>
            </a:r>
            <a:r>
              <a:rPr lang="en-US" dirty="0">
                <a:cs typeface="Times New Roman" panose="02020603050405020304" pitchFamily="18" charset="0"/>
              </a:rPr>
              <a:t> </a:t>
            </a:r>
            <a:r>
              <a:rPr lang="en-US" dirty="0" err="1">
                <a:cs typeface="Times New Roman" panose="02020603050405020304" pitchFamily="18" charset="0"/>
              </a:rPr>
              <a:t>yonna</a:t>
            </a:r>
            <a:r>
              <a:rPr lang="en-US" dirty="0">
                <a:cs typeface="Times New Roman" panose="02020603050405020304" pitchFamily="18" charset="0"/>
              </a:rPr>
              <a:t> </a:t>
            </a:r>
            <a:r>
              <a:rPr lang="en-US" dirty="0" err="1">
                <a:cs typeface="Times New Roman" panose="02020603050405020304" pitchFamily="18" charset="0"/>
              </a:rPr>
              <a:t>eri</a:t>
            </a:r>
            <a:r>
              <a:rPr lang="en-US" dirty="0">
                <a:cs typeface="Times New Roman" panose="02020603050405020304" pitchFamily="18" charset="0"/>
              </a:rPr>
              <a:t> </a:t>
            </a:r>
            <a:r>
              <a:rPr lang="en-US" dirty="0" err="1">
                <a:cs typeface="Times New Roman" panose="02020603050405020304" pitchFamily="18" charset="0"/>
              </a:rPr>
              <a:t>wansi</a:t>
            </a:r>
            <a:r>
              <a:rPr lang="en-US" dirty="0">
                <a:cs typeface="Times New Roman" panose="02020603050405020304" pitchFamily="18" charset="0"/>
              </a:rPr>
              <a:t> </a:t>
            </a:r>
            <a:r>
              <a:rPr lang="en-US" dirty="0" err="1">
                <a:cs typeface="Times New Roman" panose="02020603050405020304" pitchFamily="18" charset="0"/>
              </a:rPr>
              <a:t>wa</a:t>
            </a:r>
            <a:r>
              <a:rPr lang="en-US" dirty="0">
                <a:cs typeface="Times New Roman" panose="02020603050405020304" pitchFamily="18" charset="0"/>
              </a:rPr>
              <a:t> copyright </a:t>
            </a:r>
            <a:r>
              <a:rPr lang="en-US" dirty="0" err="1">
                <a:cs typeface="Times New Roman" panose="02020603050405020304" pitchFamily="18" charset="0"/>
              </a:rPr>
              <a:t>eriwo</a:t>
            </a:r>
            <a:r>
              <a:rPr lang="en-US" dirty="0">
                <a:cs typeface="Times New Roman" panose="02020603050405020304" pitchFamily="18" charset="0"/>
              </a:rPr>
              <a:t> </a:t>
            </a:r>
            <a:r>
              <a:rPr lang="en-US" dirty="0" err="1">
                <a:cs typeface="Times New Roman" panose="02020603050405020304" pitchFamily="18" charset="0"/>
              </a:rPr>
              <a:t>kati</a:t>
            </a:r>
            <a:r>
              <a:rPr lang="en-US" dirty="0">
                <a:cs typeface="Times New Roman" panose="02020603050405020304" pitchFamily="18" charset="0"/>
              </a:rPr>
              <a:t> </a:t>
            </a:r>
            <a:r>
              <a:rPr lang="en-US" dirty="0" err="1">
                <a:cs typeface="Times New Roman" panose="02020603050405020304" pitchFamily="18" charset="0"/>
              </a:rPr>
              <a:t>ejja</a:t>
            </a:r>
            <a:r>
              <a:rPr lang="en-US" dirty="0">
                <a:cs typeface="Times New Roman" panose="02020603050405020304" pitchFamily="18" charset="0"/>
              </a:rPr>
              <a:t> </a:t>
            </a:r>
            <a:r>
              <a:rPr lang="en-US" dirty="0" err="1">
                <a:cs typeface="Times New Roman" panose="02020603050405020304" pitchFamily="18" charset="0"/>
              </a:rPr>
              <a:t>kuba</a:t>
            </a:r>
            <a:r>
              <a:rPr lang="en-US" dirty="0">
                <a:cs typeface="Times New Roman" panose="02020603050405020304" pitchFamily="18" charset="0"/>
              </a:rPr>
              <a:t> </a:t>
            </a:r>
            <a:r>
              <a:rPr lang="en-US" dirty="0" err="1">
                <a:cs typeface="Times New Roman" panose="02020603050405020304" pitchFamily="18" charset="0"/>
              </a:rPr>
              <a:t>n'akabonero</a:t>
            </a:r>
            <a:r>
              <a:rPr lang="en-US" dirty="0">
                <a:cs typeface="Times New Roman" panose="02020603050405020304" pitchFamily="18" charset="0"/>
              </a:rPr>
              <a:t> © </a:t>
            </a:r>
            <a:r>
              <a:rPr lang="en-US" dirty="0" err="1">
                <a:cs typeface="Times New Roman" panose="02020603050405020304" pitchFamily="18" charset="0"/>
              </a:rPr>
              <a:t>ku</a:t>
            </a:r>
            <a:r>
              <a:rPr lang="en-US" dirty="0">
                <a:cs typeface="Times New Roman" panose="02020603050405020304" pitchFamily="18" charset="0"/>
              </a:rPr>
              <a:t> </a:t>
            </a:r>
            <a:r>
              <a:rPr lang="en-US" dirty="0" err="1">
                <a:cs typeface="Times New Roman" panose="02020603050405020304" pitchFamily="18" charset="0"/>
              </a:rPr>
              <a:t>nkomerero</a:t>
            </a:r>
            <a:r>
              <a:rPr lang="en-US" dirty="0">
                <a:cs typeface="Times New Roman" panose="02020603050405020304" pitchFamily="18" charset="0"/>
              </a:rPr>
              <a:t>. Ku </a:t>
            </a:r>
            <a:r>
              <a:rPr lang="en-US" dirty="0" err="1">
                <a:cs typeface="Times New Roman" panose="02020603050405020304" pitchFamily="18" charset="0"/>
              </a:rPr>
              <a:t>nkyusa</a:t>
            </a:r>
            <a:r>
              <a:rPr lang="en-US" dirty="0">
                <a:cs typeface="Times New Roman" panose="02020603050405020304" pitchFamily="18" charset="0"/>
              </a:rPr>
              <a:t> </a:t>
            </a:r>
            <a:r>
              <a:rPr lang="en-US" dirty="0" err="1">
                <a:cs typeface="Times New Roman" panose="02020603050405020304" pitchFamily="18" charset="0"/>
              </a:rPr>
              <a:t>zino</a:t>
            </a:r>
            <a:r>
              <a:rPr lang="en-US" dirty="0">
                <a:cs typeface="Times New Roman" panose="02020603050405020304" pitchFamily="18" charset="0"/>
              </a:rPr>
              <a:t>, </a:t>
            </a:r>
            <a:r>
              <a:rPr lang="en-US" dirty="0" err="1">
                <a:cs typeface="Times New Roman" panose="02020603050405020304" pitchFamily="18" charset="0"/>
              </a:rPr>
              <a:t>tusobola</a:t>
            </a:r>
            <a:r>
              <a:rPr lang="en-US" dirty="0">
                <a:cs typeface="Times New Roman" panose="02020603050405020304" pitchFamily="18" charset="0"/>
              </a:rPr>
              <a:t> </a:t>
            </a:r>
            <a:r>
              <a:rPr lang="en-US" dirty="0" err="1">
                <a:cs typeface="Times New Roman" panose="02020603050405020304" pitchFamily="18" charset="0"/>
              </a:rPr>
              <a:t>okuwa</a:t>
            </a:r>
            <a:r>
              <a:rPr lang="en-US" dirty="0">
                <a:cs typeface="Times New Roman" panose="02020603050405020304" pitchFamily="18" charset="0"/>
              </a:rPr>
              <a:t> </a:t>
            </a:r>
            <a:r>
              <a:rPr lang="en-US" dirty="0" err="1">
                <a:cs typeface="Times New Roman" panose="02020603050405020304" pitchFamily="18" charset="0"/>
              </a:rPr>
              <a:t>obulagirizi</a:t>
            </a:r>
            <a:r>
              <a:rPr lang="en-US" dirty="0">
                <a:cs typeface="Times New Roman" panose="02020603050405020304" pitchFamily="18" charset="0"/>
              </a:rPr>
              <a:t> </a:t>
            </a:r>
            <a:r>
              <a:rPr lang="en-US" dirty="0" err="1">
                <a:cs typeface="Times New Roman" panose="02020603050405020304" pitchFamily="18" charset="0"/>
              </a:rPr>
              <a:t>bwokka</a:t>
            </a:r>
            <a:r>
              <a:rPr lang="en-US" dirty="0">
                <a:cs typeface="Times New Roman" panose="02020603050405020304" pitchFamily="18" charset="0"/>
              </a:rPr>
              <a:t>.</a:t>
            </a:r>
          </a:p>
        </p:txBody>
      </p:sp>
      <p:sp>
        <p:nvSpPr>
          <p:cNvPr id="19" name="Oval 18">
            <a:extLst>
              <a:ext uri="{FF2B5EF4-FFF2-40B4-BE49-F238E27FC236}">
                <a16:creationId xmlns:a16="http://schemas.microsoft.com/office/drawing/2014/main" id="{115A895D-D10A-431D-968C-6E546B515E52}"/>
              </a:ext>
            </a:extLst>
          </p:cNvPr>
          <p:cNvSpPr/>
          <p:nvPr/>
        </p:nvSpPr>
        <p:spPr>
          <a:xfrm>
            <a:off x="6702669" y="2685962"/>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CDA1B2-DA0E-4C2C-B170-9A3BE7D9C566}"/>
              </a:ext>
            </a:extLst>
          </p:cNvPr>
          <p:cNvPicPr>
            <a:picLocks noChangeAspect="1"/>
          </p:cNvPicPr>
          <p:nvPr/>
        </p:nvPicPr>
        <p:blipFill rotWithShape="1">
          <a:blip r:embed="rId2"/>
          <a:srcRect l="17280" t="46997" r="24279" b="28801"/>
          <a:stretch/>
        </p:blipFill>
        <p:spPr>
          <a:xfrm>
            <a:off x="1706812" y="1748238"/>
            <a:ext cx="9716758" cy="2162910"/>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en-US" dirty="0" err="1"/>
              <a:t>Nywa</a:t>
            </a:r>
            <a:r>
              <a:rPr lang="en-US" dirty="0"/>
              <a:t> mu </a:t>
            </a:r>
            <a:r>
              <a:rPr lang="en-US" dirty="0" err="1"/>
              <a:t>bbaatuuni</a:t>
            </a:r>
            <a:r>
              <a:rPr lang="en-US" dirty="0"/>
              <a:t> ya radial </a:t>
            </a:r>
            <a:r>
              <a:rPr lang="en-US" dirty="0" err="1"/>
              <a:t>ku</a:t>
            </a:r>
            <a:r>
              <a:rPr lang="en-US" dirty="0"/>
              <a:t> </a:t>
            </a:r>
            <a:r>
              <a:rPr lang="en-US" dirty="0" err="1"/>
              <a:t>ntandikwa</a:t>
            </a:r>
            <a:r>
              <a:rPr lang="en-US" dirty="0"/>
              <a:t> </a:t>
            </a:r>
            <a:r>
              <a:rPr lang="en-US" dirty="0" err="1"/>
              <a:t>y’okulonda</a:t>
            </a:r>
            <a:r>
              <a:rPr lang="en-US" dirty="0"/>
              <a:t> </a:t>
            </a:r>
            <a:r>
              <a:rPr lang="en-US" dirty="0" err="1"/>
              <a:t>kwo</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en-US" dirty="0"/>
              <a:t>Mu </a:t>
            </a:r>
            <a:r>
              <a:rPr lang="en-US" dirty="0" err="1"/>
              <a:t>kyokulabirako</a:t>
            </a:r>
            <a:r>
              <a:rPr lang="en-US" dirty="0"/>
              <a:t> kino, </a:t>
            </a:r>
            <a:r>
              <a:rPr lang="en-US" dirty="0" err="1"/>
              <a:t>nnonze</a:t>
            </a:r>
            <a:r>
              <a:rPr lang="en-US" dirty="0"/>
              <a:t>... Luganda Bible (OLCB) (2013) (Complete Bible) </a:t>
            </a:r>
            <a:r>
              <a:rPr lang="en-US" dirty="0" err="1"/>
              <a:t>Ekitabo</a:t>
            </a:r>
            <a:r>
              <a:rPr lang="en-US" dirty="0"/>
              <a:t> </a:t>
            </a:r>
            <a:r>
              <a:rPr lang="en-US" dirty="0" err="1"/>
              <a:t>Ekitukuvu</a:t>
            </a:r>
            <a:r>
              <a:rPr lang="en-US" dirty="0"/>
              <a:t> </a:t>
            </a:r>
            <a:r>
              <a:rPr lang="en-US" dirty="0" err="1"/>
              <a:t>Ekiyitibwa</a:t>
            </a:r>
            <a:r>
              <a:rPr lang="en-US" dirty="0"/>
              <a:t> </a:t>
            </a:r>
            <a:r>
              <a:rPr lang="en-US" dirty="0" err="1"/>
              <a:t>Baibuli</a:t>
            </a:r>
            <a:r>
              <a:rPr lang="en-US" dirty="0"/>
              <a:t> </a:t>
            </a:r>
            <a:r>
              <a:rPr lang="en-US" dirty="0" err="1"/>
              <a:t>Endagaano</a:t>
            </a:r>
            <a:r>
              <a:rPr lang="en-US" dirty="0"/>
              <a:t> </a:t>
            </a:r>
            <a:r>
              <a:rPr lang="en-US" dirty="0" err="1"/>
              <a:t>Enkadde</a:t>
            </a:r>
            <a:r>
              <a:rPr lang="en-US" dirty="0"/>
              <a:t> </a:t>
            </a:r>
            <a:r>
              <a:rPr lang="en-US" dirty="0" err="1"/>
              <a:t>Nempya</a:t>
            </a:r>
            <a:r>
              <a:rPr lang="en-US" dirty="0"/>
              <a:t> (IC 1625)</a:t>
            </a:r>
          </a:p>
          <a:p>
            <a:pPr lvl="1"/>
            <a:r>
              <a:rPr lang="en-US" dirty="0" err="1"/>
              <a:t>Weetegereze</a:t>
            </a:r>
            <a:r>
              <a:rPr lang="en-US" dirty="0"/>
              <a:t>: </a:t>
            </a:r>
            <a:r>
              <a:rPr lang="en-US" dirty="0" err="1"/>
              <a:t>Osobola</a:t>
            </a:r>
            <a:r>
              <a:rPr lang="en-US" dirty="0"/>
              <a:t> </a:t>
            </a:r>
            <a:r>
              <a:rPr lang="en-US" dirty="0" err="1"/>
              <a:t>okulondako</a:t>
            </a:r>
            <a:r>
              <a:rPr lang="en-US" dirty="0"/>
              <a:t> kumu </a:t>
            </a:r>
            <a:r>
              <a:rPr lang="en-US" dirty="0" err="1"/>
              <a:t>kwokka</a:t>
            </a:r>
            <a:r>
              <a:rPr lang="en-US" dirty="0"/>
              <a:t> </a:t>
            </a:r>
            <a:r>
              <a:rPr lang="en-US" dirty="0" err="1"/>
              <a:t>buli</a:t>
            </a:r>
            <a:r>
              <a:rPr lang="en-US" dirty="0"/>
              <a:t> </a:t>
            </a:r>
            <a:r>
              <a:rPr lang="en-US" dirty="0" err="1"/>
              <a:t>kusaba</a:t>
            </a:r>
            <a:r>
              <a:rPr lang="en-US" dirty="0"/>
              <a:t>. </a:t>
            </a:r>
            <a:r>
              <a:rPr lang="en-US" dirty="0" err="1"/>
              <a:t>Bw’oba</a:t>
            </a:r>
            <a:r>
              <a:rPr lang="en-US" dirty="0"/>
              <a:t> ​​</a:t>
            </a:r>
            <a:r>
              <a:rPr lang="en-US" dirty="0" err="1"/>
              <a:t>oyagala</a:t>
            </a:r>
            <a:r>
              <a:rPr lang="en-US" dirty="0"/>
              <a:t> </a:t>
            </a:r>
            <a:r>
              <a:rPr lang="en-US" dirty="0" err="1"/>
              <a:t>enkyusa</a:t>
            </a:r>
            <a:r>
              <a:rPr lang="en-US" dirty="0"/>
              <a:t> </a:t>
            </a:r>
            <a:r>
              <a:rPr lang="en-US" dirty="0" err="1"/>
              <a:t>eziwera</a:t>
            </a:r>
            <a:r>
              <a:rPr lang="en-US" dirty="0"/>
              <a:t>, </a:t>
            </a:r>
            <a:r>
              <a:rPr lang="en-US" dirty="0" err="1"/>
              <a:t>olina</a:t>
            </a:r>
            <a:r>
              <a:rPr lang="en-US" dirty="0"/>
              <a:t> </a:t>
            </a:r>
            <a:r>
              <a:rPr lang="en-US" dirty="0" err="1"/>
              <a:t>okuleeta</a:t>
            </a:r>
            <a:r>
              <a:rPr lang="en-US" dirty="0"/>
              <a:t> </a:t>
            </a:r>
            <a:r>
              <a:rPr lang="en-US" dirty="0" err="1"/>
              <a:t>okusaba</a:t>
            </a:r>
            <a:r>
              <a:rPr lang="en-US" dirty="0"/>
              <a:t> </a:t>
            </a:r>
            <a:r>
              <a:rPr lang="en-US" dirty="0" err="1"/>
              <a:t>okungi</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1568017" y="2367929"/>
            <a:ext cx="643467" cy="4910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048187" y="2829693"/>
            <a:ext cx="1082049" cy="141406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en-US" sz="2400" dirty="0" err="1"/>
              <a:t>Olukalala</a:t>
            </a:r>
            <a:r>
              <a:rPr lang="en-US" sz="2400" dirty="0"/>
              <a:t> </a:t>
            </a:r>
            <a:r>
              <a:rPr lang="en-US" sz="2400" dirty="0" err="1"/>
              <a:t>olukka</a:t>
            </a:r>
            <a:r>
              <a:rPr lang="en-US" sz="2400" dirty="0"/>
              <a:t> </a:t>
            </a:r>
            <a:r>
              <a:rPr lang="en-US" sz="2400" dirty="0" err="1"/>
              <a:t>wansi</a:t>
            </a:r>
            <a:r>
              <a:rPr lang="en-US" sz="2400" dirty="0"/>
              <a:t> </a:t>
            </a:r>
            <a:r>
              <a:rPr lang="en-US" sz="2400" dirty="0" err="1"/>
              <a:t>lujja</a:t>
            </a:r>
            <a:r>
              <a:rPr lang="en-US" sz="2400" dirty="0"/>
              <a:t> </a:t>
            </a:r>
            <a:r>
              <a:rPr lang="en-US" sz="2400" dirty="0" err="1"/>
              <a:t>kuggalwa</a:t>
            </a:r>
            <a:r>
              <a:rPr lang="en-US" sz="2400" dirty="0"/>
              <a:t> era </a:t>
            </a:r>
            <a:r>
              <a:rPr lang="en-US" sz="2400" dirty="0" err="1"/>
              <a:t>foomu</a:t>
            </a:r>
            <a:r>
              <a:rPr lang="en-US" sz="2400" dirty="0"/>
              <a:t> </a:t>
            </a:r>
            <a:r>
              <a:rPr lang="en-US" sz="2400" dirty="0" err="1"/>
              <a:t>ejja</a:t>
            </a:r>
            <a:r>
              <a:rPr lang="en-US" sz="2400" dirty="0"/>
              <a:t> </a:t>
            </a:r>
            <a:r>
              <a:rPr lang="en-US" sz="2400" dirty="0" err="1"/>
              <a:t>kulaga</a:t>
            </a:r>
            <a:r>
              <a:rPr lang="en-US" sz="2400" dirty="0"/>
              <a:t> </a:t>
            </a:r>
            <a:r>
              <a:rPr lang="en-US" sz="2400" dirty="0" err="1"/>
              <a:t>enkyusa</a:t>
            </a:r>
            <a:r>
              <a:rPr lang="en-US" sz="2400" dirty="0"/>
              <a:t> </a:t>
            </a:r>
            <a:r>
              <a:rPr lang="en-US" sz="2400" dirty="0" err="1"/>
              <a:t>gye</a:t>
            </a:r>
            <a:r>
              <a:rPr lang="en-US" sz="2400" dirty="0"/>
              <a:t> </a:t>
            </a:r>
            <a:r>
              <a:rPr lang="en-US" sz="2400" dirty="0" err="1"/>
              <a:t>walonze</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en-US" dirty="0" err="1"/>
              <a:t>Osobola</a:t>
            </a:r>
            <a:r>
              <a:rPr lang="en-US" dirty="0"/>
              <a:t> </a:t>
            </a:r>
            <a:r>
              <a:rPr lang="en-US" dirty="0" err="1"/>
              <a:t>okukyusa</a:t>
            </a:r>
            <a:r>
              <a:rPr lang="en-US" dirty="0"/>
              <a:t> </a:t>
            </a:r>
            <a:r>
              <a:rPr lang="en-US" dirty="0" err="1"/>
              <a:t>ky’olonze</a:t>
            </a:r>
            <a:r>
              <a:rPr lang="en-US" dirty="0"/>
              <a:t> </a:t>
            </a:r>
            <a:r>
              <a:rPr lang="en-US" dirty="0" err="1"/>
              <a:t>ng’onyiga</a:t>
            </a:r>
            <a:r>
              <a:rPr lang="en-US" dirty="0"/>
              <a:t> </a:t>
            </a:r>
            <a:r>
              <a:rPr lang="en-US" dirty="0" err="1"/>
              <a:t>ku</a:t>
            </a:r>
            <a:r>
              <a:rPr lang="en-US" dirty="0"/>
              <a:t> back to versions</a:t>
            </a:r>
          </a:p>
          <a:p>
            <a:pPr lvl="1"/>
            <a:r>
              <a:rPr lang="en-US" dirty="0"/>
              <a:t>Kino </a:t>
            </a:r>
            <a:r>
              <a:rPr lang="en-US" dirty="0" err="1"/>
              <a:t>bw’okikola</a:t>
            </a:r>
            <a:r>
              <a:rPr lang="en-US" dirty="0"/>
              <a:t> </a:t>
            </a:r>
            <a:r>
              <a:rPr lang="en-US" dirty="0" err="1"/>
              <a:t>ng’omaze</a:t>
            </a:r>
            <a:r>
              <a:rPr lang="en-US" dirty="0"/>
              <a:t> </a:t>
            </a:r>
            <a:r>
              <a:rPr lang="en-US" dirty="0" err="1"/>
              <a:t>okujjuza</a:t>
            </a:r>
            <a:r>
              <a:rPr lang="en-US" dirty="0"/>
              <a:t> </a:t>
            </a:r>
            <a:r>
              <a:rPr lang="en-US" dirty="0" err="1"/>
              <a:t>foomu</a:t>
            </a:r>
            <a:r>
              <a:rPr lang="en-US" dirty="0"/>
              <a:t> </a:t>
            </a:r>
            <a:r>
              <a:rPr lang="en-US" dirty="0" err="1"/>
              <a:t>esigadde</a:t>
            </a:r>
            <a:r>
              <a:rPr lang="en-US" dirty="0"/>
              <a:t>, </a:t>
            </a:r>
            <a:r>
              <a:rPr lang="en-US" dirty="0" err="1"/>
              <a:t>ojja</a:t>
            </a:r>
            <a:r>
              <a:rPr lang="en-US" dirty="0"/>
              <a:t> </a:t>
            </a:r>
            <a:r>
              <a:rPr lang="en-US" dirty="0" err="1"/>
              <a:t>kuba</a:t>
            </a:r>
            <a:r>
              <a:rPr lang="en-US" dirty="0"/>
              <a:t> </a:t>
            </a:r>
            <a:r>
              <a:rPr lang="en-US" dirty="0" err="1"/>
              <a:t>olina</a:t>
            </a:r>
            <a:r>
              <a:rPr lang="en-US" dirty="0"/>
              <a:t> </a:t>
            </a:r>
            <a:r>
              <a:rPr lang="en-US" dirty="0" err="1"/>
              <a:t>okuddamu</a:t>
            </a:r>
            <a:r>
              <a:rPr lang="en-US" dirty="0"/>
              <a:t> </a:t>
            </a:r>
            <a:r>
              <a:rPr lang="en-US" dirty="0" err="1"/>
              <a:t>okujjuza</a:t>
            </a:r>
            <a:r>
              <a:rPr lang="en-US" dirty="0"/>
              <a:t> </a:t>
            </a:r>
            <a:r>
              <a:rPr lang="en-US" dirty="0" err="1"/>
              <a:t>foomu</a:t>
            </a:r>
            <a:endParaRPr lang="en-US" dirty="0"/>
          </a:p>
        </p:txBody>
      </p:sp>
      <p:pic>
        <p:nvPicPr>
          <p:cNvPr id="5" name="Picture 4">
            <a:extLst>
              <a:ext uri="{FF2B5EF4-FFF2-40B4-BE49-F238E27FC236}">
                <a16:creationId xmlns:a16="http://schemas.microsoft.com/office/drawing/2014/main" id="{03F3ECD2-A809-4B54-9C5D-AB3FE8EE6B26}"/>
              </a:ext>
            </a:extLst>
          </p:cNvPr>
          <p:cNvPicPr>
            <a:picLocks noChangeAspect="1"/>
          </p:cNvPicPr>
          <p:nvPr/>
        </p:nvPicPr>
        <p:blipFill rotWithShape="1">
          <a:blip r:embed="rId2"/>
          <a:srcRect l="17500" t="36449" r="18293" b="46243"/>
          <a:stretch/>
        </p:blipFill>
        <p:spPr>
          <a:xfrm>
            <a:off x="1263162" y="1582457"/>
            <a:ext cx="10466686" cy="1516515"/>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Ng'Omukristaayo</a:t>
            </a:r>
            <a:r>
              <a:rPr lang="en-US" sz="1200" dirty="0">
                <a:solidFill>
                  <a:schemeClr val="tx1"/>
                </a:solidFill>
              </a:rPr>
              <a:t>, </a:t>
            </a:r>
            <a:r>
              <a:rPr lang="en-US" sz="1200" dirty="0" err="1">
                <a:solidFill>
                  <a:schemeClr val="tx1"/>
                </a:solidFill>
              </a:rPr>
              <a:t>wali</a:t>
            </a:r>
            <a:r>
              <a:rPr lang="en-US" sz="1200" dirty="0">
                <a:solidFill>
                  <a:schemeClr val="tx1"/>
                </a:solidFill>
              </a:rPr>
              <a:t> </a:t>
            </a:r>
            <a:r>
              <a:rPr lang="en-US" sz="1200" dirty="0" err="1">
                <a:solidFill>
                  <a:schemeClr val="tx1"/>
                </a:solidFill>
              </a:rPr>
              <a:t>osomye</a:t>
            </a:r>
            <a:r>
              <a:rPr lang="en-US" sz="1200" dirty="0">
                <a:solidFill>
                  <a:schemeClr val="tx1"/>
                </a:solidFill>
              </a:rPr>
              <a:t> </a:t>
            </a:r>
            <a:r>
              <a:rPr lang="en-US" sz="1200" dirty="0" err="1">
                <a:solidFill>
                  <a:schemeClr val="tx1"/>
                </a:solidFill>
              </a:rPr>
              <a:t>Bayibuli</a:t>
            </a:r>
            <a:r>
              <a:rPr lang="en-US" sz="1200" dirty="0">
                <a:solidFill>
                  <a:schemeClr val="tx1"/>
                </a:solidFill>
              </a:rPr>
              <a:t> </a:t>
            </a:r>
            <a:r>
              <a:rPr lang="en-US" sz="1200" dirty="0" err="1">
                <a:solidFill>
                  <a:schemeClr val="tx1"/>
                </a:solidFill>
              </a:rPr>
              <a:t>yonna</a:t>
            </a:r>
            <a:r>
              <a:rPr lang="en-US" sz="1200" dirty="0">
                <a:solidFill>
                  <a:schemeClr val="tx1"/>
                </a:solidFill>
              </a:rPr>
              <a:t>?</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Ekyo</a:t>
            </a:r>
            <a:r>
              <a:rPr lang="en-US" sz="1200" dirty="0">
                <a:solidFill>
                  <a:schemeClr val="tx1"/>
                </a:solidFill>
              </a:rPr>
              <a:t> </a:t>
            </a:r>
            <a:r>
              <a:rPr lang="en-US" sz="1200" dirty="0" err="1">
                <a:solidFill>
                  <a:schemeClr val="tx1"/>
                </a:solidFill>
              </a:rPr>
              <a:t>kyamuganyula</a:t>
            </a:r>
            <a:r>
              <a:rPr lang="en-US" sz="1200" dirty="0">
                <a:solidFill>
                  <a:schemeClr val="tx1"/>
                </a:solidFill>
              </a:rPr>
              <a:t> </a:t>
            </a:r>
            <a:r>
              <a:rPr lang="en-US" sz="1200" dirty="0" err="1">
                <a:solidFill>
                  <a:schemeClr val="tx1"/>
                </a:solidFill>
              </a:rPr>
              <a:t>nnyo</a:t>
            </a:r>
            <a:r>
              <a:rPr lang="en-US" sz="1200" dirty="0">
                <a:solidFill>
                  <a:schemeClr val="tx1"/>
                </a:solidFill>
              </a:rPr>
              <a:t> mu </a:t>
            </a:r>
            <a:r>
              <a:rPr lang="en-US" sz="1200" dirty="0" err="1">
                <a:solidFill>
                  <a:schemeClr val="tx1"/>
                </a:solidFill>
              </a:rPr>
              <a:t>bulamu</a:t>
            </a:r>
            <a:r>
              <a:rPr lang="en-US" sz="1200" dirty="0">
                <a:solidFill>
                  <a:schemeClr val="tx1"/>
                </a:solidFill>
              </a:rPr>
              <a:t> </a:t>
            </a:r>
            <a:r>
              <a:rPr lang="en-US" sz="1200" dirty="0" err="1">
                <a:solidFill>
                  <a:schemeClr val="tx1"/>
                </a:solidFill>
              </a:rPr>
              <a:t>bwo</a:t>
            </a:r>
            <a:r>
              <a:rPr lang="en-US" sz="1200" dirty="0">
                <a:solidFill>
                  <a:schemeClr val="tx1"/>
                </a:solidFill>
              </a:rPr>
              <a:t>?</a:t>
            </a: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57662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Yee</a:t>
            </a: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74529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Nedda</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Lwaki</a:t>
            </a:r>
            <a:r>
              <a:rPr lang="en-US" sz="1200" dirty="0">
                <a:solidFill>
                  <a:schemeClr val="tx1"/>
                </a:solidFill>
              </a:rPr>
              <a:t> </a:t>
            </a:r>
            <a:r>
              <a:rPr lang="en-US" sz="1200" dirty="0" err="1">
                <a:solidFill>
                  <a:schemeClr val="tx1"/>
                </a:solidFill>
              </a:rPr>
              <a:t>nedda</a:t>
            </a:r>
            <a:r>
              <a:rPr lang="en-US" sz="1200" dirty="0">
                <a:solidFill>
                  <a:schemeClr val="tx1"/>
                </a:solidFill>
              </a:rPr>
              <a:t>?  </a:t>
            </a:r>
            <a:r>
              <a:rPr lang="en-US" sz="1200" dirty="0" err="1">
                <a:solidFill>
                  <a:schemeClr val="tx1"/>
                </a:solidFill>
              </a:rPr>
              <a:t>Pulaani</a:t>
            </a:r>
            <a:r>
              <a:rPr lang="en-US" sz="1200" dirty="0">
                <a:solidFill>
                  <a:schemeClr val="tx1"/>
                </a:solidFill>
              </a:rPr>
              <a:t> </a:t>
            </a:r>
            <a:r>
              <a:rPr lang="en-US" sz="1200" dirty="0" err="1">
                <a:solidFill>
                  <a:schemeClr val="tx1"/>
                </a:solidFill>
              </a:rPr>
              <a:t>ennyangu</a:t>
            </a:r>
            <a:r>
              <a:rPr lang="en-US" sz="1200" dirty="0">
                <a:solidFill>
                  <a:schemeClr val="tx1"/>
                </a:solidFill>
              </a:rPr>
              <a:t> </a:t>
            </a:r>
            <a:r>
              <a:rPr lang="en-US" sz="1200" dirty="0" err="1">
                <a:solidFill>
                  <a:schemeClr val="tx1"/>
                </a:solidFill>
              </a:rPr>
              <a:t>ey'okusoma</a:t>
            </a:r>
            <a:r>
              <a:rPr lang="en-US" sz="1200" dirty="0">
                <a:solidFill>
                  <a:schemeClr val="tx1"/>
                </a:solidFill>
              </a:rPr>
              <a:t> </a:t>
            </a:r>
            <a:r>
              <a:rPr lang="en-US" sz="1200" dirty="0" err="1">
                <a:solidFill>
                  <a:schemeClr val="tx1"/>
                </a:solidFill>
              </a:rPr>
              <a:t>yandisobodde</a:t>
            </a:r>
            <a:r>
              <a:rPr lang="en-US" sz="1200" dirty="0">
                <a:solidFill>
                  <a:schemeClr val="tx1"/>
                </a:solidFill>
              </a:rPr>
              <a:t> </a:t>
            </a:r>
            <a:r>
              <a:rPr lang="en-US" sz="1200" dirty="0" err="1">
                <a:solidFill>
                  <a:schemeClr val="tx1"/>
                </a:solidFill>
              </a:rPr>
              <a:t>okwongera</a:t>
            </a:r>
            <a:r>
              <a:rPr lang="en-US" sz="1200" dirty="0">
                <a:solidFill>
                  <a:schemeClr val="tx1"/>
                </a:solidFill>
              </a:rPr>
              <a:t> </a:t>
            </a:r>
            <a:r>
              <a:rPr lang="en-US" sz="1200" dirty="0" err="1">
                <a:solidFill>
                  <a:schemeClr val="tx1"/>
                </a:solidFill>
              </a:rPr>
              <a:t>ku</a:t>
            </a:r>
            <a:r>
              <a:rPr lang="en-US" sz="1200" dirty="0">
                <a:solidFill>
                  <a:schemeClr val="tx1"/>
                </a:solidFill>
              </a:rPr>
              <a:t> </a:t>
            </a:r>
            <a:r>
              <a:rPr lang="en-US" sz="1200" dirty="0" err="1">
                <a:solidFill>
                  <a:schemeClr val="tx1"/>
                </a:solidFill>
              </a:rPr>
              <a:t>miganyulo</a:t>
            </a:r>
            <a:r>
              <a:rPr lang="en-US" sz="1200" dirty="0">
                <a:solidFill>
                  <a:schemeClr val="tx1"/>
                </a:solidFill>
              </a:rPr>
              <a:t>?</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74184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Nedda</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8927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Yee</a:t>
            </a: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Wali</a:t>
            </a:r>
            <a:r>
              <a:rPr lang="en-US" sz="1200" dirty="0">
                <a:solidFill>
                  <a:schemeClr val="tx1"/>
                </a:solidFill>
              </a:rPr>
              <a:t> </a:t>
            </a:r>
            <a:r>
              <a:rPr lang="en-US" sz="1200" dirty="0" err="1">
                <a:solidFill>
                  <a:schemeClr val="tx1"/>
                </a:solidFill>
              </a:rPr>
              <a:t>okozesezza</a:t>
            </a:r>
            <a:r>
              <a:rPr lang="en-US" sz="1200" dirty="0">
                <a:solidFill>
                  <a:schemeClr val="tx1"/>
                </a:solidFill>
              </a:rPr>
              <a:t> </a:t>
            </a:r>
            <a:r>
              <a:rPr lang="en-US" sz="1200" dirty="0" err="1">
                <a:solidFill>
                  <a:schemeClr val="tx1"/>
                </a:solidFill>
              </a:rPr>
              <a:t>enteekateeka</a:t>
            </a:r>
            <a:r>
              <a:rPr lang="en-US" sz="1200" dirty="0">
                <a:solidFill>
                  <a:schemeClr val="tx1"/>
                </a:solidFill>
              </a:rPr>
              <a:t> </a:t>
            </a:r>
            <a:r>
              <a:rPr lang="en-US" sz="1200" dirty="0" err="1">
                <a:solidFill>
                  <a:schemeClr val="tx1"/>
                </a:solidFill>
              </a:rPr>
              <a:t>y'okusoma</a:t>
            </a:r>
            <a:r>
              <a:rPr lang="en-US" sz="1200" dirty="0">
                <a:solidFill>
                  <a:schemeClr val="tx1"/>
                </a:solidFill>
              </a:rPr>
              <a:t>?</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Ng'Omukristaayo</a:t>
            </a:r>
            <a:r>
              <a:rPr lang="en-US" sz="1200" dirty="0">
                <a:solidFill>
                  <a:schemeClr val="tx1"/>
                </a:solidFill>
              </a:rPr>
              <a:t>, </a:t>
            </a:r>
            <a:r>
              <a:rPr lang="en-US" sz="1200" dirty="0" err="1">
                <a:solidFill>
                  <a:schemeClr val="tx1"/>
                </a:solidFill>
              </a:rPr>
              <a:t>kikulu</a:t>
            </a:r>
            <a:r>
              <a:rPr lang="en-US" sz="1200" dirty="0">
                <a:solidFill>
                  <a:schemeClr val="tx1"/>
                </a:solidFill>
              </a:rPr>
              <a:t> </a:t>
            </a:r>
            <a:r>
              <a:rPr lang="en-US" sz="1200" dirty="0" err="1">
                <a:solidFill>
                  <a:schemeClr val="tx1"/>
                </a:solidFill>
              </a:rPr>
              <a:t>nnyo</a:t>
            </a:r>
            <a:r>
              <a:rPr lang="en-US" sz="1200" dirty="0">
                <a:solidFill>
                  <a:schemeClr val="tx1"/>
                </a:solidFill>
              </a:rPr>
              <a:t> </a:t>
            </a:r>
            <a:r>
              <a:rPr lang="en-US" sz="1200" dirty="0" err="1">
                <a:solidFill>
                  <a:schemeClr val="tx1"/>
                </a:solidFill>
              </a:rPr>
              <a:t>okusoma</a:t>
            </a:r>
            <a:r>
              <a:rPr lang="en-US" sz="1200" dirty="0">
                <a:solidFill>
                  <a:schemeClr val="tx1"/>
                </a:solidFill>
              </a:rPr>
              <a:t> </a:t>
            </a:r>
            <a:r>
              <a:rPr lang="en-US" sz="1200" dirty="0" err="1">
                <a:solidFill>
                  <a:schemeClr val="tx1"/>
                </a:solidFill>
              </a:rPr>
              <a:t>Bayibuli</a:t>
            </a:r>
            <a:r>
              <a:rPr lang="en-US" sz="1200" dirty="0">
                <a:solidFill>
                  <a:schemeClr val="tx1"/>
                </a:solidFill>
              </a:rPr>
              <a:t> </a:t>
            </a:r>
            <a:r>
              <a:rPr lang="en-US" sz="1200" dirty="0" err="1">
                <a:solidFill>
                  <a:schemeClr val="tx1"/>
                </a:solidFill>
              </a:rPr>
              <a:t>yonna</a:t>
            </a:r>
            <a:r>
              <a:rPr lang="en-US" sz="1200" dirty="0">
                <a:solidFill>
                  <a:schemeClr val="tx1"/>
                </a:solidFill>
              </a:rPr>
              <a:t>?</a:t>
            </a: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62897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Yee</a:t>
            </a: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Kiki </a:t>
            </a:r>
            <a:r>
              <a:rPr lang="en-US" sz="1200" dirty="0" err="1">
                <a:solidFill>
                  <a:schemeClr val="tx1"/>
                </a:solidFill>
              </a:rPr>
              <a:t>ekikulemesa</a:t>
            </a:r>
            <a:r>
              <a:rPr lang="en-US" sz="1200" dirty="0">
                <a:solidFill>
                  <a:schemeClr val="tx1"/>
                </a:solidFill>
              </a:rPr>
              <a:t> </a:t>
            </a:r>
            <a:r>
              <a:rPr lang="en-US" sz="1200" dirty="0" err="1">
                <a:solidFill>
                  <a:schemeClr val="tx1"/>
                </a:solidFill>
              </a:rPr>
              <a:t>okusoma</a:t>
            </a:r>
            <a:r>
              <a:rPr lang="en-US" sz="1200" dirty="0">
                <a:solidFill>
                  <a:schemeClr val="tx1"/>
                </a:solidFill>
              </a:rPr>
              <a:t> </a:t>
            </a:r>
            <a:r>
              <a:rPr lang="en-US" sz="1200" dirty="0" err="1">
                <a:solidFill>
                  <a:schemeClr val="tx1"/>
                </a:solidFill>
              </a:rPr>
              <a:t>Bayibuli</a:t>
            </a:r>
            <a:r>
              <a:rPr lang="en-US" sz="1200" dirty="0">
                <a:solidFill>
                  <a:schemeClr val="tx1"/>
                </a:solidFill>
              </a:rPr>
              <a:t> </a:t>
            </a:r>
            <a:r>
              <a:rPr lang="en-US" sz="1200" dirty="0" err="1">
                <a:solidFill>
                  <a:schemeClr val="tx1"/>
                </a:solidFill>
              </a:rPr>
              <a:t>yonna</a:t>
            </a:r>
            <a:r>
              <a:rPr lang="en-US" sz="1200" dirty="0">
                <a:solidFill>
                  <a:schemeClr val="tx1"/>
                </a:solidFill>
              </a:rPr>
              <a:t>?</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Kitwala</a:t>
            </a:r>
            <a:r>
              <a:rPr lang="en-US" sz="1200" dirty="0">
                <a:solidFill>
                  <a:schemeClr val="tx1"/>
                </a:solidFill>
              </a:rPr>
              <a:t> </a:t>
            </a:r>
            <a:r>
              <a:rPr lang="en-US" sz="1200" dirty="0" err="1">
                <a:solidFill>
                  <a:schemeClr val="tx1"/>
                </a:solidFill>
              </a:rPr>
              <a:t>obudde</a:t>
            </a:r>
            <a:r>
              <a:rPr lang="en-US" sz="1200" dirty="0">
                <a:solidFill>
                  <a:schemeClr val="tx1"/>
                </a:solidFill>
              </a:rPr>
              <a:t> </a:t>
            </a:r>
            <a:r>
              <a:rPr lang="en-US" sz="1200" dirty="0" err="1">
                <a:solidFill>
                  <a:schemeClr val="tx1"/>
                </a:solidFill>
              </a:rPr>
              <a:t>bungi</a:t>
            </a:r>
            <a:r>
              <a:rPr lang="en-US" sz="1200" dirty="0">
                <a:solidFill>
                  <a:schemeClr val="tx1"/>
                </a:solidFill>
              </a:rPr>
              <a:t>?</a:t>
            </a:r>
          </a:p>
        </p:txBody>
      </p:sp>
      <p:sp>
        <p:nvSpPr>
          <p:cNvPr id="37" name="Rectangle 36">
            <a:extLst>
              <a:ext uri="{FF2B5EF4-FFF2-40B4-BE49-F238E27FC236}">
                <a16:creationId xmlns:a16="http://schemas.microsoft.com/office/drawing/2014/main" id="{8EE77E68-4A52-4246-893B-38FC138D3CD6}"/>
              </a:ext>
            </a:extLst>
          </p:cNvPr>
          <p:cNvSpPr/>
          <p:nvPr/>
        </p:nvSpPr>
        <p:spPr>
          <a:xfrm>
            <a:off x="1643903" y="1273452"/>
            <a:ext cx="75012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Nedda</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Lwaki</a:t>
            </a:r>
            <a:r>
              <a:rPr lang="en-US" sz="1200" dirty="0">
                <a:solidFill>
                  <a:schemeClr val="tx1"/>
                </a:solidFill>
              </a:rPr>
              <a:t> </a:t>
            </a:r>
            <a:r>
              <a:rPr lang="en-US" sz="1200" dirty="0" err="1">
                <a:solidFill>
                  <a:schemeClr val="tx1"/>
                </a:solidFill>
              </a:rPr>
              <a:t>nedda</a:t>
            </a:r>
            <a:r>
              <a:rPr lang="en-US" sz="1200" dirty="0">
                <a:solidFill>
                  <a:schemeClr val="tx1"/>
                </a:solidFill>
              </a:rPr>
              <a:t>?</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Kya </a:t>
            </a:r>
            <a:r>
              <a:rPr lang="en-US" sz="1200" dirty="0" err="1">
                <a:solidFill>
                  <a:schemeClr val="tx1"/>
                </a:solidFill>
              </a:rPr>
              <a:t>baat</a:t>
            </a:r>
            <a:r>
              <a:rPr lang="en-US" sz="1200" dirty="0">
                <a:solidFill>
                  <a:schemeClr val="tx1"/>
                </a:solidFill>
              </a:rPr>
              <a:t> ho </a:t>
            </a:r>
            <a:r>
              <a:rPr lang="en-US" sz="1200" dirty="0" err="1">
                <a:solidFill>
                  <a:schemeClr val="tx1"/>
                </a:solidFill>
              </a:rPr>
              <a:t>gayi</a:t>
            </a:r>
            <a:r>
              <a:rPr lang="en-US" sz="1200" dirty="0">
                <a:solidFill>
                  <a:schemeClr val="tx1"/>
                </a:solidFill>
              </a:rPr>
              <a:t>?  </a:t>
            </a:r>
            <a:r>
              <a:rPr lang="en-US" sz="1200" dirty="0" err="1">
                <a:solidFill>
                  <a:schemeClr val="tx1"/>
                </a:solidFill>
              </a:rPr>
              <a:t>Ekitabo</a:t>
            </a:r>
            <a:r>
              <a:rPr lang="en-US" sz="1200" dirty="0">
                <a:solidFill>
                  <a:schemeClr val="tx1"/>
                </a:solidFill>
              </a:rPr>
              <a:t> kino </a:t>
            </a:r>
            <a:r>
              <a:rPr lang="en-US" sz="1200" dirty="0" err="1">
                <a:solidFill>
                  <a:schemeClr val="tx1"/>
                </a:solidFill>
              </a:rPr>
              <a:t>kizibu</a:t>
            </a:r>
            <a:r>
              <a:rPr lang="en-US" sz="1200" dirty="0">
                <a:solidFill>
                  <a:schemeClr val="tx1"/>
                </a:solidFill>
              </a:rPr>
              <a:t> </a:t>
            </a:r>
            <a:r>
              <a:rPr lang="en-US" sz="1200" dirty="0" err="1">
                <a:solidFill>
                  <a:schemeClr val="tx1"/>
                </a:solidFill>
              </a:rPr>
              <a:t>okusoma</a:t>
            </a:r>
            <a:r>
              <a:rPr lang="en-US" sz="1200" dirty="0">
                <a:solidFill>
                  <a:schemeClr val="tx1"/>
                </a:solidFill>
              </a:rPr>
              <a:t>?</a:t>
            </a: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en-US" sz="1200" dirty="0" err="1">
                <a:solidFill>
                  <a:schemeClr val="tx1"/>
                </a:solidFill>
              </a:rPr>
              <a:t>erina</a:t>
            </a:r>
            <a:r>
              <a:rPr lang="en-US" sz="1200" dirty="0">
                <a:solidFill>
                  <a:schemeClr val="tx1"/>
                </a:solidFill>
              </a:rPr>
              <a:t> </a:t>
            </a:r>
            <a:r>
              <a:rPr lang="en-US" sz="1200" dirty="0" err="1">
                <a:solidFill>
                  <a:schemeClr val="tx1"/>
                </a:solidFill>
              </a:rPr>
              <a:t>enteekateeka</a:t>
            </a:r>
            <a:r>
              <a:rPr lang="en-US" sz="1200" dirty="0">
                <a:solidFill>
                  <a:schemeClr val="tx1"/>
                </a:solidFill>
              </a:rPr>
              <a:t> </a:t>
            </a:r>
            <a:r>
              <a:rPr lang="en-US" sz="1200" dirty="0" err="1">
                <a:solidFill>
                  <a:schemeClr val="tx1"/>
                </a:solidFill>
              </a:rPr>
              <a:t>z'okusoma</a:t>
            </a:r>
            <a:r>
              <a:rPr lang="en-US" sz="1200" dirty="0">
                <a:solidFill>
                  <a:schemeClr val="tx1"/>
                </a:solidFill>
              </a:rPr>
              <a:t> </a:t>
            </a:r>
            <a:r>
              <a:rPr lang="en-US" sz="1200" dirty="0" err="1">
                <a:solidFill>
                  <a:schemeClr val="tx1"/>
                </a:solidFill>
              </a:rPr>
              <a:t>Bayibuli</a:t>
            </a:r>
            <a:r>
              <a:rPr lang="en-US" sz="1200" dirty="0">
                <a:solidFill>
                  <a:schemeClr val="tx1"/>
                </a:solidFill>
              </a:rPr>
              <a:t> </a:t>
            </a:r>
            <a:r>
              <a:rPr lang="en-US" sz="1200" dirty="0" err="1">
                <a:solidFill>
                  <a:schemeClr val="tx1"/>
                </a:solidFill>
              </a:rPr>
              <a:t>ku</a:t>
            </a:r>
            <a:r>
              <a:rPr lang="en-US" sz="1200" dirty="0">
                <a:solidFill>
                  <a:schemeClr val="tx1"/>
                </a:solidFill>
              </a:rPr>
              <a:t> </a:t>
            </a:r>
            <a:r>
              <a:rPr lang="en-US" sz="1200" dirty="0" err="1">
                <a:solidFill>
                  <a:schemeClr val="tx1"/>
                </a:solidFill>
              </a:rPr>
              <a:t>bwereere</a:t>
            </a:r>
            <a:r>
              <a:rPr lang="en-US" sz="1200" dirty="0">
                <a:solidFill>
                  <a:schemeClr val="tx1"/>
                </a:solidFill>
              </a:rPr>
              <a:t> </a:t>
            </a:r>
            <a:r>
              <a:rPr lang="en-US" sz="1200" dirty="0" err="1">
                <a:solidFill>
                  <a:schemeClr val="tx1"/>
                </a:solidFill>
              </a:rPr>
              <a:t>eziwagira</a:t>
            </a:r>
            <a:r>
              <a:rPr lang="en-US" sz="1200" dirty="0">
                <a:solidFill>
                  <a:schemeClr val="tx1"/>
                </a:solidFill>
              </a:rPr>
              <a:t> </a:t>
            </a:r>
            <a:r>
              <a:rPr lang="en-US" sz="1200" dirty="0" err="1">
                <a:solidFill>
                  <a:schemeClr val="tx1"/>
                </a:solidFill>
              </a:rPr>
              <a:t>okwewaayo</a:t>
            </a:r>
            <a:r>
              <a:rPr lang="en-US" sz="1200" dirty="0">
                <a:solidFill>
                  <a:schemeClr val="tx1"/>
                </a:solidFill>
              </a:rPr>
              <a:t> </a:t>
            </a:r>
            <a:r>
              <a:rPr lang="en-US" sz="1200" dirty="0" err="1">
                <a:solidFill>
                  <a:schemeClr val="tx1"/>
                </a:solidFill>
              </a:rPr>
              <a:t>okuva</a:t>
            </a:r>
            <a:r>
              <a:rPr lang="en-US" sz="1200" dirty="0">
                <a:solidFill>
                  <a:schemeClr val="tx1"/>
                </a:solidFill>
              </a:rPr>
              <a:t> </a:t>
            </a:r>
            <a:r>
              <a:rPr lang="en-US" sz="1200" dirty="0" err="1">
                <a:solidFill>
                  <a:schemeClr val="tx1"/>
                </a:solidFill>
              </a:rPr>
              <a:t>ku</a:t>
            </a:r>
            <a:r>
              <a:rPr lang="en-US" sz="1200" dirty="0">
                <a:solidFill>
                  <a:schemeClr val="tx1"/>
                </a:solidFill>
              </a:rPr>
              <a:t> </a:t>
            </a:r>
            <a:r>
              <a:rPr lang="en-US" sz="1200" dirty="0" err="1">
                <a:solidFill>
                  <a:schemeClr val="tx1"/>
                </a:solidFill>
              </a:rPr>
              <a:t>ddakiika</a:t>
            </a:r>
            <a:r>
              <a:rPr lang="en-US" sz="1200" dirty="0">
                <a:solidFill>
                  <a:schemeClr val="tx1"/>
                </a:solidFill>
              </a:rPr>
              <a:t> 5 </a:t>
            </a:r>
            <a:r>
              <a:rPr lang="en-US" sz="1200" dirty="0" err="1">
                <a:solidFill>
                  <a:schemeClr val="tx1"/>
                </a:solidFill>
              </a:rPr>
              <a:t>okutuuka</a:t>
            </a:r>
            <a:r>
              <a:rPr lang="en-US" sz="1200" dirty="0">
                <a:solidFill>
                  <a:schemeClr val="tx1"/>
                </a:solidFill>
              </a:rPr>
              <a:t> </a:t>
            </a:r>
            <a:r>
              <a:rPr lang="en-US" sz="1200" dirty="0" err="1">
                <a:solidFill>
                  <a:schemeClr val="tx1"/>
                </a:solidFill>
              </a:rPr>
              <a:t>ku</a:t>
            </a:r>
            <a:r>
              <a:rPr lang="en-US" sz="1200" dirty="0">
                <a:solidFill>
                  <a:schemeClr val="tx1"/>
                </a:solidFill>
              </a:rPr>
              <a:t> </a:t>
            </a:r>
            <a:r>
              <a:rPr lang="en-US" sz="1200" dirty="0" err="1">
                <a:solidFill>
                  <a:schemeClr val="tx1"/>
                </a:solidFill>
              </a:rPr>
              <a:t>ddakiika</a:t>
            </a:r>
            <a:r>
              <a:rPr lang="en-US" sz="1200" dirty="0">
                <a:solidFill>
                  <a:schemeClr val="tx1"/>
                </a:solidFill>
              </a:rPr>
              <a:t> 60 </a:t>
            </a:r>
            <a:r>
              <a:rPr lang="en-US" sz="1200" dirty="0" err="1">
                <a:solidFill>
                  <a:schemeClr val="tx1"/>
                </a:solidFill>
              </a:rPr>
              <a:t>buli</a:t>
            </a:r>
            <a:r>
              <a:rPr lang="en-US" sz="1200" dirty="0">
                <a:solidFill>
                  <a:schemeClr val="tx1"/>
                </a:solidFill>
              </a:rPr>
              <a:t> </a:t>
            </a:r>
            <a:r>
              <a:rPr lang="en-US" sz="1200" dirty="0" err="1">
                <a:solidFill>
                  <a:schemeClr val="tx1"/>
                </a:solidFill>
              </a:rPr>
              <a:t>lunaku</a:t>
            </a:r>
            <a:r>
              <a:rPr lang="en-US" sz="1200" dirty="0">
                <a:solidFill>
                  <a:schemeClr val="tx1"/>
                </a:solidFill>
              </a:rPr>
              <a:t> </a:t>
            </a:r>
            <a:r>
              <a:rPr lang="en-US" sz="1200" dirty="0" err="1">
                <a:solidFill>
                  <a:schemeClr val="tx1"/>
                </a:solidFill>
              </a:rPr>
              <a:t>oba</a:t>
            </a:r>
            <a:r>
              <a:rPr lang="en-US" sz="1200" dirty="0">
                <a:solidFill>
                  <a:schemeClr val="tx1"/>
                </a:solidFill>
              </a:rPr>
              <a:t> </a:t>
            </a:r>
            <a:r>
              <a:rPr lang="en-US" sz="1200" dirty="0" err="1">
                <a:solidFill>
                  <a:schemeClr val="tx1"/>
                </a:solidFill>
              </a:rPr>
              <a:t>ennaku</a:t>
            </a:r>
            <a:r>
              <a:rPr lang="en-US" sz="1200" dirty="0">
                <a:solidFill>
                  <a:schemeClr val="tx1"/>
                </a:solidFill>
              </a:rPr>
              <a:t> </a:t>
            </a:r>
            <a:r>
              <a:rPr lang="en-US" sz="1200" dirty="0" err="1">
                <a:solidFill>
                  <a:schemeClr val="tx1"/>
                </a:solidFill>
              </a:rPr>
              <a:t>zonna</a:t>
            </a:r>
            <a:r>
              <a:rPr lang="en-US" sz="1200" dirty="0">
                <a:solidFill>
                  <a:schemeClr val="tx1"/>
                </a:solidFill>
              </a:rPr>
              <a:t> </a:t>
            </a:r>
            <a:r>
              <a:rPr lang="en-US" sz="1200" dirty="0" err="1">
                <a:solidFill>
                  <a:schemeClr val="tx1"/>
                </a:solidFill>
              </a:rPr>
              <a:t>buli</a:t>
            </a:r>
            <a:r>
              <a:rPr lang="en-US" sz="1200" dirty="0">
                <a:solidFill>
                  <a:schemeClr val="tx1"/>
                </a:solidFill>
              </a:rPr>
              <a:t> </a:t>
            </a:r>
            <a:r>
              <a:rPr lang="en-US" sz="1200" dirty="0" err="1">
                <a:solidFill>
                  <a:schemeClr val="tx1"/>
                </a:solidFill>
              </a:rPr>
              <a:t>wiiki</a:t>
            </a:r>
            <a:r>
              <a:rPr lang="en-US" sz="1200" dirty="0">
                <a:solidFill>
                  <a:schemeClr val="tx1"/>
                </a:solidFill>
              </a:rPr>
              <a:t>.</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Paxful</a:t>
            </a:r>
            <a:r>
              <a:rPr lang="en-US" sz="1200" dirty="0">
                <a:solidFill>
                  <a:schemeClr val="tx1"/>
                </a:solidFill>
              </a:rPr>
              <a:t> </a:t>
            </a:r>
            <a:r>
              <a:rPr lang="en-US" sz="1200" dirty="0" err="1">
                <a:solidFill>
                  <a:schemeClr val="tx1"/>
                </a:solidFill>
              </a:rPr>
              <a:t>erina</a:t>
            </a:r>
            <a:r>
              <a:rPr lang="en-US" sz="1200" dirty="0">
                <a:solidFill>
                  <a:schemeClr val="tx1"/>
                </a:solidFill>
              </a:rPr>
              <a:t> </a:t>
            </a:r>
            <a:r>
              <a:rPr lang="en-US" sz="1200" dirty="0" err="1">
                <a:solidFill>
                  <a:schemeClr val="tx1"/>
                </a:solidFill>
              </a:rPr>
              <a:t>enteekateeka</a:t>
            </a:r>
            <a:r>
              <a:rPr lang="en-US" sz="1200" dirty="0">
                <a:solidFill>
                  <a:schemeClr val="tx1"/>
                </a:solidFill>
              </a:rPr>
              <a:t> </a:t>
            </a:r>
            <a:r>
              <a:rPr lang="en-US" sz="1200" dirty="0" err="1">
                <a:solidFill>
                  <a:schemeClr val="tx1"/>
                </a:solidFill>
              </a:rPr>
              <a:t>z'okuvvuunula</a:t>
            </a:r>
            <a:r>
              <a:rPr lang="en-US" sz="1200" dirty="0">
                <a:solidFill>
                  <a:schemeClr val="tx1"/>
                </a:solidFill>
              </a:rPr>
              <a:t> </a:t>
            </a:r>
            <a:r>
              <a:rPr lang="en-US" sz="1200" dirty="0" err="1">
                <a:solidFill>
                  <a:schemeClr val="tx1"/>
                </a:solidFill>
              </a:rPr>
              <a:t>ku</a:t>
            </a:r>
            <a:r>
              <a:rPr lang="en-US" sz="1200" dirty="0">
                <a:solidFill>
                  <a:schemeClr val="tx1"/>
                </a:solidFill>
              </a:rPr>
              <a:t> </a:t>
            </a:r>
            <a:r>
              <a:rPr lang="en-US" sz="1200" dirty="0" err="1">
                <a:solidFill>
                  <a:schemeClr val="tx1"/>
                </a:solidFill>
              </a:rPr>
              <a:t>bwereere</a:t>
            </a:r>
            <a:r>
              <a:rPr lang="en-US" sz="1200" dirty="0">
                <a:solidFill>
                  <a:schemeClr val="tx1"/>
                </a:solidFill>
              </a:rPr>
              <a:t> mu </a:t>
            </a:r>
            <a:r>
              <a:rPr lang="en-US" sz="1200" dirty="0" err="1">
                <a:solidFill>
                  <a:schemeClr val="tx1"/>
                </a:solidFill>
              </a:rPr>
              <a:t>ngeri</a:t>
            </a:r>
            <a:r>
              <a:rPr lang="en-US" sz="1200" dirty="0">
                <a:solidFill>
                  <a:schemeClr val="tx1"/>
                </a:solidFill>
              </a:rPr>
              <a:t> </a:t>
            </a:r>
            <a:r>
              <a:rPr lang="en-US" sz="1200" dirty="0" err="1">
                <a:solidFill>
                  <a:schemeClr val="tx1"/>
                </a:solidFill>
              </a:rPr>
              <a:t>ennyangu</a:t>
            </a:r>
            <a:r>
              <a:rPr lang="en-US" sz="1200" dirty="0">
                <a:solidFill>
                  <a:schemeClr val="tx1"/>
                </a:solidFill>
              </a:rPr>
              <a:t> </a:t>
            </a:r>
            <a:r>
              <a:rPr lang="en-US" sz="1200" dirty="0" err="1">
                <a:solidFill>
                  <a:schemeClr val="tx1"/>
                </a:solidFill>
              </a:rPr>
              <a:t>okusoma</a:t>
            </a:r>
            <a:r>
              <a:rPr lang="en-US" sz="1200" dirty="0">
                <a:solidFill>
                  <a:schemeClr val="tx1"/>
                </a:solidFill>
              </a:rPr>
              <a:t>.  </a:t>
            </a:r>
            <a:r>
              <a:rPr lang="en-US" sz="1200" dirty="0" err="1">
                <a:solidFill>
                  <a:schemeClr val="tx1"/>
                </a:solidFill>
              </a:rPr>
              <a:t>N'emirimu</a:t>
            </a:r>
            <a:r>
              <a:rPr lang="en-US" sz="1200" dirty="0">
                <a:solidFill>
                  <a:schemeClr val="tx1"/>
                </a:solidFill>
              </a:rPr>
              <a:t> </a:t>
            </a:r>
            <a:r>
              <a:rPr lang="en-US" sz="1200" dirty="0" err="1">
                <a:solidFill>
                  <a:schemeClr val="tx1"/>
                </a:solidFill>
              </a:rPr>
              <a:t>egisinga</a:t>
            </a:r>
            <a:r>
              <a:rPr lang="en-US" sz="1200" dirty="0">
                <a:solidFill>
                  <a:schemeClr val="tx1"/>
                </a:solidFill>
              </a:rPr>
              <a:t> </a:t>
            </a:r>
            <a:r>
              <a:rPr lang="en-US" sz="1200" dirty="0" err="1">
                <a:solidFill>
                  <a:schemeClr val="tx1"/>
                </a:solidFill>
              </a:rPr>
              <a:t>obunene</a:t>
            </a:r>
            <a:r>
              <a:rPr lang="en-US" sz="1200" dirty="0">
                <a:solidFill>
                  <a:schemeClr val="tx1"/>
                </a:solidFill>
              </a:rPr>
              <a:t> </a:t>
            </a:r>
            <a:r>
              <a:rPr lang="en-US" sz="1200" dirty="0" err="1">
                <a:solidFill>
                  <a:schemeClr val="tx1"/>
                </a:solidFill>
              </a:rPr>
              <a:t>giba</a:t>
            </a:r>
            <a:r>
              <a:rPr lang="en-US" sz="1200" dirty="0">
                <a:solidFill>
                  <a:schemeClr val="tx1"/>
                </a:solidFill>
              </a:rPr>
              <a:t> </a:t>
            </a:r>
            <a:r>
              <a:rPr lang="en-US" sz="1200" dirty="0" err="1">
                <a:solidFill>
                  <a:schemeClr val="tx1"/>
                </a:solidFill>
              </a:rPr>
              <a:t>gisobola</a:t>
            </a:r>
            <a:r>
              <a:rPr lang="en-US" sz="1200" dirty="0">
                <a:solidFill>
                  <a:schemeClr val="tx1"/>
                </a:solidFill>
              </a:rPr>
              <a:t> </a:t>
            </a:r>
            <a:r>
              <a:rPr lang="en-US" sz="1200" dirty="0" err="1">
                <a:solidFill>
                  <a:schemeClr val="tx1"/>
                </a:solidFill>
              </a:rPr>
              <a:t>okukolebwa</a:t>
            </a:r>
            <a:r>
              <a:rPr lang="en-US" sz="1200" dirty="0">
                <a:solidFill>
                  <a:schemeClr val="tx1"/>
                </a:solidFill>
              </a:rPr>
              <a:t> mu </a:t>
            </a:r>
            <a:r>
              <a:rPr lang="en-US" sz="1200" dirty="0" err="1">
                <a:solidFill>
                  <a:schemeClr val="tx1"/>
                </a:solidFill>
              </a:rPr>
              <a:t>mitendera</a:t>
            </a:r>
            <a:r>
              <a:rPr lang="en-US" sz="1200" dirty="0">
                <a:solidFill>
                  <a:schemeClr val="tx1"/>
                </a:solidFill>
              </a:rPr>
              <a:t> </a:t>
            </a:r>
            <a:r>
              <a:rPr lang="en-US" sz="1200" dirty="0" err="1">
                <a:solidFill>
                  <a:schemeClr val="tx1"/>
                </a:solidFill>
              </a:rPr>
              <a:t>emitono</a:t>
            </a:r>
            <a:r>
              <a:rPr lang="en-US" sz="1200" dirty="0">
                <a:solidFill>
                  <a:schemeClr val="tx1"/>
                </a:solidFill>
              </a:rPr>
              <a:t> era </a:t>
            </a:r>
            <a:r>
              <a:rPr lang="en-US" sz="1200" dirty="0" err="1">
                <a:solidFill>
                  <a:schemeClr val="tx1"/>
                </a:solidFill>
              </a:rPr>
              <a:t>egy'enjawulo</a:t>
            </a:r>
            <a:r>
              <a:rPr lang="en-US" sz="1200" dirty="0">
                <a:solidFill>
                  <a:schemeClr val="tx1"/>
                </a:solidFill>
              </a:rPr>
              <a:t>.</a:t>
            </a:r>
          </a:p>
        </p:txBody>
      </p:sp>
      <p:sp>
        <p:nvSpPr>
          <p:cNvPr id="54" name="Rectangle 53">
            <a:extLst>
              <a:ext uri="{FF2B5EF4-FFF2-40B4-BE49-F238E27FC236}">
                <a16:creationId xmlns:a16="http://schemas.microsoft.com/office/drawing/2014/main" id="{C3D87B91-0B85-4841-9DFC-B6B8F6ACE59D}"/>
              </a:ext>
            </a:extLst>
          </p:cNvPr>
          <p:cNvSpPr/>
          <p:nvPr/>
        </p:nvSpPr>
        <p:spPr>
          <a:xfrm>
            <a:off x="10060711" y="1916961"/>
            <a:ext cx="55244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Yee</a:t>
            </a: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186419"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err="1">
                <a:solidFill>
                  <a:schemeClr val="tx1"/>
                </a:solidFill>
              </a:rPr>
              <a:t>Omulimu</a:t>
            </a:r>
            <a:r>
              <a:rPr lang="en-US" sz="1100" dirty="0">
                <a:solidFill>
                  <a:schemeClr val="tx1"/>
                </a:solidFill>
              </a:rPr>
              <a:t> </a:t>
            </a:r>
            <a:r>
              <a:rPr lang="en-US" sz="1100" dirty="0" err="1">
                <a:solidFill>
                  <a:schemeClr val="tx1"/>
                </a:solidFill>
              </a:rPr>
              <a:t>gw'okusoma</a:t>
            </a:r>
            <a:r>
              <a:rPr lang="en-US" sz="1100" dirty="0">
                <a:solidFill>
                  <a:schemeClr val="tx1"/>
                </a:solidFill>
              </a:rPr>
              <a:t> </a:t>
            </a:r>
            <a:r>
              <a:rPr lang="en-US" sz="1100" dirty="0" err="1">
                <a:solidFill>
                  <a:schemeClr val="tx1"/>
                </a:solidFill>
              </a:rPr>
              <a:t>gwasobozesa</a:t>
            </a:r>
            <a:r>
              <a:rPr lang="en-US" sz="1100" dirty="0">
                <a:solidFill>
                  <a:schemeClr val="tx1"/>
                </a:solidFill>
              </a:rPr>
              <a:t> </a:t>
            </a:r>
            <a:r>
              <a:rPr lang="en-US" sz="1100" dirty="0" err="1">
                <a:solidFill>
                  <a:schemeClr val="tx1"/>
                </a:solidFill>
              </a:rPr>
              <a:t>omulimu</a:t>
            </a:r>
            <a:r>
              <a:rPr lang="en-US" sz="1100" dirty="0">
                <a:solidFill>
                  <a:schemeClr val="tx1"/>
                </a:solidFill>
              </a:rPr>
              <a:t> </a:t>
            </a:r>
            <a:r>
              <a:rPr lang="en-US" sz="1100" dirty="0" err="1">
                <a:solidFill>
                  <a:schemeClr val="tx1"/>
                </a:solidFill>
              </a:rPr>
              <a:t>guno</a:t>
            </a:r>
            <a:r>
              <a:rPr lang="en-US" sz="1100" dirty="0">
                <a:solidFill>
                  <a:schemeClr val="tx1"/>
                </a:solidFill>
              </a:rPr>
              <a:t> </a:t>
            </a:r>
            <a:r>
              <a:rPr lang="en-US" sz="1100" dirty="0" err="1">
                <a:solidFill>
                  <a:schemeClr val="tx1"/>
                </a:solidFill>
              </a:rPr>
              <a:t>okutambula</a:t>
            </a:r>
            <a:r>
              <a:rPr lang="en-US" sz="1100" dirty="0">
                <a:solidFill>
                  <a:schemeClr val="tx1"/>
                </a:solidFill>
              </a:rPr>
              <a:t> </a:t>
            </a:r>
            <a:r>
              <a:rPr lang="en-US" sz="1100" dirty="0" err="1">
                <a:solidFill>
                  <a:schemeClr val="tx1"/>
                </a:solidFill>
              </a:rPr>
              <a:t>obulungi</a:t>
            </a:r>
            <a:r>
              <a:rPr lang="en-US" sz="1100" dirty="0">
                <a:solidFill>
                  <a:schemeClr val="tx1"/>
                </a:solidFill>
              </a:rPr>
              <a:t>?</a:t>
            </a:r>
            <a:endParaRPr lang="en-US" sz="11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err="1">
                <a:solidFill>
                  <a:schemeClr val="tx1"/>
                </a:solidFill>
              </a:rPr>
              <a:t>Pulaani</a:t>
            </a:r>
            <a:r>
              <a:rPr lang="en-US" sz="1100" dirty="0">
                <a:solidFill>
                  <a:schemeClr val="tx1"/>
                </a:solidFill>
              </a:rPr>
              <a:t> </a:t>
            </a:r>
            <a:r>
              <a:rPr lang="en-US" sz="1100" dirty="0" err="1">
                <a:solidFill>
                  <a:schemeClr val="tx1"/>
                </a:solidFill>
              </a:rPr>
              <a:t>y'okusoma</a:t>
            </a:r>
            <a:r>
              <a:rPr lang="en-US" sz="1100" dirty="0">
                <a:solidFill>
                  <a:schemeClr val="tx1"/>
                </a:solidFill>
              </a:rPr>
              <a:t> </a:t>
            </a:r>
            <a:r>
              <a:rPr lang="en-US" sz="1100" dirty="0" err="1">
                <a:solidFill>
                  <a:schemeClr val="tx1"/>
                </a:solidFill>
              </a:rPr>
              <a:t>eya</a:t>
            </a:r>
            <a:r>
              <a:rPr lang="en-US" sz="1100" dirty="0">
                <a:solidFill>
                  <a:schemeClr val="tx1"/>
                </a:solidFill>
              </a:rPr>
              <a:t> </a:t>
            </a:r>
            <a:r>
              <a:rPr lang="en-US" sz="1100" dirty="0" err="1">
                <a:solidFill>
                  <a:schemeClr val="tx1"/>
                </a:solidFill>
              </a:rPr>
              <a:t>bulijjo</a:t>
            </a:r>
            <a:r>
              <a:rPr lang="en-US" sz="1100" dirty="0">
                <a:solidFill>
                  <a:schemeClr val="tx1"/>
                </a:solidFill>
              </a:rPr>
              <a:t> </a:t>
            </a:r>
            <a:r>
              <a:rPr lang="en-US" sz="1100" dirty="0" err="1">
                <a:solidFill>
                  <a:schemeClr val="tx1"/>
                </a:solidFill>
              </a:rPr>
              <a:t>yandisobozesezza</a:t>
            </a:r>
            <a:r>
              <a:rPr lang="en-US" sz="1100" dirty="0">
                <a:solidFill>
                  <a:schemeClr val="tx1"/>
                </a:solidFill>
              </a:rPr>
              <a:t> </a:t>
            </a:r>
            <a:r>
              <a:rPr lang="en-US" sz="1100" dirty="0" err="1">
                <a:solidFill>
                  <a:schemeClr val="tx1"/>
                </a:solidFill>
              </a:rPr>
              <a:t>omulimu</a:t>
            </a:r>
            <a:r>
              <a:rPr lang="en-US" sz="1100" dirty="0">
                <a:solidFill>
                  <a:schemeClr val="tx1"/>
                </a:solidFill>
              </a:rPr>
              <a:t> </a:t>
            </a:r>
            <a:r>
              <a:rPr lang="en-US" sz="1100" dirty="0" err="1">
                <a:solidFill>
                  <a:schemeClr val="tx1"/>
                </a:solidFill>
              </a:rPr>
              <a:t>okutambula</a:t>
            </a:r>
            <a:r>
              <a:rPr lang="en-US" sz="1100" dirty="0">
                <a:solidFill>
                  <a:schemeClr val="tx1"/>
                </a:solidFill>
              </a:rPr>
              <a:t> </a:t>
            </a:r>
            <a:r>
              <a:rPr lang="en-US" sz="1100" dirty="0" err="1">
                <a:solidFill>
                  <a:schemeClr val="tx1"/>
                </a:solidFill>
              </a:rPr>
              <a:t>obulungi</a:t>
            </a:r>
            <a:r>
              <a:rPr lang="en-US" sz="1100" dirty="0">
                <a:solidFill>
                  <a:schemeClr val="tx1"/>
                </a:solidFill>
              </a:rPr>
              <a:t>?</a:t>
            </a:r>
            <a:endParaRPr lang="en-US" sz="1100" dirty="0"/>
          </a:p>
        </p:txBody>
      </p:sp>
      <p:sp>
        <p:nvSpPr>
          <p:cNvPr id="64" name="Rectangle 63">
            <a:extLst>
              <a:ext uri="{FF2B5EF4-FFF2-40B4-BE49-F238E27FC236}">
                <a16:creationId xmlns:a16="http://schemas.microsoft.com/office/drawing/2014/main" id="{ABC027EA-F218-4D89-A019-EE9DB8C396A1}"/>
              </a:ext>
            </a:extLst>
          </p:cNvPr>
          <p:cNvSpPr/>
          <p:nvPr/>
        </p:nvSpPr>
        <p:spPr>
          <a:xfrm>
            <a:off x="9837574" y="2554896"/>
            <a:ext cx="74738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Nedda</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Ku WBP, </a:t>
            </a:r>
            <a:r>
              <a:rPr lang="en-US" sz="1200" dirty="0" err="1">
                <a:solidFill>
                  <a:schemeClr val="tx1"/>
                </a:solidFill>
              </a:rPr>
              <a:t>tukkiriza</a:t>
            </a:r>
            <a:r>
              <a:rPr lang="en-US" sz="1200" dirty="0">
                <a:solidFill>
                  <a:schemeClr val="tx1"/>
                </a:solidFill>
              </a:rPr>
              <a:t> </a:t>
            </a:r>
            <a:r>
              <a:rPr lang="en-US" sz="1200" dirty="0" err="1">
                <a:solidFill>
                  <a:schemeClr val="tx1"/>
                </a:solidFill>
              </a:rPr>
              <a:t>nti</a:t>
            </a:r>
            <a:r>
              <a:rPr lang="en-US" sz="1200" dirty="0">
                <a:solidFill>
                  <a:schemeClr val="tx1"/>
                </a:solidFill>
              </a:rPr>
              <a:t> </a:t>
            </a:r>
            <a:r>
              <a:rPr lang="en-US" sz="1200" dirty="0" err="1">
                <a:solidFill>
                  <a:schemeClr val="tx1"/>
                </a:solidFill>
              </a:rPr>
              <a:t>okusoma</a:t>
            </a:r>
            <a:r>
              <a:rPr lang="en-US" sz="1200" dirty="0">
                <a:solidFill>
                  <a:schemeClr val="tx1"/>
                </a:solidFill>
              </a:rPr>
              <a:t> </a:t>
            </a:r>
            <a:r>
              <a:rPr lang="en-US" sz="1200" dirty="0" err="1">
                <a:solidFill>
                  <a:schemeClr val="tx1"/>
                </a:solidFill>
              </a:rPr>
              <a:t>Bayibuli</a:t>
            </a:r>
            <a:r>
              <a:rPr lang="en-US" sz="1200" dirty="0">
                <a:solidFill>
                  <a:schemeClr val="tx1"/>
                </a:solidFill>
              </a:rPr>
              <a:t> </a:t>
            </a:r>
            <a:r>
              <a:rPr lang="en-US" sz="1200" dirty="0" err="1">
                <a:solidFill>
                  <a:schemeClr val="tx1"/>
                </a:solidFill>
              </a:rPr>
              <a:t>kijja</a:t>
            </a:r>
            <a:r>
              <a:rPr lang="en-US" sz="1200" dirty="0">
                <a:solidFill>
                  <a:schemeClr val="tx1"/>
                </a:solidFill>
              </a:rPr>
              <a:t> </a:t>
            </a:r>
            <a:r>
              <a:rPr lang="en-US" sz="1200" dirty="0" err="1">
                <a:solidFill>
                  <a:schemeClr val="tx1"/>
                </a:solidFill>
              </a:rPr>
              <a:t>kutuganyula</a:t>
            </a:r>
            <a:r>
              <a:rPr lang="en-US" sz="1200" dirty="0">
                <a:solidFill>
                  <a:schemeClr val="tx1"/>
                </a:solidFill>
              </a:rPr>
              <a:t> </a:t>
            </a:r>
            <a:r>
              <a:rPr lang="en-US" sz="1200" dirty="0" err="1">
                <a:solidFill>
                  <a:schemeClr val="tx1"/>
                </a:solidFill>
              </a:rPr>
              <a:t>nnyo</a:t>
            </a:r>
            <a:r>
              <a:rPr lang="en-US" sz="1200" dirty="0">
                <a:solidFill>
                  <a:schemeClr val="tx1"/>
                </a:solidFill>
              </a:rPr>
              <a:t> mu </a:t>
            </a:r>
            <a:r>
              <a:rPr lang="en-US" sz="1200" dirty="0" err="1">
                <a:solidFill>
                  <a:schemeClr val="tx1"/>
                </a:solidFill>
              </a:rPr>
              <a:t>bulamu</a:t>
            </a:r>
            <a:r>
              <a:rPr lang="en-US" sz="1200" dirty="0">
                <a:solidFill>
                  <a:schemeClr val="tx1"/>
                </a:solidFill>
              </a:rPr>
              <a:t> </a:t>
            </a:r>
            <a:r>
              <a:rPr lang="en-US" sz="1200" dirty="0" err="1">
                <a:solidFill>
                  <a:schemeClr val="tx1"/>
                </a:solidFill>
              </a:rPr>
              <a:t>bwaffe</a:t>
            </a:r>
            <a:r>
              <a:rPr lang="en-US" sz="1200" dirty="0">
                <a:solidFill>
                  <a:schemeClr val="tx1"/>
                </a:solidFill>
              </a:rPr>
              <a:t>.</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Pulaani</a:t>
            </a:r>
            <a:r>
              <a:rPr lang="en-US" sz="1200" dirty="0">
                <a:solidFill>
                  <a:schemeClr val="tx1"/>
                </a:solidFill>
              </a:rPr>
              <a:t> ki </a:t>
            </a:r>
            <a:r>
              <a:rPr lang="en-US" sz="1200" dirty="0" err="1">
                <a:solidFill>
                  <a:schemeClr val="tx1"/>
                </a:solidFill>
              </a:rPr>
              <a:t>gye</a:t>
            </a:r>
            <a:r>
              <a:rPr lang="en-US" sz="1200" dirty="0">
                <a:solidFill>
                  <a:schemeClr val="tx1"/>
                </a:solidFill>
              </a:rPr>
              <a:t> </a:t>
            </a:r>
            <a:r>
              <a:rPr lang="en-US" sz="1200" dirty="0" err="1">
                <a:solidFill>
                  <a:schemeClr val="tx1"/>
                </a:solidFill>
              </a:rPr>
              <a:t>wakozesa</a:t>
            </a:r>
            <a:r>
              <a:rPr lang="en-US" sz="1200" dirty="0">
                <a:solidFill>
                  <a:schemeClr val="tx1"/>
                </a:solidFill>
              </a:rPr>
              <a:t>?  WBP </a:t>
            </a:r>
            <a:r>
              <a:rPr lang="en-US" sz="1200" dirty="0" err="1">
                <a:solidFill>
                  <a:schemeClr val="tx1"/>
                </a:solidFill>
              </a:rPr>
              <a:t>erina</a:t>
            </a:r>
            <a:r>
              <a:rPr lang="en-US" sz="1200" dirty="0">
                <a:solidFill>
                  <a:schemeClr val="tx1"/>
                </a:solidFill>
              </a:rPr>
              <a:t> </a:t>
            </a:r>
            <a:r>
              <a:rPr lang="en-US" sz="1200" dirty="0" err="1">
                <a:solidFill>
                  <a:schemeClr val="tx1"/>
                </a:solidFill>
              </a:rPr>
              <a:t>ebika</a:t>
            </a:r>
            <a:r>
              <a:rPr lang="en-US" sz="1200" dirty="0">
                <a:solidFill>
                  <a:schemeClr val="tx1"/>
                </a:solidFill>
              </a:rPr>
              <a:t> </a:t>
            </a:r>
            <a:r>
              <a:rPr lang="en-US" sz="1200" dirty="0" err="1">
                <a:solidFill>
                  <a:schemeClr val="tx1"/>
                </a:solidFill>
              </a:rPr>
              <a:t>bingi</a:t>
            </a:r>
            <a:r>
              <a:rPr lang="en-US" sz="1200" dirty="0">
                <a:solidFill>
                  <a:schemeClr val="tx1"/>
                </a:solidFill>
              </a:rPr>
              <a:t> </a:t>
            </a:r>
            <a:r>
              <a:rPr lang="en-US" sz="1200" dirty="0" err="1">
                <a:solidFill>
                  <a:schemeClr val="tx1"/>
                </a:solidFill>
              </a:rPr>
              <a:t>eby'okulonda</a:t>
            </a:r>
            <a:r>
              <a:rPr lang="en-US" sz="1200" dirty="0">
                <a:solidFill>
                  <a:schemeClr val="tx1"/>
                </a:solidFill>
              </a:rPr>
              <a:t>.</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08324" y="3556704"/>
            <a:ext cx="1382297" cy="105603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Gezaako</a:t>
            </a:r>
            <a:r>
              <a:rPr lang="en-US" sz="1200" dirty="0">
                <a:solidFill>
                  <a:schemeClr val="tx1"/>
                </a:solidFill>
              </a:rPr>
              <a:t> </a:t>
            </a:r>
            <a:r>
              <a:rPr lang="en-US" sz="1200" dirty="0" err="1">
                <a:solidFill>
                  <a:schemeClr val="tx1"/>
                </a:solidFill>
              </a:rPr>
              <a:t>enteekateeka</a:t>
            </a:r>
            <a:r>
              <a:rPr lang="en-US" sz="1200" dirty="0">
                <a:solidFill>
                  <a:schemeClr val="tx1"/>
                </a:solidFill>
              </a:rPr>
              <a:t> ya FREE </a:t>
            </a:r>
            <a:r>
              <a:rPr lang="en-US" sz="1200" dirty="0" err="1">
                <a:solidFill>
                  <a:schemeClr val="tx1"/>
                </a:solidFill>
              </a:rPr>
              <a:t>ku</a:t>
            </a:r>
            <a:r>
              <a:rPr lang="en-US" sz="1200" dirty="0">
                <a:solidFill>
                  <a:schemeClr val="tx1"/>
                </a:solidFill>
              </a:rPr>
              <a:t>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621933"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Yee</a:t>
            </a: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57812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Yee</a:t>
            </a: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713503"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Nedda</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en-US" sz="1200" dirty="0" err="1">
                <a:solidFill>
                  <a:schemeClr val="tx1"/>
                </a:solidFill>
              </a:rPr>
              <a:t>erina</a:t>
            </a:r>
            <a:r>
              <a:rPr lang="en-US" sz="1200" dirty="0">
                <a:solidFill>
                  <a:schemeClr val="tx1"/>
                </a:solidFill>
              </a:rPr>
              <a:t> </a:t>
            </a:r>
            <a:r>
              <a:rPr lang="en-US" sz="1200" dirty="0" err="1">
                <a:solidFill>
                  <a:schemeClr val="tx1"/>
                </a:solidFill>
              </a:rPr>
              <a:t>enteekateeka</a:t>
            </a:r>
            <a:r>
              <a:rPr lang="en-US" sz="1200" dirty="0">
                <a:solidFill>
                  <a:schemeClr val="tx1"/>
                </a:solidFill>
              </a:rPr>
              <a:t> </a:t>
            </a:r>
            <a:r>
              <a:rPr lang="en-US" sz="1200" dirty="0" err="1">
                <a:solidFill>
                  <a:schemeClr val="tx1"/>
                </a:solidFill>
              </a:rPr>
              <a:t>ez'obwereere</a:t>
            </a:r>
            <a:r>
              <a:rPr lang="en-US" sz="1200" dirty="0">
                <a:solidFill>
                  <a:schemeClr val="tx1"/>
                </a:solidFill>
              </a:rPr>
              <a:t> </a:t>
            </a:r>
            <a:r>
              <a:rPr lang="en-US" sz="1200" dirty="0" err="1">
                <a:solidFill>
                  <a:schemeClr val="tx1"/>
                </a:solidFill>
              </a:rPr>
              <a:t>n'ebintu</a:t>
            </a:r>
            <a:r>
              <a:rPr lang="en-US" sz="1200" dirty="0">
                <a:solidFill>
                  <a:schemeClr val="tx1"/>
                </a:solidFill>
              </a:rPr>
              <a:t> </a:t>
            </a:r>
            <a:r>
              <a:rPr lang="en-US" sz="1200" dirty="0" err="1">
                <a:solidFill>
                  <a:schemeClr val="tx1"/>
                </a:solidFill>
              </a:rPr>
              <a:t>eby'enjawulo</a:t>
            </a:r>
            <a:r>
              <a:rPr lang="en-US" sz="1200" dirty="0">
                <a:solidFill>
                  <a:schemeClr val="tx1"/>
                </a:solidFill>
              </a:rPr>
              <a:t> </a:t>
            </a:r>
            <a:r>
              <a:rPr lang="en-US" sz="1200" dirty="0" err="1">
                <a:solidFill>
                  <a:schemeClr val="tx1"/>
                </a:solidFill>
              </a:rPr>
              <a:t>nga</a:t>
            </a:r>
            <a:r>
              <a:rPr lang="en-US" sz="1200" dirty="0">
                <a:solidFill>
                  <a:schemeClr val="tx1"/>
                </a:solidFill>
              </a:rPr>
              <a:t> Chronological, M'Cheyne, </a:t>
            </a:r>
            <a:r>
              <a:rPr lang="en-US" sz="1200" dirty="0" err="1">
                <a:solidFill>
                  <a:schemeClr val="tx1"/>
                </a:solidFill>
              </a:rPr>
              <a:t>n'ebirala</a:t>
            </a:r>
            <a:r>
              <a:rPr lang="en-US" sz="1200" dirty="0">
                <a:solidFill>
                  <a:schemeClr val="tx1"/>
                </a:solidFill>
              </a:rPr>
              <a:t> </a:t>
            </a:r>
            <a:r>
              <a:rPr lang="en-US" sz="1200" dirty="0" err="1">
                <a:solidFill>
                  <a:schemeClr val="tx1"/>
                </a:solidFill>
              </a:rPr>
              <a:t>okwongera</a:t>
            </a:r>
            <a:r>
              <a:rPr lang="en-US" sz="1200" dirty="0">
                <a:solidFill>
                  <a:schemeClr val="tx1"/>
                </a:solidFill>
              </a:rPr>
              <a:t> </a:t>
            </a:r>
            <a:r>
              <a:rPr lang="en-US" sz="1200" dirty="0" err="1">
                <a:solidFill>
                  <a:schemeClr val="tx1"/>
                </a:solidFill>
              </a:rPr>
              <a:t>ku</a:t>
            </a:r>
            <a:r>
              <a:rPr lang="en-US" sz="1200" dirty="0">
                <a:solidFill>
                  <a:schemeClr val="tx1"/>
                </a:solidFill>
              </a:rPr>
              <a:t> </a:t>
            </a:r>
            <a:r>
              <a:rPr lang="en-US" sz="1200" dirty="0" err="1">
                <a:solidFill>
                  <a:schemeClr val="tx1"/>
                </a:solidFill>
              </a:rPr>
              <a:t>bintu</a:t>
            </a:r>
            <a:r>
              <a:rPr lang="en-US" sz="1200" dirty="0">
                <a:solidFill>
                  <a:schemeClr val="tx1"/>
                </a:solidFill>
              </a:rPr>
              <a:t> </a:t>
            </a:r>
            <a:r>
              <a:rPr lang="en-US" sz="1200" dirty="0" err="1">
                <a:solidFill>
                  <a:schemeClr val="tx1"/>
                </a:solidFill>
              </a:rPr>
              <a:t>eby'enjawulo</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Kya </a:t>
            </a:r>
            <a:r>
              <a:rPr lang="en-US" sz="1200" dirty="0" err="1">
                <a:solidFill>
                  <a:schemeClr val="tx1"/>
                </a:solidFill>
              </a:rPr>
              <a:t>baat</a:t>
            </a:r>
            <a:r>
              <a:rPr lang="en-US" sz="1200" dirty="0">
                <a:solidFill>
                  <a:schemeClr val="tx1"/>
                </a:solidFill>
              </a:rPr>
              <a:t> ho </a:t>
            </a:r>
            <a:r>
              <a:rPr lang="en-US" sz="1200" dirty="0" err="1">
                <a:solidFill>
                  <a:schemeClr val="tx1"/>
                </a:solidFill>
              </a:rPr>
              <a:t>gayi</a:t>
            </a:r>
            <a:r>
              <a:rPr lang="en-US" sz="1200" dirty="0">
                <a:solidFill>
                  <a:schemeClr val="tx1"/>
                </a:solidFill>
              </a:rPr>
              <a:t>?</a:t>
            </a: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err="1">
                <a:solidFill>
                  <a:schemeClr val="tx1"/>
                </a:solidFill>
              </a:rPr>
              <a:t>Bw'oba</a:t>
            </a:r>
            <a:r>
              <a:rPr lang="en-US" sz="1100" dirty="0">
                <a:solidFill>
                  <a:schemeClr val="tx1"/>
                </a:solidFill>
              </a:rPr>
              <a:t> </a:t>
            </a:r>
            <a:r>
              <a:rPr lang="en-US" sz="1100" dirty="0" err="1">
                <a:solidFill>
                  <a:schemeClr val="tx1"/>
                </a:solidFill>
              </a:rPr>
              <a:t>ogezezzaako</a:t>
            </a:r>
            <a:r>
              <a:rPr lang="en-US" sz="1100" dirty="0">
                <a:solidFill>
                  <a:schemeClr val="tx1"/>
                </a:solidFill>
              </a:rPr>
              <a:t> </a:t>
            </a:r>
            <a:r>
              <a:rPr lang="en-US" sz="1100" dirty="0" err="1">
                <a:solidFill>
                  <a:schemeClr val="tx1"/>
                </a:solidFill>
              </a:rPr>
              <a:t>okusoma</a:t>
            </a:r>
            <a:r>
              <a:rPr lang="en-US" sz="1100" dirty="0">
                <a:solidFill>
                  <a:schemeClr val="tx1"/>
                </a:solidFill>
              </a:rPr>
              <a:t> </a:t>
            </a:r>
            <a:r>
              <a:rPr lang="en-US" sz="1100" dirty="0" err="1">
                <a:solidFill>
                  <a:schemeClr val="tx1"/>
                </a:solidFill>
              </a:rPr>
              <a:t>Bayibuli</a:t>
            </a:r>
            <a:r>
              <a:rPr lang="en-US" sz="1100" dirty="0">
                <a:solidFill>
                  <a:schemeClr val="tx1"/>
                </a:solidFill>
              </a:rPr>
              <a:t> </a:t>
            </a:r>
            <a:r>
              <a:rPr lang="en-US" sz="1100" dirty="0" err="1">
                <a:solidFill>
                  <a:schemeClr val="tx1"/>
                </a:solidFill>
              </a:rPr>
              <a:t>n'olemwa</a:t>
            </a:r>
            <a:r>
              <a:rPr lang="en-US" sz="1100" dirty="0">
                <a:solidFill>
                  <a:schemeClr val="tx1"/>
                </a:solidFill>
              </a:rPr>
              <a:t> </a:t>
            </a:r>
            <a:r>
              <a:rPr lang="en-US" sz="1100" dirty="0" err="1">
                <a:solidFill>
                  <a:schemeClr val="tx1"/>
                </a:solidFill>
              </a:rPr>
              <a:t>okusoma</a:t>
            </a:r>
            <a:r>
              <a:rPr lang="en-US" sz="1100" dirty="0">
                <a:solidFill>
                  <a:schemeClr val="tx1"/>
                </a:solidFill>
              </a:rPr>
              <a:t> </a:t>
            </a:r>
            <a:r>
              <a:rPr lang="en-US" sz="1100" dirty="0" err="1">
                <a:solidFill>
                  <a:schemeClr val="tx1"/>
                </a:solidFill>
              </a:rPr>
              <a:t>Bayibuli</a:t>
            </a:r>
            <a:r>
              <a:rPr lang="en-US" sz="1100" dirty="0">
                <a:solidFill>
                  <a:schemeClr val="tx1"/>
                </a:solidFill>
              </a:rPr>
              <a:t>, </a:t>
            </a:r>
            <a:r>
              <a:rPr lang="en-US" sz="1100" dirty="0" err="1">
                <a:solidFill>
                  <a:schemeClr val="tx1"/>
                </a:solidFill>
              </a:rPr>
              <a:t>genda</a:t>
            </a:r>
            <a:r>
              <a:rPr lang="en-US" sz="1100" dirty="0">
                <a:solidFill>
                  <a:schemeClr val="tx1"/>
                </a:solidFill>
              </a:rPr>
              <a:t> </a:t>
            </a:r>
            <a:r>
              <a:rPr lang="en-US" sz="1100" dirty="0" err="1">
                <a:solidFill>
                  <a:schemeClr val="tx1"/>
                </a:solidFill>
              </a:rPr>
              <a:t>ku</a:t>
            </a:r>
            <a:r>
              <a:rPr lang="en-US" sz="1100" dirty="0">
                <a:solidFill>
                  <a:schemeClr val="tx1"/>
                </a:solidFill>
              </a:rPr>
              <a:t> </a:t>
            </a:r>
            <a:r>
              <a:rPr lang="en-US" sz="1100" u="sng" dirty="0">
                <a:solidFill>
                  <a:srgbClr val="0070C0"/>
                </a:solidFill>
              </a:rPr>
              <a:t>https://worldbibleplans.com/languages/Luganda/index.html</a:t>
            </a:r>
            <a:r>
              <a:rPr lang="en-US" sz="1100" dirty="0">
                <a:solidFill>
                  <a:schemeClr val="tx1"/>
                </a:solidFill>
              </a:rPr>
              <a:t> era okole </a:t>
            </a:r>
            <a:r>
              <a:rPr lang="en-US" sz="1100" dirty="0" err="1">
                <a:solidFill>
                  <a:schemeClr val="tx1"/>
                </a:solidFill>
              </a:rPr>
              <a:t>enteekateeka</a:t>
            </a:r>
            <a:r>
              <a:rPr lang="en-US" sz="1100" dirty="0">
                <a:solidFill>
                  <a:schemeClr val="tx1"/>
                </a:solidFill>
              </a:rPr>
              <a:t> </a:t>
            </a:r>
            <a:r>
              <a:rPr lang="en-US" sz="1100" dirty="0" err="1">
                <a:solidFill>
                  <a:schemeClr val="tx1"/>
                </a:solidFill>
              </a:rPr>
              <a:t>y'okusoma</a:t>
            </a:r>
            <a:r>
              <a:rPr lang="en-US" sz="1100" dirty="0">
                <a:solidFill>
                  <a:schemeClr val="tx1"/>
                </a:solidFill>
              </a:rPr>
              <a:t> </a:t>
            </a:r>
            <a:r>
              <a:rPr lang="en-US" sz="1100" dirty="0" err="1">
                <a:solidFill>
                  <a:schemeClr val="tx1"/>
                </a:solidFill>
              </a:rPr>
              <a:t>Bayibuli</a:t>
            </a:r>
            <a:r>
              <a:rPr lang="en-US" sz="1100" dirty="0">
                <a:solidFill>
                  <a:schemeClr val="tx1"/>
                </a:solidFill>
              </a:rPr>
              <a:t> </a:t>
            </a:r>
            <a:r>
              <a:rPr lang="en-US" sz="1100" dirty="0" err="1">
                <a:solidFill>
                  <a:schemeClr val="tx1"/>
                </a:solidFill>
              </a:rPr>
              <a:t>ku</a:t>
            </a:r>
            <a:r>
              <a:rPr lang="en-US" sz="1100" dirty="0">
                <a:solidFill>
                  <a:schemeClr val="tx1"/>
                </a:solidFill>
              </a:rPr>
              <a:t> </a:t>
            </a:r>
            <a:r>
              <a:rPr lang="en-US" sz="1100" dirty="0" err="1">
                <a:solidFill>
                  <a:schemeClr val="tx1"/>
                </a:solidFill>
              </a:rPr>
              <a:t>bwereere</a:t>
            </a:r>
            <a:r>
              <a:rPr lang="en-US" sz="1100" dirty="0">
                <a:solidFill>
                  <a:schemeClr val="tx1"/>
                </a:solidFill>
              </a:rPr>
              <a:t>.  </a:t>
            </a:r>
            <a:r>
              <a:rPr lang="en-US" sz="1100" dirty="0" err="1">
                <a:solidFill>
                  <a:schemeClr val="tx1"/>
                </a:solidFill>
              </a:rPr>
              <a:t>Londa</a:t>
            </a:r>
            <a:r>
              <a:rPr lang="en-US" sz="1100" dirty="0">
                <a:solidFill>
                  <a:schemeClr val="tx1"/>
                </a:solidFill>
              </a:rPr>
              <a:t> </a:t>
            </a:r>
            <a:r>
              <a:rPr lang="en-US" sz="1100" dirty="0" err="1">
                <a:solidFill>
                  <a:schemeClr val="tx1"/>
                </a:solidFill>
              </a:rPr>
              <a:t>okuva</a:t>
            </a:r>
            <a:r>
              <a:rPr lang="en-US" sz="1100" dirty="0">
                <a:solidFill>
                  <a:schemeClr val="tx1"/>
                </a:solidFill>
              </a:rPr>
              <a:t> mu </a:t>
            </a:r>
            <a:r>
              <a:rPr lang="en-US" sz="1100" dirty="0" err="1">
                <a:solidFill>
                  <a:schemeClr val="tx1"/>
                </a:solidFill>
              </a:rPr>
              <a:t>nnimi</a:t>
            </a:r>
            <a:r>
              <a:rPr lang="en-US" sz="1100" dirty="0">
                <a:solidFill>
                  <a:schemeClr val="tx1"/>
                </a:solidFill>
              </a:rPr>
              <a:t> </a:t>
            </a:r>
            <a:r>
              <a:rPr lang="en-US" sz="1100" dirty="0" err="1">
                <a:solidFill>
                  <a:schemeClr val="tx1"/>
                </a:solidFill>
              </a:rPr>
              <a:t>ez'enjawulo</a:t>
            </a:r>
            <a:r>
              <a:rPr lang="en-US" sz="1100" dirty="0">
                <a:solidFill>
                  <a:schemeClr val="tx1"/>
                </a:solidFill>
              </a:rPr>
              <a:t>, </a:t>
            </a:r>
            <a:r>
              <a:rPr lang="en-US" sz="1100" dirty="0" err="1">
                <a:solidFill>
                  <a:schemeClr val="tx1"/>
                </a:solidFill>
              </a:rPr>
              <a:t>okuvvuunula</a:t>
            </a:r>
            <a:r>
              <a:rPr lang="en-US" sz="1100" dirty="0">
                <a:solidFill>
                  <a:schemeClr val="tx1"/>
                </a:solidFill>
              </a:rPr>
              <a:t>, </a:t>
            </a:r>
            <a:r>
              <a:rPr lang="en-US" sz="1100" dirty="0" err="1">
                <a:solidFill>
                  <a:schemeClr val="tx1"/>
                </a:solidFill>
              </a:rPr>
              <a:t>obudde</a:t>
            </a:r>
            <a:r>
              <a:rPr lang="en-US" sz="1100" dirty="0">
                <a:solidFill>
                  <a:schemeClr val="tx1"/>
                </a:solidFill>
              </a:rPr>
              <a:t> </a:t>
            </a:r>
            <a:r>
              <a:rPr lang="en-US" sz="1100" dirty="0" err="1">
                <a:solidFill>
                  <a:schemeClr val="tx1"/>
                </a:solidFill>
              </a:rPr>
              <a:t>bw'okuvvuunula</a:t>
            </a:r>
            <a:r>
              <a:rPr lang="en-US" sz="1100" dirty="0">
                <a:solidFill>
                  <a:schemeClr val="tx1"/>
                </a:solidFill>
              </a:rPr>
              <a:t>, </a:t>
            </a:r>
            <a:r>
              <a:rPr lang="en-US" sz="1100" dirty="0" err="1">
                <a:solidFill>
                  <a:schemeClr val="tx1"/>
                </a:solidFill>
              </a:rPr>
              <a:t>ebirowoozo</a:t>
            </a:r>
            <a:r>
              <a:rPr lang="en-US" sz="1100" dirty="0">
                <a:solidFill>
                  <a:schemeClr val="tx1"/>
                </a:solidFill>
              </a:rPr>
              <a:t>, </a:t>
            </a:r>
            <a:r>
              <a:rPr lang="en-US" sz="1100" dirty="0" err="1">
                <a:solidFill>
                  <a:schemeClr val="tx1"/>
                </a:solidFill>
              </a:rPr>
              <a:t>n'enteekateeka</a:t>
            </a:r>
            <a:r>
              <a:rPr lang="en-US" sz="1100" dirty="0">
                <a:solidFill>
                  <a:schemeClr val="tx1"/>
                </a:solidFill>
              </a:rPr>
              <a:t> </a:t>
            </a:r>
            <a:r>
              <a:rPr lang="en-US" sz="1100" dirty="0" err="1">
                <a:solidFill>
                  <a:schemeClr val="tx1"/>
                </a:solidFill>
              </a:rPr>
              <a:t>z'ebitabo</a:t>
            </a:r>
            <a:r>
              <a:rPr lang="en-US" sz="1100" dirty="0">
                <a:solidFill>
                  <a:schemeClr val="tx1"/>
                </a:solidFill>
              </a:rPr>
              <a:t>.  </a:t>
            </a:r>
            <a:r>
              <a:rPr lang="en-US" sz="1100" dirty="0" err="1">
                <a:solidFill>
                  <a:schemeClr val="tx1"/>
                </a:solidFill>
              </a:rPr>
              <a:t>Kyangu</a:t>
            </a:r>
            <a:r>
              <a:rPr lang="en-US" sz="1100" dirty="0">
                <a:solidFill>
                  <a:schemeClr val="tx1"/>
                </a:solidFill>
              </a:rPr>
              <a:t> </a:t>
            </a:r>
            <a:r>
              <a:rPr lang="en-US" sz="1100" dirty="0" err="1">
                <a:solidFill>
                  <a:schemeClr val="tx1"/>
                </a:solidFill>
              </a:rPr>
              <a:t>bw'otyo</a:t>
            </a:r>
            <a:r>
              <a:rPr lang="en-US" sz="1100" dirty="0">
                <a:solidFill>
                  <a:schemeClr val="tx1"/>
                </a:solidFill>
              </a:rPr>
              <a:t>.  Kola </a:t>
            </a:r>
            <a:r>
              <a:rPr lang="en-US" sz="1100" dirty="0" err="1">
                <a:solidFill>
                  <a:schemeClr val="tx1"/>
                </a:solidFill>
              </a:rPr>
              <a:t>pulaani</a:t>
            </a:r>
            <a:r>
              <a:rPr lang="en-US" sz="1100" dirty="0">
                <a:solidFill>
                  <a:schemeClr val="tx1"/>
                </a:solidFill>
              </a:rPr>
              <a:t>, WBP </a:t>
            </a:r>
            <a:r>
              <a:rPr lang="en-US" sz="1100" dirty="0" err="1">
                <a:solidFill>
                  <a:schemeClr val="tx1"/>
                </a:solidFill>
              </a:rPr>
              <a:t>agikola</a:t>
            </a:r>
            <a:r>
              <a:rPr lang="en-US" sz="1100" dirty="0">
                <a:solidFill>
                  <a:schemeClr val="tx1"/>
                </a:solidFill>
              </a:rPr>
              <a:t>, era mu </a:t>
            </a:r>
            <a:r>
              <a:rPr lang="en-US" sz="1100" dirty="0" err="1">
                <a:solidFill>
                  <a:schemeClr val="tx1"/>
                </a:solidFill>
              </a:rPr>
              <a:t>nnaku</a:t>
            </a:r>
            <a:r>
              <a:rPr lang="en-US" sz="1100" dirty="0">
                <a:solidFill>
                  <a:schemeClr val="tx1"/>
                </a:solidFill>
              </a:rPr>
              <a:t> </a:t>
            </a:r>
            <a:r>
              <a:rPr lang="en-US" sz="1100" dirty="0" err="1">
                <a:solidFill>
                  <a:schemeClr val="tx1"/>
                </a:solidFill>
              </a:rPr>
              <a:t>ezitakka</a:t>
            </a:r>
            <a:r>
              <a:rPr lang="en-US" sz="1100" dirty="0">
                <a:solidFill>
                  <a:schemeClr val="tx1"/>
                </a:solidFill>
              </a:rPr>
              <a:t> </a:t>
            </a:r>
            <a:r>
              <a:rPr lang="en-US" sz="1100" dirty="0" err="1">
                <a:solidFill>
                  <a:schemeClr val="tx1"/>
                </a:solidFill>
              </a:rPr>
              <a:t>wansi</a:t>
            </a:r>
            <a:r>
              <a:rPr lang="en-US" sz="1100" dirty="0">
                <a:solidFill>
                  <a:schemeClr val="tx1"/>
                </a:solidFill>
              </a:rPr>
              <a:t> </a:t>
            </a:r>
            <a:r>
              <a:rPr lang="en-US" sz="1100" dirty="0" err="1">
                <a:solidFill>
                  <a:schemeClr val="tx1"/>
                </a:solidFill>
              </a:rPr>
              <a:t>wa</a:t>
            </a:r>
            <a:r>
              <a:rPr lang="en-US" sz="1100" dirty="0">
                <a:solidFill>
                  <a:schemeClr val="tx1"/>
                </a:solidFill>
              </a:rPr>
              <a:t> 1 </a:t>
            </a:r>
            <a:r>
              <a:rPr lang="en-US" sz="1100" dirty="0" err="1">
                <a:solidFill>
                  <a:schemeClr val="tx1"/>
                </a:solidFill>
              </a:rPr>
              <a:t>ofuna</a:t>
            </a:r>
            <a:r>
              <a:rPr lang="en-US" sz="1100" dirty="0">
                <a:solidFill>
                  <a:schemeClr val="tx1"/>
                </a:solidFill>
              </a:rPr>
              <a:t> </a:t>
            </a:r>
            <a:r>
              <a:rPr lang="en-US" sz="1100" dirty="0" err="1">
                <a:solidFill>
                  <a:schemeClr val="tx1"/>
                </a:solidFill>
              </a:rPr>
              <a:t>linki</a:t>
            </a:r>
            <a:r>
              <a:rPr lang="en-US" sz="1100" dirty="0">
                <a:solidFill>
                  <a:schemeClr val="tx1"/>
                </a:solidFill>
              </a:rPr>
              <a:t> </a:t>
            </a:r>
            <a:r>
              <a:rPr lang="en-US" sz="1100" dirty="0" err="1">
                <a:solidFill>
                  <a:schemeClr val="tx1"/>
                </a:solidFill>
              </a:rPr>
              <a:t>y'okuggyamu</a:t>
            </a:r>
            <a:r>
              <a:rPr lang="en-US" sz="1100" dirty="0">
                <a:solidFill>
                  <a:schemeClr val="tx1"/>
                </a:solidFill>
              </a:rPr>
              <a:t> </a:t>
            </a:r>
            <a:r>
              <a:rPr lang="en-US" sz="1100" dirty="0" err="1">
                <a:solidFill>
                  <a:schemeClr val="tx1"/>
                </a:solidFill>
              </a:rPr>
              <a:t>pulaani</a:t>
            </a:r>
            <a:r>
              <a:rPr lang="en-US" sz="1100" dirty="0">
                <a:solidFill>
                  <a:schemeClr val="tx1"/>
                </a:solidFill>
              </a:rPr>
              <a:t> </a:t>
            </a:r>
            <a:r>
              <a:rPr lang="en-US" sz="1100" dirty="0" err="1">
                <a:solidFill>
                  <a:schemeClr val="tx1"/>
                </a:solidFill>
              </a:rPr>
              <a:t>yo</a:t>
            </a:r>
            <a:r>
              <a:rPr lang="en-US" sz="1100" dirty="0">
                <a:solidFill>
                  <a:schemeClr val="tx1"/>
                </a:solidFill>
              </a:rPr>
              <a:t> </a:t>
            </a:r>
            <a:r>
              <a:rPr lang="en-US" sz="1100" dirty="0" err="1">
                <a:solidFill>
                  <a:schemeClr val="tx1"/>
                </a:solidFill>
              </a:rPr>
              <a:t>ey'okusoma</a:t>
            </a:r>
            <a:r>
              <a:rPr lang="en-US" sz="1100" dirty="0">
                <a:solidFill>
                  <a:schemeClr val="tx1"/>
                </a:solidFill>
              </a:rPr>
              <a:t> </a:t>
            </a:r>
            <a:r>
              <a:rPr lang="en-US" sz="1100" dirty="0" err="1">
                <a:solidFill>
                  <a:schemeClr val="tx1"/>
                </a:solidFill>
              </a:rPr>
              <a:t>Bayibuli</a:t>
            </a:r>
            <a:r>
              <a:rPr lang="en-US" sz="1100" dirty="0">
                <a:solidFill>
                  <a:schemeClr val="tx1"/>
                </a:solidFill>
              </a:rPr>
              <a:t> </a:t>
            </a:r>
            <a:r>
              <a:rPr lang="en-US" sz="1100" dirty="0" err="1">
                <a:solidFill>
                  <a:schemeClr val="tx1"/>
                </a:solidFill>
              </a:rPr>
              <a:t>ey'obwereere</a:t>
            </a:r>
            <a:r>
              <a:rPr lang="en-US" sz="1100" dirty="0">
                <a:solidFill>
                  <a:schemeClr val="tx1"/>
                </a:solidFill>
              </a:rPr>
              <a:t> </a:t>
            </a:r>
            <a:r>
              <a:rPr lang="en-US" sz="1100" dirty="0" err="1">
                <a:solidFill>
                  <a:schemeClr val="tx1"/>
                </a:solidFill>
              </a:rPr>
              <a:t>ng'okozesa</a:t>
            </a:r>
            <a:r>
              <a:rPr lang="en-US" sz="1100" dirty="0">
                <a:solidFill>
                  <a:schemeClr val="tx1"/>
                </a:solidFill>
              </a:rPr>
              <a:t> </a:t>
            </a:r>
            <a:r>
              <a:rPr lang="en-US" sz="1100" dirty="0" err="1">
                <a:solidFill>
                  <a:schemeClr val="tx1"/>
                </a:solidFill>
              </a:rPr>
              <a:t>ebyawandiikibwa</a:t>
            </a:r>
            <a:r>
              <a:rPr lang="en-US" sz="1100" dirty="0">
                <a:solidFill>
                  <a:schemeClr val="tx1"/>
                </a:solidFill>
              </a:rPr>
              <a:t> </a:t>
            </a:r>
            <a:r>
              <a:rPr lang="en-US" sz="1100" dirty="0" err="1">
                <a:solidFill>
                  <a:schemeClr val="tx1"/>
                </a:solidFill>
              </a:rPr>
              <a:t>oba</a:t>
            </a:r>
            <a:r>
              <a:rPr lang="en-US" sz="1100" dirty="0">
                <a:solidFill>
                  <a:schemeClr val="tx1"/>
                </a:solidFill>
              </a:rPr>
              <a:t> </a:t>
            </a:r>
            <a:r>
              <a:rPr lang="en-US" sz="1100" dirty="0" err="1">
                <a:solidFill>
                  <a:schemeClr val="tx1"/>
                </a:solidFill>
              </a:rPr>
              <a:t>nga</a:t>
            </a:r>
            <a:r>
              <a:rPr lang="en-US" sz="1100" dirty="0">
                <a:solidFill>
                  <a:schemeClr val="tx1"/>
                </a:solidFill>
              </a:rPr>
              <a:t> </a:t>
            </a:r>
            <a:r>
              <a:rPr lang="en-US" sz="1100" dirty="0" err="1">
                <a:solidFill>
                  <a:schemeClr val="tx1"/>
                </a:solidFill>
              </a:rPr>
              <a:t>tebiriimu</a:t>
            </a:r>
            <a:r>
              <a:rPr lang="en-US" sz="1100" dirty="0">
                <a:solidFill>
                  <a:schemeClr val="tx1"/>
                </a:solidFill>
              </a:rPr>
              <a:t>.  </a:t>
            </a:r>
            <a:r>
              <a:rPr lang="en-US" sz="1100" dirty="0" err="1">
                <a:solidFill>
                  <a:schemeClr val="tx1"/>
                </a:solidFill>
              </a:rPr>
              <a:t>Tukigamba</a:t>
            </a:r>
            <a:r>
              <a:rPr lang="en-US" sz="1100" dirty="0">
                <a:solidFill>
                  <a:schemeClr val="tx1"/>
                </a:solidFill>
              </a:rPr>
              <a:t> </a:t>
            </a:r>
            <a:r>
              <a:rPr lang="en-US" sz="1100" dirty="0" err="1">
                <a:solidFill>
                  <a:schemeClr val="tx1"/>
                </a:solidFill>
              </a:rPr>
              <a:t>nti</a:t>
            </a:r>
            <a:r>
              <a:rPr lang="en-US" sz="1100" dirty="0">
                <a:solidFill>
                  <a:schemeClr val="tx1"/>
                </a:solidFill>
              </a:rPr>
              <a:t> </a:t>
            </a:r>
            <a:r>
              <a:rPr lang="en-US" sz="1100" dirty="0" err="1">
                <a:solidFill>
                  <a:schemeClr val="tx1"/>
                </a:solidFill>
              </a:rPr>
              <a:t>buli</a:t>
            </a:r>
            <a:r>
              <a:rPr lang="en-US" sz="1100" dirty="0">
                <a:solidFill>
                  <a:schemeClr val="tx1"/>
                </a:solidFill>
              </a:rPr>
              <a:t> </a:t>
            </a:r>
            <a:r>
              <a:rPr lang="en-US" sz="1100" dirty="0" err="1">
                <a:solidFill>
                  <a:schemeClr val="tx1"/>
                </a:solidFill>
              </a:rPr>
              <a:t>kimu</a:t>
            </a:r>
            <a:r>
              <a:rPr lang="en-US" sz="1100" dirty="0">
                <a:solidFill>
                  <a:schemeClr val="tx1"/>
                </a:solidFill>
              </a:rPr>
              <a:t> </a:t>
            </a:r>
            <a:r>
              <a:rPr lang="en-US" sz="1100" dirty="0" err="1">
                <a:solidFill>
                  <a:schemeClr val="tx1"/>
                </a:solidFill>
              </a:rPr>
              <a:t>kya</a:t>
            </a:r>
            <a:r>
              <a:rPr lang="en-US" sz="1100" dirty="0">
                <a:solidFill>
                  <a:schemeClr val="tx1"/>
                </a:solidFill>
              </a:rPr>
              <a:t> </a:t>
            </a:r>
            <a:r>
              <a:rPr lang="en-US" sz="1100" dirty="0" err="1">
                <a:solidFill>
                  <a:schemeClr val="tx1"/>
                </a:solidFill>
              </a:rPr>
              <a:t>bwereere</a:t>
            </a:r>
            <a:r>
              <a:rPr lang="en-US" sz="1100" dirty="0">
                <a:solidFill>
                  <a:schemeClr val="tx1"/>
                </a:solidFill>
              </a:rPr>
              <a:t>!</a:t>
            </a:r>
            <a:endParaRPr lang="en-US" sz="11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a:stCxn id="55" idx="3"/>
          </p:cNvCxnSpPr>
          <p:nvPr/>
        </p:nvCxnSpPr>
        <p:spPr>
          <a:xfrm>
            <a:off x="9864665" y="2906571"/>
            <a:ext cx="722472" cy="1561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511830"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Yee</a:t>
            </a: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577383"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Yee</a:t>
            </a:r>
          </a:p>
        </p:txBody>
      </p:sp>
      <p:sp>
        <p:nvSpPr>
          <p:cNvPr id="102" name="Rectangle 101">
            <a:extLst>
              <a:ext uri="{FF2B5EF4-FFF2-40B4-BE49-F238E27FC236}">
                <a16:creationId xmlns:a16="http://schemas.microsoft.com/office/drawing/2014/main" id="{E8D90312-74C4-43BA-9E14-D5A31174EEAC}"/>
              </a:ext>
            </a:extLst>
          </p:cNvPr>
          <p:cNvSpPr/>
          <p:nvPr/>
        </p:nvSpPr>
        <p:spPr>
          <a:xfrm>
            <a:off x="3211461" y="4240862"/>
            <a:ext cx="54852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Yee</a:t>
            </a: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cxnSpLocks/>
            <a:stCxn id="26" idx="2"/>
            <a:endCxn id="55" idx="0"/>
          </p:cNvCxnSpPr>
          <p:nvPr/>
        </p:nvCxnSpPr>
        <p:spPr>
          <a:xfrm rot="5400000">
            <a:off x="10077427" y="1203917"/>
            <a:ext cx="409680" cy="202162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719100"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Nedda</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61388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Yee</a:t>
            </a: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58377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err="1">
                <a:solidFill>
                  <a:schemeClr val="tx1"/>
                </a:solidFill>
              </a:rPr>
              <a:t>Enteekateeka</a:t>
            </a:r>
            <a:r>
              <a:rPr lang="en-US" sz="1100" dirty="0">
                <a:solidFill>
                  <a:schemeClr val="tx1"/>
                </a:solidFill>
              </a:rPr>
              <a:t> </a:t>
            </a:r>
            <a:r>
              <a:rPr lang="en-US" sz="1100" dirty="0" err="1">
                <a:solidFill>
                  <a:schemeClr val="tx1"/>
                </a:solidFill>
              </a:rPr>
              <a:t>omuli</a:t>
            </a:r>
            <a:r>
              <a:rPr lang="en-US" sz="1100" dirty="0">
                <a:solidFill>
                  <a:schemeClr val="tx1"/>
                </a:solidFill>
              </a:rPr>
              <a:t> </a:t>
            </a:r>
            <a:r>
              <a:rPr lang="en-US" sz="1100" dirty="0" err="1">
                <a:solidFill>
                  <a:schemeClr val="tx1"/>
                </a:solidFill>
              </a:rPr>
              <a:t>n'ebyawandiikibwa</a:t>
            </a:r>
            <a:r>
              <a:rPr lang="en-US" sz="1100" dirty="0">
                <a:solidFill>
                  <a:schemeClr val="tx1"/>
                </a:solidFill>
              </a:rPr>
              <a:t> </a:t>
            </a:r>
            <a:r>
              <a:rPr lang="en-US" sz="1100" dirty="0" err="1">
                <a:solidFill>
                  <a:schemeClr val="tx1"/>
                </a:solidFill>
              </a:rPr>
              <a:t>ziba</a:t>
            </a:r>
            <a:r>
              <a:rPr lang="en-US" sz="1100" dirty="0">
                <a:solidFill>
                  <a:schemeClr val="tx1"/>
                </a:solidFill>
              </a:rPr>
              <a:t> za </a:t>
            </a:r>
            <a:r>
              <a:rPr lang="en-US" sz="1100" dirty="0" err="1">
                <a:solidFill>
                  <a:schemeClr val="tx1"/>
                </a:solidFill>
              </a:rPr>
              <a:t>ssente</a:t>
            </a:r>
            <a:r>
              <a:rPr lang="en-US" sz="1100" dirty="0">
                <a:solidFill>
                  <a:schemeClr val="tx1"/>
                </a:solidFill>
              </a:rPr>
              <a:t> </a:t>
            </a:r>
            <a:r>
              <a:rPr lang="en-US" sz="1100" dirty="0" err="1">
                <a:solidFill>
                  <a:schemeClr val="tx1"/>
                </a:solidFill>
              </a:rPr>
              <a:t>nnyingi</a:t>
            </a:r>
            <a:r>
              <a:rPr lang="en-US" sz="1100" dirty="0">
                <a:solidFill>
                  <a:schemeClr val="tx1"/>
                </a:solidFill>
              </a:rPr>
              <a:t>?</a:t>
            </a: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68121" y="2699384"/>
            <a:ext cx="429972" cy="118687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76973" y="4078740"/>
            <a:ext cx="533102" cy="86604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2204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en-US" dirty="0" err="1"/>
              <a:t>Emiramwa</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en-US" sz="2400" dirty="0" err="1"/>
              <a:t>Emiramwa</a:t>
            </a:r>
            <a:r>
              <a:rPr lang="en-US" sz="2400" dirty="0"/>
              <a:t> </a:t>
            </a:r>
            <a:r>
              <a:rPr lang="en-US" sz="2400" dirty="0" err="1"/>
              <a:t>giwa</a:t>
            </a:r>
            <a:r>
              <a:rPr lang="en-US" sz="2400" dirty="0"/>
              <a:t> </a:t>
            </a:r>
            <a:r>
              <a:rPr lang="en-US" sz="2400" dirty="0" err="1"/>
              <a:t>engeri</a:t>
            </a:r>
            <a:r>
              <a:rPr lang="en-US" sz="2400" dirty="0"/>
              <a:t> </a:t>
            </a:r>
            <a:r>
              <a:rPr lang="en-US" sz="2400" dirty="0" err="1"/>
              <a:t>ez’enjawulo</a:t>
            </a:r>
            <a:r>
              <a:rPr lang="en-US" sz="2400" dirty="0"/>
              <a:t> </a:t>
            </a:r>
            <a:r>
              <a:rPr lang="en-US" sz="2400" dirty="0" err="1"/>
              <a:t>ez’okusoma</a:t>
            </a:r>
            <a:r>
              <a:rPr lang="en-US" sz="2400" dirty="0"/>
              <a:t> </a:t>
            </a:r>
            <a:r>
              <a:rPr lang="en-US" sz="2400" dirty="0" err="1"/>
              <a:t>ebyawandiikibwa</a:t>
            </a:r>
            <a:endParaRPr lang="en-US" sz="2400" dirty="0"/>
          </a:p>
          <a:p>
            <a:pPr lvl="1"/>
            <a:r>
              <a:rPr lang="en-US" sz="2200" dirty="0" err="1"/>
              <a:t>Emiramwa</a:t>
            </a:r>
            <a:r>
              <a:rPr lang="en-US" sz="2200" dirty="0"/>
              <a:t> </a:t>
            </a:r>
            <a:r>
              <a:rPr lang="en-US" sz="2200" dirty="0" err="1"/>
              <a:t>egimu</a:t>
            </a:r>
            <a:r>
              <a:rPr lang="en-US" sz="2200" dirty="0"/>
              <a:t> </a:t>
            </a:r>
            <a:r>
              <a:rPr lang="en-US" sz="2200" dirty="0" err="1"/>
              <a:t>giwa</a:t>
            </a:r>
            <a:r>
              <a:rPr lang="en-US" sz="2200" dirty="0"/>
              <a:t> </a:t>
            </a:r>
            <a:r>
              <a:rPr lang="en-US" sz="2200" dirty="0" err="1"/>
              <a:t>ensengeka</a:t>
            </a:r>
            <a:r>
              <a:rPr lang="en-US" sz="2200" dirty="0"/>
              <a:t> </a:t>
            </a:r>
            <a:r>
              <a:rPr lang="en-US" sz="2200" dirty="0" err="1"/>
              <a:t>y’okusoma</a:t>
            </a:r>
            <a:endParaRPr lang="en-US" sz="2200" dirty="0"/>
          </a:p>
          <a:p>
            <a:pPr lvl="2"/>
            <a:r>
              <a:rPr lang="en-US" sz="2000" dirty="0" err="1"/>
              <a:t>Eby’okulabirako</a:t>
            </a:r>
            <a:r>
              <a:rPr lang="en-US" sz="2000" dirty="0"/>
              <a:t> :</a:t>
            </a:r>
          </a:p>
          <a:p>
            <a:pPr lvl="3"/>
            <a:r>
              <a:rPr lang="en-US" sz="1800" dirty="0" err="1"/>
              <a:t>Obugolokofu</a:t>
            </a:r>
            <a:r>
              <a:rPr lang="en-US" sz="1800" dirty="0"/>
              <a:t> (</a:t>
            </a:r>
            <a:r>
              <a:rPr lang="en-US" sz="1800" dirty="0" err="1"/>
              <a:t>Olubereberye</a:t>
            </a:r>
            <a:r>
              <a:rPr lang="en-US" sz="1800" dirty="0"/>
              <a:t> </a:t>
            </a:r>
            <a:r>
              <a:rPr lang="en-US" sz="1800" dirty="0" err="1"/>
              <a:t>okutuuka</a:t>
            </a:r>
            <a:r>
              <a:rPr lang="en-US" sz="1800" dirty="0"/>
              <a:t> mu </a:t>
            </a:r>
            <a:r>
              <a:rPr lang="en-US" sz="1800" dirty="0" err="1"/>
              <a:t>Kubikkulirwa</a:t>
            </a:r>
            <a:r>
              <a:rPr lang="en-US" sz="1800" dirty="0"/>
              <a:t>) .</a:t>
            </a:r>
          </a:p>
          <a:p>
            <a:pPr lvl="3"/>
            <a:r>
              <a:rPr lang="en-US" sz="1800" dirty="0" err="1"/>
              <a:t>Ensengeka</a:t>
            </a:r>
            <a:r>
              <a:rPr lang="en-US" sz="1800" dirty="0"/>
              <a:t> </a:t>
            </a:r>
            <a:r>
              <a:rPr lang="en-US" sz="1800" dirty="0" err="1"/>
              <a:t>y’ebiseera</a:t>
            </a:r>
            <a:endParaRPr lang="en-US" sz="1600" dirty="0"/>
          </a:p>
          <a:p>
            <a:pPr lvl="1"/>
            <a:r>
              <a:rPr lang="en-US" sz="2200" dirty="0" err="1"/>
              <a:t>Emiramwa</a:t>
            </a:r>
            <a:r>
              <a:rPr lang="en-US" sz="2200" dirty="0"/>
              <a:t> </a:t>
            </a:r>
            <a:r>
              <a:rPr lang="en-US" sz="2200" dirty="0" err="1"/>
              <a:t>emirala</a:t>
            </a:r>
            <a:r>
              <a:rPr lang="en-US" sz="2200" dirty="0"/>
              <a:t> </a:t>
            </a:r>
            <a:r>
              <a:rPr lang="en-US" sz="2200" dirty="0" err="1"/>
              <a:t>gikukuuma</a:t>
            </a:r>
            <a:r>
              <a:rPr lang="en-US" sz="2200" dirty="0"/>
              <a:t> </a:t>
            </a:r>
            <a:r>
              <a:rPr lang="en-US" sz="2200" dirty="0" err="1"/>
              <a:t>ng’ossa</a:t>
            </a:r>
            <a:r>
              <a:rPr lang="en-US" sz="2200" dirty="0"/>
              <a:t> </a:t>
            </a:r>
            <a:r>
              <a:rPr lang="en-US" sz="2200" dirty="0" err="1"/>
              <a:t>essira</a:t>
            </a:r>
            <a:r>
              <a:rPr lang="en-US" sz="2200" dirty="0"/>
              <a:t> </a:t>
            </a:r>
            <a:r>
              <a:rPr lang="en-US" sz="2200" dirty="0" err="1"/>
              <a:t>ku</a:t>
            </a:r>
            <a:r>
              <a:rPr lang="en-US" sz="2200" dirty="0"/>
              <a:t> </a:t>
            </a:r>
            <a:r>
              <a:rPr lang="en-US" sz="2200" dirty="0" err="1"/>
              <a:t>ndowooza</a:t>
            </a:r>
            <a:r>
              <a:rPr lang="en-US" sz="2200" dirty="0"/>
              <a:t> emu </a:t>
            </a:r>
            <a:r>
              <a:rPr lang="en-US" sz="2200" dirty="0" err="1"/>
              <a:t>oba</a:t>
            </a:r>
            <a:r>
              <a:rPr lang="en-US" sz="2200" dirty="0"/>
              <a:t> </a:t>
            </a:r>
            <a:r>
              <a:rPr lang="en-US" sz="2200" dirty="0" err="1"/>
              <a:t>okwanjula</a:t>
            </a:r>
            <a:r>
              <a:rPr lang="en-US" sz="2200" dirty="0"/>
              <a:t> </a:t>
            </a:r>
            <a:r>
              <a:rPr lang="en-US" sz="2200" dirty="0" err="1"/>
              <a:t>ebyawandiikibwa</a:t>
            </a:r>
            <a:r>
              <a:rPr lang="en-US" sz="2200" dirty="0"/>
              <a:t> mu </a:t>
            </a:r>
            <a:r>
              <a:rPr lang="en-US" sz="2200" dirty="0" err="1"/>
              <a:t>ngeri</a:t>
            </a:r>
            <a:r>
              <a:rPr lang="en-US" sz="2200" dirty="0"/>
              <a:t> emu </a:t>
            </a:r>
            <a:r>
              <a:rPr lang="en-US" sz="2200" dirty="0" err="1"/>
              <a:t>ey’amakulu</a:t>
            </a:r>
            <a:endParaRPr lang="en-US" sz="2200" dirty="0"/>
          </a:p>
          <a:p>
            <a:pPr lvl="2"/>
            <a:r>
              <a:rPr lang="en-US" sz="2000" dirty="0" err="1"/>
              <a:t>Eby’okulabirako</a:t>
            </a:r>
            <a:r>
              <a:rPr lang="en-US" sz="2000" dirty="0"/>
              <a:t> </a:t>
            </a:r>
            <a:r>
              <a:rPr lang="en-US" sz="2200" dirty="0"/>
              <a:t>:</a:t>
            </a:r>
          </a:p>
          <a:p>
            <a:pPr lvl="3"/>
            <a:r>
              <a:rPr lang="en-US" sz="1800" dirty="0" err="1"/>
              <a:t>Okusinziira</a:t>
            </a:r>
            <a:r>
              <a:rPr lang="en-US" sz="1800" dirty="0"/>
              <a:t> </a:t>
            </a:r>
            <a:r>
              <a:rPr lang="en-US" sz="1800" dirty="0" err="1"/>
              <a:t>ku</a:t>
            </a:r>
            <a:r>
              <a:rPr lang="en-US" sz="1800" dirty="0"/>
              <a:t> </a:t>
            </a:r>
            <a:r>
              <a:rPr lang="en-US" sz="1800" dirty="0" err="1"/>
              <a:t>mutindo</a:t>
            </a:r>
            <a:endParaRPr lang="en-US" sz="1800" dirty="0"/>
          </a:p>
          <a:p>
            <a:pPr lvl="3"/>
            <a:r>
              <a:rPr lang="en-US" sz="1800" dirty="0"/>
              <a:t>M’Cheyne</a:t>
            </a:r>
          </a:p>
          <a:p>
            <a:pPr lvl="1"/>
            <a:r>
              <a:rPr lang="en-US" sz="2200" dirty="0" err="1"/>
              <a:t>Emiramwa</a:t>
            </a:r>
            <a:r>
              <a:rPr lang="en-US" sz="2200" dirty="0"/>
              <a:t> </a:t>
            </a:r>
            <a:r>
              <a:rPr lang="en-US" sz="2200" dirty="0" err="1"/>
              <a:t>egimu</a:t>
            </a:r>
            <a:r>
              <a:rPr lang="en-US" sz="2200" dirty="0"/>
              <a:t> </a:t>
            </a:r>
            <a:r>
              <a:rPr lang="en-US" sz="2200" dirty="0" err="1"/>
              <a:t>gikuleetedde</a:t>
            </a:r>
            <a:r>
              <a:rPr lang="en-US" sz="2200" dirty="0"/>
              <a:t> </a:t>
            </a:r>
            <a:r>
              <a:rPr lang="en-US" sz="2200" dirty="0" err="1"/>
              <a:t>essira</a:t>
            </a:r>
            <a:r>
              <a:rPr lang="en-US" sz="2200" dirty="0"/>
              <a:t> </a:t>
            </a:r>
            <a:r>
              <a:rPr lang="en-US" sz="2200" dirty="0" err="1"/>
              <a:t>ku</a:t>
            </a:r>
            <a:r>
              <a:rPr lang="en-US" sz="2200" dirty="0"/>
              <a:t> </a:t>
            </a:r>
            <a:r>
              <a:rPr lang="en-US" sz="2200" dirty="0" err="1"/>
              <a:t>kitabo</a:t>
            </a:r>
            <a:r>
              <a:rPr lang="en-US" sz="2200" dirty="0"/>
              <a:t> </a:t>
            </a:r>
            <a:r>
              <a:rPr lang="en-US" sz="2200" dirty="0" err="1"/>
              <a:t>kimu</a:t>
            </a:r>
            <a:r>
              <a:rPr lang="en-US" sz="2200" dirty="0"/>
              <a:t> </a:t>
            </a:r>
            <a:r>
              <a:rPr lang="en-US" sz="2200" dirty="0" err="1"/>
              <a:t>oba</a:t>
            </a:r>
            <a:r>
              <a:rPr lang="en-US" sz="2200" dirty="0"/>
              <a:t> </a:t>
            </a:r>
            <a:r>
              <a:rPr lang="en-US" sz="2200" dirty="0" err="1"/>
              <a:t>ebitabo</a:t>
            </a:r>
            <a:r>
              <a:rPr lang="en-US" sz="2200" dirty="0"/>
              <a:t> </a:t>
            </a:r>
            <a:r>
              <a:rPr lang="en-US" sz="2200" dirty="0" err="1"/>
              <a:t>ebisunsuddwa</a:t>
            </a:r>
            <a:endParaRPr lang="en-US" sz="2200" dirty="0"/>
          </a:p>
          <a:p>
            <a:pPr lvl="2"/>
            <a:r>
              <a:rPr lang="en-US" sz="2000" dirty="0" err="1"/>
              <a:t>Eby’okulabirako</a:t>
            </a:r>
            <a:r>
              <a:rPr lang="en-US" sz="2000" dirty="0"/>
              <a:t> :</a:t>
            </a:r>
          </a:p>
          <a:p>
            <a:pPr lvl="3"/>
            <a:r>
              <a:rPr lang="en-US" sz="1800" dirty="0"/>
              <a:t>1 </a:t>
            </a:r>
            <a:r>
              <a:rPr lang="en-US" sz="1800" dirty="0" err="1"/>
              <a:t>Ekitabo</a:t>
            </a:r>
            <a:r>
              <a:rPr lang="en-US" sz="1800" dirty="0"/>
              <a:t> Deep Dive</a:t>
            </a:r>
          </a:p>
          <a:p>
            <a:pPr lvl="3"/>
            <a:r>
              <a:rPr lang="en-US" sz="1800" dirty="0" err="1"/>
              <a:t>Abatume</a:t>
            </a:r>
            <a:r>
              <a:rPr lang="en-US" sz="1800" dirty="0"/>
              <a:t> ne </a:t>
            </a:r>
            <a:r>
              <a:rPr lang="en-US" sz="1800" dirty="0" err="1"/>
              <a:t>Pawulo</a:t>
            </a:r>
            <a:endParaRPr lang="en-US" sz="1800" dirty="0"/>
          </a:p>
          <a:p>
            <a:pPr lvl="2"/>
            <a:endParaRPr lang="en-US" sz="2000" dirty="0"/>
          </a:p>
          <a:p>
            <a:pPr marL="0" indent="0">
              <a:buNone/>
            </a:pPr>
            <a:r>
              <a:rPr lang="en-US" sz="2400" dirty="0" err="1"/>
              <a:t>Emiramwa</a:t>
            </a:r>
            <a:r>
              <a:rPr lang="en-US" sz="2400" dirty="0"/>
              <a:t> </a:t>
            </a:r>
            <a:r>
              <a:rPr lang="en-US" sz="2400" dirty="0" err="1"/>
              <a:t>gyonna</a:t>
            </a:r>
            <a:r>
              <a:rPr lang="en-US" sz="2400" dirty="0"/>
              <a:t> </a:t>
            </a:r>
            <a:r>
              <a:rPr lang="en-US" sz="2400" dirty="0" err="1"/>
              <a:t>ginnyonnyoddwa</a:t>
            </a:r>
            <a:r>
              <a:rPr lang="en-US" sz="2400" dirty="0"/>
              <a:t> mu </a:t>
            </a:r>
            <a:r>
              <a:rPr lang="en-US" sz="2400" dirty="0" err="1"/>
              <a:t>bujjuvu</a:t>
            </a:r>
            <a:r>
              <a:rPr lang="en-US" sz="2400" dirty="0"/>
              <a:t> </a:t>
            </a:r>
            <a:r>
              <a:rPr lang="en-US" sz="2400" dirty="0" err="1"/>
              <a:t>ku</a:t>
            </a:r>
            <a:r>
              <a:rPr lang="en-US" sz="2400" dirty="0"/>
              <a:t> </a:t>
            </a:r>
            <a:r>
              <a:rPr lang="en-US" sz="2400" dirty="0" err="1"/>
              <a:t>lupapula</a:t>
            </a:r>
            <a:r>
              <a:rPr lang="en-US" sz="2400" dirty="0"/>
              <a:t> </a:t>
            </a:r>
            <a:r>
              <a:rPr lang="en-US" sz="2400" dirty="0" err="1"/>
              <a:t>lw’Enteekateeka</a:t>
            </a:r>
            <a:r>
              <a:rPr lang="en-US" sz="2400" dirty="0"/>
              <a:t> </a:t>
            </a:r>
            <a:r>
              <a:rPr lang="en-US" sz="2400" dirty="0" err="1"/>
              <a:t>z’Okusoma</a:t>
            </a:r>
            <a:r>
              <a:rPr lang="en-US" sz="2400" dirty="0"/>
              <a:t> </a:t>
            </a:r>
            <a:r>
              <a:rPr lang="en-US" sz="2400" dirty="0" err="1"/>
              <a:t>oluyingizibwa</a:t>
            </a:r>
            <a:r>
              <a:rPr lang="en-US" sz="2400" dirty="0"/>
              <a:t> </a:t>
            </a:r>
            <a:r>
              <a:rPr lang="en-US" sz="2400" dirty="0" err="1"/>
              <a:t>okuyita</a:t>
            </a:r>
            <a:r>
              <a:rPr lang="en-US" sz="2400" dirty="0"/>
              <a:t> mu menu</a:t>
            </a:r>
          </a:p>
          <a:p>
            <a:pPr marL="0" indent="0">
              <a:buNone/>
            </a:pPr>
            <a:endParaRPr lang="en-US" sz="2400" dirty="0"/>
          </a:p>
          <a:p>
            <a:pPr marL="0" indent="0">
              <a:buNone/>
            </a:pPr>
            <a:r>
              <a:rPr lang="en-US" sz="2400" dirty="0" err="1"/>
              <a:t>Zuula</a:t>
            </a:r>
            <a:r>
              <a:rPr lang="en-US" sz="2400" dirty="0"/>
              <a:t> </a:t>
            </a:r>
            <a:r>
              <a:rPr lang="en-US" sz="2400" dirty="0" err="1"/>
              <a:t>omulamwa</a:t>
            </a:r>
            <a:r>
              <a:rPr lang="en-US" sz="2400" dirty="0"/>
              <a:t> </a:t>
            </a:r>
            <a:r>
              <a:rPr lang="en-US" sz="2400" dirty="0" err="1"/>
              <a:t>ogusinga</a:t>
            </a:r>
            <a:r>
              <a:rPr lang="en-US" sz="2400" dirty="0"/>
              <a:t> </a:t>
            </a:r>
            <a:r>
              <a:rPr lang="en-US" sz="2400" dirty="0" err="1"/>
              <a:t>okukukolera</a:t>
            </a:r>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Emiramwa</a:t>
            </a:r>
            <a:r>
              <a:rPr lang="en-US" dirty="0"/>
              <a:t> </a:t>
            </a:r>
            <a:r>
              <a:rPr lang="en-US" dirty="0" err="1"/>
              <a:t>Gigenda</a:t>
            </a:r>
            <a:r>
              <a:rPr lang="en-US" dirty="0"/>
              <a:t> mu </a:t>
            </a:r>
            <a:r>
              <a:rPr lang="en-US" dirty="0" err="1"/>
              <a:t>maaso</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fontScale="92500"/>
          </a:bodyPr>
          <a:lstStyle/>
          <a:p>
            <a:r>
              <a:rPr lang="en-US" dirty="0" err="1"/>
              <a:t>Emiramwa</a:t>
            </a:r>
            <a:r>
              <a:rPr lang="en-US" dirty="0"/>
              <a:t> </a:t>
            </a:r>
            <a:r>
              <a:rPr lang="en-US" dirty="0" err="1"/>
              <a:t>gikutuddwamu</a:t>
            </a:r>
            <a:r>
              <a:rPr lang="en-US" dirty="0"/>
              <a:t> </a:t>
            </a:r>
            <a:r>
              <a:rPr lang="en-US" dirty="0" err="1"/>
              <a:t>ebibinja</a:t>
            </a:r>
            <a:r>
              <a:rPr lang="en-US" dirty="0"/>
              <a:t> </a:t>
            </a:r>
            <a:r>
              <a:rPr lang="en-US" dirty="0" err="1"/>
              <a:t>bina</a:t>
            </a:r>
            <a:r>
              <a:rPr lang="en-US" dirty="0"/>
              <a:t> </a:t>
            </a:r>
            <a:r>
              <a:rPr lang="en-US" dirty="0" err="1"/>
              <a:t>okusinziira</a:t>
            </a:r>
            <a:r>
              <a:rPr lang="en-US" dirty="0"/>
              <a:t> </a:t>
            </a:r>
            <a:r>
              <a:rPr lang="en-US" dirty="0" err="1"/>
              <a:t>ku</a:t>
            </a:r>
            <a:r>
              <a:rPr lang="en-US" dirty="0"/>
              <a:t> </a:t>
            </a:r>
            <a:r>
              <a:rPr lang="en-US" dirty="0" err="1"/>
              <a:t>kukyukakyuka</a:t>
            </a:r>
            <a:r>
              <a:rPr lang="en-US" dirty="0"/>
              <a:t> </a:t>
            </a:r>
            <a:r>
              <a:rPr lang="en-US" dirty="0" err="1"/>
              <a:t>kw’obudde</a:t>
            </a:r>
            <a:r>
              <a:rPr lang="en-US" dirty="0"/>
              <a:t> (</a:t>
            </a:r>
            <a:r>
              <a:rPr lang="en-US" dirty="0" err="1"/>
              <a:t>obuwanvu</a:t>
            </a:r>
            <a:r>
              <a:rPr lang="en-US" dirty="0"/>
              <a:t> </a:t>
            </a:r>
            <a:r>
              <a:rPr lang="en-US" dirty="0" err="1"/>
              <a:t>bw’obudde</a:t>
            </a:r>
            <a:r>
              <a:rPr lang="en-US" dirty="0"/>
              <a:t> </a:t>
            </a:r>
            <a:r>
              <a:rPr lang="en-US" dirty="0" err="1"/>
              <a:t>bw’okusoma</a:t>
            </a:r>
            <a:r>
              <a:rPr lang="en-US" dirty="0"/>
              <a:t>) </a:t>
            </a:r>
            <a:r>
              <a:rPr lang="en-US" dirty="0" err="1"/>
              <a:t>n’emirundi</a:t>
            </a:r>
            <a:r>
              <a:rPr lang="en-US" dirty="0"/>
              <a:t> (</a:t>
            </a:r>
            <a:r>
              <a:rPr lang="en-US" dirty="0" err="1"/>
              <a:t>ennaku</a:t>
            </a:r>
            <a:r>
              <a:rPr lang="en-US" dirty="0"/>
              <a:t> </a:t>
            </a:r>
            <a:r>
              <a:rPr lang="en-US" dirty="0" err="1"/>
              <a:t>mmeka</a:t>
            </a:r>
            <a:r>
              <a:rPr lang="en-US" dirty="0"/>
              <a:t> mu </a:t>
            </a:r>
            <a:r>
              <a:rPr lang="en-US" dirty="0" err="1"/>
              <a:t>wiiki</a:t>
            </a:r>
            <a:r>
              <a:rPr lang="en-US" dirty="0"/>
              <a:t> </a:t>
            </a:r>
            <a:r>
              <a:rPr lang="en-US" dirty="0" err="1"/>
              <a:t>gy’osoma</a:t>
            </a:r>
            <a:r>
              <a:rPr lang="en-US" dirty="0"/>
              <a:t>) .</a:t>
            </a:r>
          </a:p>
          <a:p>
            <a:pPr lvl="1"/>
            <a:r>
              <a:rPr lang="en-US" dirty="0" err="1"/>
              <a:t>Ekibinja</a:t>
            </a:r>
            <a:r>
              <a:rPr lang="en-US" dirty="0"/>
              <a:t> 1 - Ku </a:t>
            </a:r>
            <a:r>
              <a:rPr lang="en-US" dirty="0" err="1"/>
              <a:t>kibinja</a:t>
            </a:r>
            <a:r>
              <a:rPr lang="en-US" dirty="0"/>
              <a:t> kino </a:t>
            </a:r>
            <a:r>
              <a:rPr lang="en-US" dirty="0" err="1"/>
              <a:t>ekisooka</a:t>
            </a:r>
            <a:r>
              <a:rPr lang="en-US" dirty="0"/>
              <a:t>, </a:t>
            </a:r>
            <a:r>
              <a:rPr lang="en-US" dirty="0" err="1"/>
              <a:t>osobola</a:t>
            </a:r>
            <a:r>
              <a:rPr lang="en-US" dirty="0"/>
              <a:t> </a:t>
            </a:r>
            <a:r>
              <a:rPr lang="en-US" dirty="0" err="1"/>
              <a:t>okulonda</a:t>
            </a:r>
            <a:r>
              <a:rPr lang="en-US" dirty="0"/>
              <a:t> </a:t>
            </a:r>
            <a:r>
              <a:rPr lang="en-US" dirty="0" err="1"/>
              <a:t>Obudde</a:t>
            </a:r>
            <a:r>
              <a:rPr lang="en-US" dirty="0"/>
              <a:t> (</a:t>
            </a:r>
            <a:r>
              <a:rPr lang="en-US" dirty="0" err="1"/>
              <a:t>ennaku</a:t>
            </a:r>
            <a:r>
              <a:rPr lang="en-US" dirty="0"/>
              <a:t> 30, </a:t>
            </a:r>
            <a:r>
              <a:rPr lang="en-US" dirty="0" err="1"/>
              <a:t>emyezi</a:t>
            </a:r>
            <a:r>
              <a:rPr lang="en-US" dirty="0"/>
              <a:t> 12, </a:t>
            </a:r>
            <a:r>
              <a:rPr lang="en-US" dirty="0" err="1"/>
              <a:t>n’ebirala</a:t>
            </a:r>
            <a:r>
              <a:rPr lang="en-US" dirty="0"/>
              <a:t>) </a:t>
            </a:r>
            <a:r>
              <a:rPr lang="en-US" dirty="0" err="1"/>
              <a:t>oba</a:t>
            </a:r>
            <a:r>
              <a:rPr lang="en-US" dirty="0"/>
              <a:t> </a:t>
            </a:r>
            <a:r>
              <a:rPr lang="en-US" dirty="0" err="1"/>
              <a:t>Essuula</a:t>
            </a:r>
            <a:r>
              <a:rPr lang="en-US" dirty="0"/>
              <a:t> 1-6 </a:t>
            </a:r>
            <a:r>
              <a:rPr lang="en-US" dirty="0" err="1"/>
              <a:t>buli</a:t>
            </a:r>
            <a:r>
              <a:rPr lang="en-US" dirty="0"/>
              <a:t> </a:t>
            </a:r>
            <a:r>
              <a:rPr lang="en-US" dirty="0" err="1"/>
              <a:t>lunaku</a:t>
            </a:r>
            <a:r>
              <a:rPr lang="en-US" dirty="0"/>
              <a:t> </a:t>
            </a:r>
            <a:r>
              <a:rPr lang="en-US" dirty="0" err="1"/>
              <a:t>ebiseera</a:t>
            </a:r>
            <a:r>
              <a:rPr lang="en-US" dirty="0"/>
              <a:t> </a:t>
            </a:r>
            <a:r>
              <a:rPr lang="en-US" dirty="0" err="1"/>
              <a:t>by’olunaku</a:t>
            </a:r>
            <a:r>
              <a:rPr lang="en-US" dirty="0"/>
              <a:t> </a:t>
            </a:r>
            <a:r>
              <a:rPr lang="en-US" dirty="0" err="1"/>
              <a:t>lw’okusoma</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b="1" dirty="0" err="1"/>
              <a:t>Ebinyonyola</a:t>
            </a:r>
            <a:r>
              <a:rPr lang="en-US" b="1" dirty="0"/>
              <a:t> </a:t>
            </a:r>
            <a:r>
              <a:rPr lang="en-US" b="1" dirty="0" err="1"/>
              <a:t>bibaawo</a:t>
            </a:r>
            <a:r>
              <a:rPr lang="en-US" b="1" dirty="0"/>
              <a:t> </a:t>
            </a:r>
            <a:r>
              <a:rPr lang="en-US" b="1" dirty="0" err="1"/>
              <a:t>n’ekibinja</a:t>
            </a:r>
            <a:r>
              <a:rPr lang="en-US" b="1" dirty="0"/>
              <a:t> kino </a:t>
            </a:r>
            <a:r>
              <a:rPr lang="en-US" b="1" dirty="0" err="1"/>
              <a:t>eky’emiramwa</a:t>
            </a:r>
            <a:r>
              <a:rPr lang="en-US" b="1" dirty="0"/>
              <a:t> </a:t>
            </a:r>
            <a:r>
              <a:rPr lang="en-US" b="1" dirty="0" err="1"/>
              <a:t>gyokka</a:t>
            </a:r>
            <a:r>
              <a:rPr lang="en-US" b="1" dirty="0"/>
              <a:t> era </a:t>
            </a:r>
            <a:r>
              <a:rPr lang="en-US" b="1" dirty="0" err="1"/>
              <a:t>singa</a:t>
            </a:r>
            <a:r>
              <a:rPr lang="en-US" b="1" dirty="0"/>
              <a:t> </a:t>
            </a:r>
            <a:r>
              <a:rPr lang="en-US" b="1" dirty="0" err="1"/>
              <a:t>olonze</a:t>
            </a:r>
            <a:r>
              <a:rPr lang="en-US" b="1" dirty="0"/>
              <a:t> </a:t>
            </a:r>
            <a:r>
              <a:rPr lang="en-US" b="1" dirty="0" err="1"/>
              <a:t>ebbanga</a:t>
            </a:r>
            <a:r>
              <a:rPr lang="en-US" b="1" dirty="0"/>
              <a:t> </a:t>
            </a:r>
            <a:r>
              <a:rPr lang="en-US" b="1" dirty="0" err="1"/>
              <a:t>ly’essuula</a:t>
            </a:r>
            <a:r>
              <a:rPr lang="en-US" b="1" dirty="0"/>
              <a:t>.</a:t>
            </a:r>
            <a:endParaRPr lang="en-US" dirty="0"/>
          </a:p>
        </p:txBody>
      </p:sp>
      <p:pic>
        <p:nvPicPr>
          <p:cNvPr id="7" name="Picture 6">
            <a:extLst>
              <a:ext uri="{FF2B5EF4-FFF2-40B4-BE49-F238E27FC236}">
                <a16:creationId xmlns:a16="http://schemas.microsoft.com/office/drawing/2014/main" id="{8285B45B-C61D-4F35-B9AC-8E55F2D6165F}"/>
              </a:ext>
            </a:extLst>
          </p:cNvPr>
          <p:cNvPicPr>
            <a:picLocks noChangeAspect="1"/>
          </p:cNvPicPr>
          <p:nvPr/>
        </p:nvPicPr>
        <p:blipFill rotWithShape="1">
          <a:blip r:embed="rId2"/>
          <a:srcRect t="8872" r="38022" b="12078"/>
          <a:stretch/>
        </p:blipFill>
        <p:spPr>
          <a:xfrm>
            <a:off x="2286002" y="2382715"/>
            <a:ext cx="4229098" cy="3658641"/>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Emiramwa</a:t>
            </a:r>
            <a:r>
              <a:rPr lang="en-US" dirty="0"/>
              <a:t> </a:t>
            </a:r>
            <a:r>
              <a:rPr lang="en-US" dirty="0" err="1"/>
              <a:t>Gigenda</a:t>
            </a:r>
            <a:r>
              <a:rPr lang="en-US" dirty="0"/>
              <a:t> mu </a:t>
            </a:r>
            <a:r>
              <a:rPr lang="en-US" dirty="0" err="1"/>
              <a:t>maaso</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en-US" dirty="0" err="1"/>
              <a:t>Ekibinja</a:t>
            </a:r>
            <a:r>
              <a:rPr lang="en-US" dirty="0"/>
              <a:t> 2 - Ku </a:t>
            </a:r>
            <a:r>
              <a:rPr lang="en-US" dirty="0" err="1"/>
              <a:t>kibinja</a:t>
            </a:r>
            <a:r>
              <a:rPr lang="en-US" dirty="0"/>
              <a:t> </a:t>
            </a:r>
            <a:r>
              <a:rPr lang="en-US" dirty="0" err="1"/>
              <a:t>ekyokubiri</a:t>
            </a:r>
            <a:r>
              <a:rPr lang="en-US" dirty="0"/>
              <a:t>, </a:t>
            </a:r>
            <a:r>
              <a:rPr lang="en-US" dirty="0" err="1"/>
              <a:t>Ebiseera</a:t>
            </a:r>
            <a:r>
              <a:rPr lang="en-US" dirty="0"/>
              <a:t> </a:t>
            </a:r>
            <a:r>
              <a:rPr lang="en-US" dirty="0" err="1"/>
              <a:t>byokka</a:t>
            </a:r>
            <a:r>
              <a:rPr lang="en-US" dirty="0"/>
              <a:t> (</a:t>
            </a:r>
            <a:r>
              <a:rPr lang="en-US" dirty="0" err="1"/>
              <a:t>ennaku</a:t>
            </a:r>
            <a:r>
              <a:rPr lang="en-US" dirty="0"/>
              <a:t> 30, </a:t>
            </a:r>
            <a:r>
              <a:rPr lang="en-US" dirty="0" err="1"/>
              <a:t>emyezi</a:t>
            </a:r>
            <a:r>
              <a:rPr lang="en-US" dirty="0"/>
              <a:t> 12, </a:t>
            </a:r>
            <a:r>
              <a:rPr lang="en-US" dirty="0" err="1"/>
              <a:t>n’ebirala</a:t>
            </a:r>
            <a:r>
              <a:rPr lang="en-US" dirty="0"/>
              <a:t>) bye </a:t>
            </a:r>
            <a:r>
              <a:rPr lang="en-US" dirty="0" err="1"/>
              <a:t>bikkirizibwa</a:t>
            </a:r>
            <a:r>
              <a:rPr lang="en-US" dirty="0"/>
              <a:t>.</a:t>
            </a:r>
          </a:p>
          <a:p>
            <a:pPr lvl="1"/>
            <a:r>
              <a:rPr lang="en-US" dirty="0" err="1"/>
              <a:t>Ebiseera</a:t>
            </a:r>
            <a:r>
              <a:rPr lang="en-US" dirty="0"/>
              <a:t> </a:t>
            </a:r>
            <a:r>
              <a:rPr lang="en-US" dirty="0" err="1"/>
              <a:t>by’Essuula</a:t>
            </a:r>
            <a:r>
              <a:rPr lang="en-US" dirty="0"/>
              <a:t> </a:t>
            </a:r>
            <a:r>
              <a:rPr lang="en-US" dirty="0" err="1"/>
              <a:t>bijja</a:t>
            </a:r>
            <a:r>
              <a:rPr lang="en-US" dirty="0"/>
              <a:t> </a:t>
            </a:r>
            <a:r>
              <a:rPr lang="en-US" dirty="0" err="1"/>
              <a:t>kuba</a:t>
            </a:r>
            <a:r>
              <a:rPr lang="en-US" dirty="0"/>
              <a:t> </a:t>
            </a:r>
            <a:r>
              <a:rPr lang="en-US" dirty="0" err="1"/>
              <a:t>bya</a:t>
            </a:r>
            <a:r>
              <a:rPr lang="en-US" dirty="0"/>
              <a:t> </a:t>
            </a:r>
            <a:r>
              <a:rPr lang="en-US" dirty="0" err="1"/>
              <a:t>langi</a:t>
            </a:r>
            <a:r>
              <a:rPr lang="en-US" dirty="0"/>
              <a:t> </a:t>
            </a:r>
            <a:r>
              <a:rPr lang="en-US" dirty="0" err="1"/>
              <a:t>enzirugavu</a:t>
            </a:r>
            <a:r>
              <a:rPr lang="en-US" dirty="0"/>
              <a:t> era </a:t>
            </a:r>
            <a:r>
              <a:rPr lang="en-US" dirty="0" err="1"/>
              <a:t>tebiyinza</a:t>
            </a:r>
            <a:r>
              <a:rPr lang="en-US" dirty="0"/>
              <a:t> </a:t>
            </a:r>
            <a:r>
              <a:rPr lang="en-US" dirty="0" err="1"/>
              <a:t>kulondebwa</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pl-PL" b="1" dirty="0"/>
              <a:t>Ebiteeso tebiriiwo na kibiina kino</a:t>
            </a: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2F444477-A049-4670-B136-DE0D4A57849F}"/>
              </a:ext>
            </a:extLst>
          </p:cNvPr>
          <p:cNvPicPr>
            <a:picLocks noChangeAspect="1"/>
          </p:cNvPicPr>
          <p:nvPr/>
        </p:nvPicPr>
        <p:blipFill rotWithShape="1">
          <a:blip r:embed="rId2"/>
          <a:srcRect t="14816" r="17217" b="6104"/>
          <a:stretch/>
        </p:blipFill>
        <p:spPr>
          <a:xfrm>
            <a:off x="2274276" y="2277813"/>
            <a:ext cx="6037954" cy="3876802"/>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Emiramwa</a:t>
            </a:r>
            <a:r>
              <a:rPr lang="en-US" dirty="0"/>
              <a:t> </a:t>
            </a:r>
            <a:r>
              <a:rPr lang="en-US" dirty="0" err="1"/>
              <a:t>Gigenda</a:t>
            </a:r>
            <a:r>
              <a:rPr lang="en-US" dirty="0"/>
              <a:t> mu </a:t>
            </a:r>
            <a:r>
              <a:rPr lang="en-US" dirty="0" err="1"/>
              <a:t>maaso</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en-US" dirty="0" err="1"/>
              <a:t>Ekibinja</a:t>
            </a:r>
            <a:r>
              <a:rPr lang="en-US" dirty="0"/>
              <a:t> 3 - Ku </a:t>
            </a:r>
            <a:r>
              <a:rPr lang="en-US" dirty="0" err="1"/>
              <a:t>kibinja</a:t>
            </a:r>
            <a:r>
              <a:rPr lang="en-US" dirty="0"/>
              <a:t> </a:t>
            </a:r>
            <a:r>
              <a:rPr lang="en-US" dirty="0" err="1"/>
              <a:t>eky’okusatu</a:t>
            </a:r>
            <a:r>
              <a:rPr lang="en-US" dirty="0"/>
              <a:t>, </a:t>
            </a:r>
            <a:r>
              <a:rPr lang="en-US" dirty="0" err="1"/>
              <a:t>ebiseera</a:t>
            </a:r>
            <a:r>
              <a:rPr lang="en-US" dirty="0"/>
              <a:t> </a:t>
            </a:r>
            <a:r>
              <a:rPr lang="en-US" dirty="0" err="1"/>
              <a:t>by’Essuula</a:t>
            </a:r>
            <a:r>
              <a:rPr lang="en-US" dirty="0"/>
              <a:t> 1-6 </a:t>
            </a:r>
            <a:r>
              <a:rPr lang="en-US" dirty="0" err="1"/>
              <a:t>byokka</a:t>
            </a:r>
            <a:r>
              <a:rPr lang="en-US" dirty="0"/>
              <a:t> bye </a:t>
            </a:r>
            <a:r>
              <a:rPr lang="en-US" dirty="0" err="1"/>
              <a:t>bibaawo</a:t>
            </a:r>
            <a:r>
              <a:rPr lang="en-US" dirty="0"/>
              <a:t>.</a:t>
            </a:r>
          </a:p>
          <a:p>
            <a:pPr lvl="1"/>
            <a:r>
              <a:rPr lang="en-US" dirty="0" err="1"/>
              <a:t>Ebiseera</a:t>
            </a:r>
            <a:r>
              <a:rPr lang="en-US" dirty="0"/>
              <a:t> </a:t>
            </a:r>
            <a:r>
              <a:rPr lang="en-US" dirty="0" err="1"/>
              <a:t>ebimala</a:t>
            </a:r>
            <a:r>
              <a:rPr lang="en-US" dirty="0"/>
              <a:t> </a:t>
            </a:r>
            <a:r>
              <a:rPr lang="en-US" dirty="0" err="1"/>
              <a:t>bijja</a:t>
            </a:r>
            <a:r>
              <a:rPr lang="en-US" dirty="0"/>
              <a:t> </a:t>
            </a:r>
            <a:r>
              <a:rPr lang="en-US" dirty="0" err="1"/>
              <a:t>kuba</a:t>
            </a:r>
            <a:r>
              <a:rPr lang="en-US" dirty="0"/>
              <a:t> </a:t>
            </a:r>
            <a:r>
              <a:rPr lang="en-US" dirty="0" err="1"/>
              <a:t>bya</a:t>
            </a:r>
            <a:r>
              <a:rPr lang="en-US" dirty="0"/>
              <a:t> </a:t>
            </a:r>
            <a:r>
              <a:rPr lang="en-US" dirty="0" err="1"/>
              <a:t>langi</a:t>
            </a:r>
            <a:r>
              <a:rPr lang="en-US" dirty="0"/>
              <a:t> </a:t>
            </a:r>
            <a:r>
              <a:rPr lang="en-US" dirty="0" err="1"/>
              <a:t>enzirugavu</a:t>
            </a:r>
            <a:r>
              <a:rPr lang="en-US" dirty="0"/>
              <a:t> era </a:t>
            </a:r>
            <a:r>
              <a:rPr lang="en-US" dirty="0" err="1"/>
              <a:t>tebiyinza</a:t>
            </a:r>
            <a:r>
              <a:rPr lang="en-US" dirty="0"/>
              <a:t> </a:t>
            </a:r>
            <a:r>
              <a:rPr lang="en-US" dirty="0" err="1"/>
              <a:t>kulondebwa</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pl-PL" b="1" dirty="0"/>
              <a:t>Ebiteeso tebiriiwo na kibiina kino</a:t>
            </a:r>
            <a:endParaRPr lang="en-US" sz="2000" dirty="0"/>
          </a:p>
          <a:p>
            <a:pPr lvl="1"/>
            <a:endParaRPr lang="en-US" dirty="0"/>
          </a:p>
        </p:txBody>
      </p:sp>
      <p:pic>
        <p:nvPicPr>
          <p:cNvPr id="7" name="Picture 6">
            <a:extLst>
              <a:ext uri="{FF2B5EF4-FFF2-40B4-BE49-F238E27FC236}">
                <a16:creationId xmlns:a16="http://schemas.microsoft.com/office/drawing/2014/main" id="{48BB2F1E-F9A7-4091-ACE6-C6BB6A5C3F50}"/>
              </a:ext>
            </a:extLst>
          </p:cNvPr>
          <p:cNvPicPr>
            <a:picLocks noChangeAspect="1"/>
          </p:cNvPicPr>
          <p:nvPr/>
        </p:nvPicPr>
        <p:blipFill rotWithShape="1">
          <a:blip r:embed="rId2"/>
          <a:srcRect t="21559" r="1898" b="52509"/>
          <a:stretch/>
        </p:blipFill>
        <p:spPr>
          <a:xfrm>
            <a:off x="1840523" y="2302402"/>
            <a:ext cx="9121203" cy="1635369"/>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Emiramwa</a:t>
            </a:r>
            <a:r>
              <a:rPr lang="en-US" dirty="0"/>
              <a:t> </a:t>
            </a:r>
            <a:r>
              <a:rPr lang="en-US" dirty="0" err="1"/>
              <a:t>Gigenda</a:t>
            </a:r>
            <a:r>
              <a:rPr lang="en-US" dirty="0"/>
              <a:t> mu </a:t>
            </a:r>
            <a:r>
              <a:rPr lang="en-US" dirty="0" err="1"/>
              <a:t>maaso</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85000" lnSpcReduction="20000"/>
          </a:bodyPr>
          <a:lstStyle/>
          <a:p>
            <a:r>
              <a:rPr lang="en-US" dirty="0" err="1"/>
              <a:t>Ekibinja</a:t>
            </a:r>
            <a:r>
              <a:rPr lang="en-US" dirty="0"/>
              <a:t> 4 - </a:t>
            </a:r>
            <a:r>
              <a:rPr lang="en-US" dirty="0" err="1"/>
              <a:t>Ekibinja</a:t>
            </a:r>
            <a:r>
              <a:rPr lang="en-US" dirty="0"/>
              <a:t> </a:t>
            </a:r>
            <a:r>
              <a:rPr lang="en-US" dirty="0" err="1"/>
              <a:t>eky’okuna</a:t>
            </a:r>
            <a:r>
              <a:rPr lang="en-US" dirty="0"/>
              <a:t> </a:t>
            </a:r>
            <a:r>
              <a:rPr lang="en-US" dirty="0" err="1"/>
              <a:t>n’ekisembayo</a:t>
            </a:r>
            <a:r>
              <a:rPr lang="en-US" dirty="0"/>
              <a:t> </a:t>
            </a:r>
            <a:r>
              <a:rPr lang="en-US" dirty="0" err="1"/>
              <a:t>kirina</a:t>
            </a:r>
            <a:r>
              <a:rPr lang="en-US" dirty="0"/>
              <a:t> </a:t>
            </a:r>
            <a:r>
              <a:rPr lang="en-US" dirty="0" err="1"/>
              <a:t>ebiseera</a:t>
            </a:r>
            <a:r>
              <a:rPr lang="en-US" dirty="0"/>
              <a:t> </a:t>
            </a:r>
            <a:r>
              <a:rPr lang="en-US" dirty="0" err="1"/>
              <a:t>n’emirundi</a:t>
            </a:r>
            <a:r>
              <a:rPr lang="en-US" dirty="0"/>
              <a:t> </a:t>
            </a:r>
            <a:r>
              <a:rPr lang="en-US" dirty="0" err="1"/>
              <a:t>ebiteekeddwawo</a:t>
            </a:r>
            <a:r>
              <a:rPr lang="en-US" dirty="0"/>
              <a:t> </a:t>
            </a:r>
            <a:r>
              <a:rPr lang="en-US" dirty="0" err="1"/>
              <a:t>nga</a:t>
            </a:r>
            <a:r>
              <a:rPr lang="en-US" dirty="0"/>
              <a:t> </a:t>
            </a:r>
            <a:r>
              <a:rPr lang="en-US" dirty="0" err="1"/>
              <a:t>tebinnabaawo</a:t>
            </a:r>
            <a:r>
              <a:rPr lang="en-US" dirty="0"/>
              <a:t>.</a:t>
            </a:r>
          </a:p>
          <a:p>
            <a:pPr lvl="1"/>
            <a:r>
              <a:rPr lang="en-US" dirty="0" err="1"/>
              <a:t>Emiramwa</a:t>
            </a:r>
            <a:r>
              <a:rPr lang="en-US" dirty="0"/>
              <a:t> </a:t>
            </a:r>
            <a:r>
              <a:rPr lang="en-US" dirty="0" err="1"/>
              <a:t>gino</a:t>
            </a:r>
            <a:r>
              <a:rPr lang="en-US" dirty="0"/>
              <a:t> </a:t>
            </a:r>
            <a:r>
              <a:rPr lang="en-US" dirty="0" err="1"/>
              <a:t>girina</a:t>
            </a:r>
            <a:r>
              <a:rPr lang="en-US" dirty="0"/>
              <a:t> </a:t>
            </a:r>
            <a:r>
              <a:rPr lang="en-US" dirty="0" err="1"/>
              <a:t>emirundi</a:t>
            </a:r>
            <a:r>
              <a:rPr lang="en-US" dirty="0"/>
              <a:t> </a:t>
            </a:r>
            <a:r>
              <a:rPr lang="en-US" dirty="0" err="1"/>
              <a:t>gya</a:t>
            </a:r>
            <a:r>
              <a:rPr lang="en-US" dirty="0"/>
              <a:t> </a:t>
            </a:r>
            <a:r>
              <a:rPr lang="en-US" dirty="0" err="1"/>
              <a:t>buli</a:t>
            </a:r>
            <a:r>
              <a:rPr lang="en-US" dirty="0"/>
              <a:t> </a:t>
            </a:r>
            <a:r>
              <a:rPr lang="en-US" dirty="0" err="1"/>
              <a:t>lunaku</a:t>
            </a:r>
            <a:r>
              <a:rPr lang="en-US" dirty="0"/>
              <a:t> </a:t>
            </a:r>
            <a:r>
              <a:rPr lang="en-US" dirty="0" err="1"/>
              <a:t>okuggyako</a:t>
            </a:r>
            <a:r>
              <a:rPr lang="en-US" dirty="0"/>
              <a:t> </a:t>
            </a:r>
            <a:r>
              <a:rPr lang="en-US" dirty="0" err="1"/>
              <a:t>nga</a:t>
            </a:r>
            <a:r>
              <a:rPr lang="en-US" dirty="0"/>
              <a:t> </a:t>
            </a:r>
            <a:r>
              <a:rPr lang="en-US" dirty="0" err="1"/>
              <a:t>kiragiddwa</a:t>
            </a:r>
            <a:r>
              <a:rPr lang="en-US" dirty="0"/>
              <a:t> </a:t>
            </a:r>
            <a:r>
              <a:rPr lang="en-US" dirty="0" err="1"/>
              <a:t>bulala</a:t>
            </a:r>
            <a:r>
              <a:rPr lang="en-US" dirty="0"/>
              <a:t>.</a:t>
            </a:r>
          </a:p>
          <a:p>
            <a:pPr lvl="1"/>
            <a:r>
              <a:rPr lang="en-US" dirty="0"/>
              <a:t>Ku </a:t>
            </a:r>
            <a:r>
              <a:rPr lang="en-US" dirty="0" err="1"/>
              <a:t>miramwa</a:t>
            </a:r>
            <a:r>
              <a:rPr lang="en-US" dirty="0"/>
              <a:t> </a:t>
            </a:r>
            <a:r>
              <a:rPr lang="en-US" dirty="0" err="1"/>
              <a:t>gino</a:t>
            </a:r>
            <a:r>
              <a:rPr lang="en-US" dirty="0"/>
              <a:t>, </a:t>
            </a:r>
            <a:r>
              <a:rPr lang="en-US" dirty="0" err="1"/>
              <a:t>ebbanga</a:t>
            </a:r>
            <a:r>
              <a:rPr lang="en-US" dirty="0"/>
              <a:t> </a:t>
            </a:r>
            <a:r>
              <a:rPr lang="en-US" dirty="0" err="1"/>
              <a:t>n’emirundi</a:t>
            </a:r>
            <a:r>
              <a:rPr lang="en-US" dirty="0"/>
              <a:t> </a:t>
            </a:r>
            <a:r>
              <a:rPr lang="en-US" dirty="0" err="1"/>
              <a:t>gy’olonda</a:t>
            </a:r>
            <a:r>
              <a:rPr lang="en-US" dirty="0"/>
              <a:t> </a:t>
            </a:r>
            <a:r>
              <a:rPr lang="en-US" dirty="0" err="1"/>
              <a:t>bijja</a:t>
            </a:r>
            <a:r>
              <a:rPr lang="en-US" dirty="0"/>
              <a:t> </a:t>
            </a:r>
            <a:r>
              <a:rPr lang="en-US" dirty="0" err="1"/>
              <a:t>kuba</a:t>
            </a:r>
            <a:r>
              <a:rPr lang="en-US" dirty="0"/>
              <a:t> </a:t>
            </a:r>
            <a:r>
              <a:rPr lang="en-US" dirty="0" err="1"/>
              <a:t>bya</a:t>
            </a:r>
            <a:r>
              <a:rPr lang="en-US" dirty="0"/>
              <a:t> </a:t>
            </a:r>
            <a:r>
              <a:rPr lang="en-US" dirty="0" err="1"/>
              <a:t>langi</a:t>
            </a:r>
            <a:r>
              <a:rPr lang="en-US" dirty="0"/>
              <a:t> </a:t>
            </a:r>
            <a:r>
              <a:rPr lang="en-US" dirty="0" err="1"/>
              <a:t>enzirugavu</a:t>
            </a:r>
            <a:r>
              <a:rPr lang="en-US" dirty="0"/>
              <a:t> era </a:t>
            </a:r>
            <a:r>
              <a:rPr lang="en-US" dirty="0" err="1"/>
              <a:t>tebiyinza</a:t>
            </a:r>
            <a:r>
              <a:rPr lang="en-US" dirty="0"/>
              <a:t> </a:t>
            </a:r>
            <a:r>
              <a:rPr lang="en-US" dirty="0" err="1"/>
              <a:t>kulondebwa</a:t>
            </a:r>
            <a:r>
              <a:rPr lang="en-US" dirty="0"/>
              <a:t>.</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pl-PL" sz="1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Ebiteeso tebiriiwo na kibiina kino</a:t>
            </a: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7487356" y="3429000"/>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i-FI" dirty="0"/>
              <a:t>Luno lukalala lwa kitundu kyokka</a:t>
            </a:r>
            <a:endParaRPr lang="en-US" dirty="0"/>
          </a:p>
        </p:txBody>
      </p:sp>
      <p:pic>
        <p:nvPicPr>
          <p:cNvPr id="7" name="Picture 6">
            <a:extLst>
              <a:ext uri="{FF2B5EF4-FFF2-40B4-BE49-F238E27FC236}">
                <a16:creationId xmlns:a16="http://schemas.microsoft.com/office/drawing/2014/main" id="{EF899A96-6707-448B-95DD-90C53A7E58E9}"/>
              </a:ext>
            </a:extLst>
          </p:cNvPr>
          <p:cNvPicPr>
            <a:picLocks noChangeAspect="1"/>
          </p:cNvPicPr>
          <p:nvPr/>
        </p:nvPicPr>
        <p:blipFill rotWithShape="1">
          <a:blip r:embed="rId2"/>
          <a:srcRect t="3574" r="21379"/>
          <a:stretch/>
        </p:blipFill>
        <p:spPr>
          <a:xfrm>
            <a:off x="2488223" y="2279467"/>
            <a:ext cx="4624753" cy="3847253"/>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en-US" sz="2200" dirty="0" err="1"/>
              <a:t>Bw’oba</a:t>
            </a:r>
            <a:r>
              <a:rPr lang="en-US" sz="2200" dirty="0"/>
              <a:t> ​​</a:t>
            </a:r>
            <a:r>
              <a:rPr lang="en-US" sz="2200" dirty="0" err="1"/>
              <a:t>olonze</a:t>
            </a:r>
            <a:r>
              <a:rPr lang="en-US" sz="2200" dirty="0"/>
              <a:t> </a:t>
            </a:r>
            <a:r>
              <a:rPr lang="en-US" sz="2200" dirty="0" err="1"/>
              <a:t>omulamwa</a:t>
            </a:r>
            <a:r>
              <a:rPr lang="en-US" sz="2200" dirty="0"/>
              <a:t> </a:t>
            </a:r>
            <a:r>
              <a:rPr lang="en-US" sz="2200" dirty="0" err="1"/>
              <a:t>gwa</a:t>
            </a:r>
            <a:r>
              <a:rPr lang="en-US" sz="2200" dirty="0"/>
              <a:t> 1 Book Deep Dive, </a:t>
            </a:r>
            <a:r>
              <a:rPr lang="en-US" sz="2200" dirty="0" err="1"/>
              <a:t>londa</a:t>
            </a:r>
            <a:r>
              <a:rPr lang="en-US" sz="2200" dirty="0"/>
              <a:t> </a:t>
            </a:r>
            <a:r>
              <a:rPr lang="en-US" sz="2200" dirty="0" err="1"/>
              <a:t>ekitabo</a:t>
            </a:r>
            <a:r>
              <a:rPr lang="en-US" sz="2200" dirty="0"/>
              <a:t>. </a:t>
            </a:r>
            <a:r>
              <a:rPr lang="en-US" sz="2200" dirty="0" err="1"/>
              <a:t>Bwe</a:t>
            </a:r>
            <a:r>
              <a:rPr lang="en-US" sz="2200" dirty="0"/>
              <a:t> </a:t>
            </a:r>
            <a:r>
              <a:rPr lang="en-US" sz="2200" dirty="0" err="1"/>
              <a:t>kitaba</a:t>
            </a:r>
            <a:r>
              <a:rPr lang="en-US" sz="2200" dirty="0"/>
              <a:t> </a:t>
            </a:r>
            <a:r>
              <a:rPr lang="en-US" sz="2200" dirty="0" err="1"/>
              <a:t>ekyo</a:t>
            </a:r>
            <a:r>
              <a:rPr lang="en-US" sz="2200" dirty="0"/>
              <a:t>, </a:t>
            </a:r>
            <a:r>
              <a:rPr lang="en-US" sz="2200" dirty="0" err="1"/>
              <a:t>enkola</a:t>
            </a:r>
            <a:r>
              <a:rPr lang="en-US" sz="2200" dirty="0"/>
              <a:t> </a:t>
            </a:r>
            <a:r>
              <a:rPr lang="en-US" sz="2200" dirty="0" err="1"/>
              <a:t>eno</a:t>
            </a:r>
            <a:r>
              <a:rPr lang="en-US" sz="2200" dirty="0"/>
              <a:t> </a:t>
            </a:r>
            <a:r>
              <a:rPr lang="en-US" sz="2200" dirty="0" err="1"/>
              <a:t>ejja</a:t>
            </a:r>
            <a:r>
              <a:rPr lang="en-US" sz="2200" dirty="0"/>
              <a:t> </a:t>
            </a:r>
            <a:r>
              <a:rPr lang="en-US" sz="2200" dirty="0" err="1"/>
              <a:t>kuba</a:t>
            </a:r>
            <a:r>
              <a:rPr lang="en-US" sz="2200" dirty="0"/>
              <a:t> </a:t>
            </a:r>
            <a:r>
              <a:rPr lang="en-US" sz="2200" dirty="0" err="1"/>
              <a:t>esibiddwa</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7500" lnSpcReduction="20000"/>
          </a:bodyPr>
          <a:lstStyle/>
          <a:p>
            <a:r>
              <a:rPr lang="en-US" dirty="0" err="1"/>
              <a:t>Ekitabo</a:t>
            </a:r>
            <a:r>
              <a:rPr lang="en-US" dirty="0"/>
              <a:t> </a:t>
            </a:r>
            <a:r>
              <a:rPr lang="en-US" dirty="0" err="1"/>
              <a:t>kimu</a:t>
            </a:r>
            <a:r>
              <a:rPr lang="en-US" dirty="0"/>
              <a:t> </a:t>
            </a:r>
            <a:r>
              <a:rPr lang="en-US" dirty="0" err="1"/>
              <a:t>kyokka</a:t>
            </a:r>
            <a:r>
              <a:rPr lang="en-US" dirty="0"/>
              <a:t> kye </a:t>
            </a:r>
            <a:r>
              <a:rPr lang="en-US" dirty="0" err="1"/>
              <a:t>kiyinza</a:t>
            </a:r>
            <a:r>
              <a:rPr lang="en-US" dirty="0"/>
              <a:t> </a:t>
            </a:r>
            <a:r>
              <a:rPr lang="en-US" dirty="0" err="1"/>
              <a:t>okulondebwa</a:t>
            </a:r>
            <a:endParaRPr lang="en-US" dirty="0"/>
          </a:p>
          <a:p>
            <a:r>
              <a:rPr lang="en-US" dirty="0" err="1"/>
              <a:t>Ebitabo</a:t>
            </a:r>
            <a:r>
              <a:rPr lang="en-US" dirty="0"/>
              <a:t> </a:t>
            </a:r>
            <a:r>
              <a:rPr lang="en-US" dirty="0" err="1"/>
              <a:t>ebiriwo</a:t>
            </a:r>
            <a:r>
              <a:rPr lang="en-US" dirty="0"/>
              <a:t> </a:t>
            </a:r>
            <a:r>
              <a:rPr lang="en-US" dirty="0" err="1"/>
              <a:t>bisinziira</a:t>
            </a:r>
            <a:r>
              <a:rPr lang="en-US" dirty="0"/>
              <a:t> </a:t>
            </a:r>
            <a:r>
              <a:rPr lang="en-US" dirty="0" err="1"/>
              <a:t>ku</a:t>
            </a:r>
            <a:r>
              <a:rPr lang="en-US" dirty="0"/>
              <a:t> </a:t>
            </a:r>
            <a:r>
              <a:rPr lang="en-US" dirty="0" err="1"/>
              <a:t>nkyusa</a:t>
            </a:r>
            <a:r>
              <a:rPr lang="en-US" dirty="0"/>
              <a:t> </a:t>
            </a:r>
            <a:r>
              <a:rPr lang="en-US" dirty="0" err="1"/>
              <a:t>yo</a:t>
            </a:r>
            <a:endParaRPr lang="en-US" dirty="0"/>
          </a:p>
          <a:p>
            <a:pPr lvl="1"/>
            <a:r>
              <a:rPr lang="en-US" dirty="0"/>
              <a:t>Screen </a:t>
            </a:r>
            <a:r>
              <a:rPr lang="en-US" dirty="0" err="1"/>
              <a:t>si</a:t>
            </a:r>
            <a:r>
              <a:rPr lang="en-US" dirty="0"/>
              <a:t> </a:t>
            </a:r>
            <a:r>
              <a:rPr lang="en-US" dirty="0" err="1"/>
              <a:t>magezi</a:t>
            </a:r>
            <a:r>
              <a:rPr lang="en-US" dirty="0"/>
              <a:t> </a:t>
            </a:r>
            <a:r>
              <a:rPr lang="en-US" dirty="0" err="1"/>
              <a:t>okumanya</a:t>
            </a:r>
            <a:r>
              <a:rPr lang="en-US" dirty="0"/>
              <a:t> </a:t>
            </a:r>
            <a:r>
              <a:rPr lang="en-US" dirty="0" err="1"/>
              <a:t>ebitabo</a:t>
            </a:r>
            <a:r>
              <a:rPr lang="en-US" dirty="0"/>
              <a:t> </a:t>
            </a:r>
            <a:r>
              <a:rPr lang="en-US" dirty="0" err="1"/>
              <a:t>ebiri</a:t>
            </a:r>
            <a:r>
              <a:rPr lang="en-US" dirty="0"/>
              <a:t> mu </a:t>
            </a:r>
            <a:r>
              <a:rPr lang="en-US" dirty="0" err="1"/>
              <a:t>buli</a:t>
            </a:r>
            <a:r>
              <a:rPr lang="en-US" dirty="0"/>
              <a:t> version.  </a:t>
            </a:r>
          </a:p>
          <a:p>
            <a:pPr lvl="1"/>
            <a:r>
              <a:rPr lang="en-US" dirty="0"/>
              <a:t>Kiri </a:t>
            </a:r>
            <a:r>
              <a:rPr lang="en-US" dirty="0" err="1"/>
              <a:t>gy’oli</a:t>
            </a:r>
            <a:r>
              <a:rPr lang="en-US" dirty="0"/>
              <a:t> </a:t>
            </a:r>
            <a:r>
              <a:rPr lang="en-US" dirty="0" err="1"/>
              <a:t>okulonda</a:t>
            </a:r>
            <a:r>
              <a:rPr lang="en-US" dirty="0"/>
              <a:t> </a:t>
            </a:r>
            <a:r>
              <a:rPr lang="en-US" dirty="0" err="1"/>
              <a:t>ekitabo</a:t>
            </a:r>
            <a:r>
              <a:rPr lang="en-US" dirty="0"/>
              <a:t> </a:t>
            </a:r>
            <a:r>
              <a:rPr lang="en-US" dirty="0" err="1"/>
              <a:t>ekisangibwa</a:t>
            </a:r>
            <a:r>
              <a:rPr lang="en-US" dirty="0"/>
              <a:t> mu </a:t>
            </a:r>
            <a:r>
              <a:rPr lang="en-US" dirty="0" err="1"/>
              <a:t>nkyusa</a:t>
            </a:r>
            <a:r>
              <a:rPr lang="en-US" dirty="0"/>
              <a:t> </a:t>
            </a:r>
            <a:r>
              <a:rPr lang="en-US" dirty="0" err="1"/>
              <a:t>gy’olonze</a:t>
            </a:r>
            <a:endParaRPr lang="en-US" dirty="0"/>
          </a:p>
          <a:p>
            <a:pPr lvl="2"/>
            <a:r>
              <a:rPr lang="en-US" dirty="0"/>
              <a:t>Kale </a:t>
            </a:r>
            <a:r>
              <a:rPr lang="en-US" dirty="0" err="1"/>
              <a:t>okugeza</a:t>
            </a:r>
            <a:r>
              <a:rPr lang="en-US" dirty="0"/>
              <a:t>, </a:t>
            </a:r>
            <a:r>
              <a:rPr lang="en-US" dirty="0" err="1"/>
              <a:t>bw’oba</a:t>
            </a:r>
            <a:r>
              <a:rPr lang="en-US" dirty="0"/>
              <a:t> ​​</a:t>
            </a:r>
            <a:r>
              <a:rPr lang="en-US" dirty="0" err="1"/>
              <a:t>walonze</a:t>
            </a:r>
            <a:r>
              <a:rPr lang="en-US" dirty="0"/>
              <a:t> </a:t>
            </a:r>
            <a:r>
              <a:rPr lang="en-US" dirty="0" err="1"/>
              <a:t>enkyusa</a:t>
            </a:r>
            <a:r>
              <a:rPr lang="en-US" dirty="0"/>
              <a:t> </a:t>
            </a:r>
            <a:r>
              <a:rPr lang="en-US" dirty="0" err="1"/>
              <a:t>eri</a:t>
            </a:r>
            <a:r>
              <a:rPr lang="en-US" dirty="0"/>
              <a:t> mu </a:t>
            </a:r>
            <a:r>
              <a:rPr lang="en-US" dirty="0" err="1"/>
              <a:t>Ndagaano</a:t>
            </a:r>
            <a:r>
              <a:rPr lang="en-US" dirty="0"/>
              <a:t> </a:t>
            </a:r>
            <a:r>
              <a:rPr lang="en-US" dirty="0" err="1"/>
              <a:t>Empya</a:t>
            </a:r>
            <a:r>
              <a:rPr lang="en-US" dirty="0"/>
              <a:t> </a:t>
            </a:r>
            <a:r>
              <a:rPr lang="en-US" dirty="0" err="1"/>
              <a:t>Yokka</a:t>
            </a:r>
            <a:r>
              <a:rPr lang="en-US" dirty="0"/>
              <a:t>, </a:t>
            </a:r>
            <a:r>
              <a:rPr lang="en-US" dirty="0" err="1"/>
              <a:t>tolondawo</a:t>
            </a:r>
            <a:r>
              <a:rPr lang="en-US" dirty="0"/>
              <a:t> </a:t>
            </a:r>
            <a:r>
              <a:rPr lang="en-US" dirty="0" err="1"/>
              <a:t>Olubereberye</a:t>
            </a:r>
            <a:r>
              <a:rPr lang="en-US" dirty="0"/>
              <a:t> </a:t>
            </a:r>
            <a:r>
              <a:rPr lang="en-US" dirty="0" err="1"/>
              <a:t>wano</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en-US" dirty="0" err="1"/>
              <a:t>Ebitabo</a:t>
            </a:r>
            <a:r>
              <a:rPr lang="en-US" dirty="0"/>
              <a:t> </a:t>
            </a:r>
            <a:r>
              <a:rPr lang="en-US" dirty="0" err="1"/>
              <a:t>ebikwata</a:t>
            </a:r>
            <a:r>
              <a:rPr lang="en-US" dirty="0"/>
              <a:t> </a:t>
            </a:r>
            <a:r>
              <a:rPr lang="en-US" dirty="0" err="1"/>
              <a:t>ku</a:t>
            </a:r>
            <a:r>
              <a:rPr lang="en-US" dirty="0"/>
              <a:t> Apocryphal </a:t>
            </a:r>
            <a:r>
              <a:rPr lang="en-US" dirty="0" err="1"/>
              <a:t>tebiri</a:t>
            </a:r>
            <a:r>
              <a:rPr lang="en-US" dirty="0"/>
              <a:t> mu </a:t>
            </a:r>
            <a:r>
              <a:rPr lang="en-US" dirty="0" err="1"/>
              <a:t>lukalala</a:t>
            </a:r>
            <a:r>
              <a:rPr lang="en-US" dirty="0"/>
              <a:t>. </a:t>
            </a:r>
            <a:r>
              <a:rPr lang="en-US" dirty="0" err="1"/>
              <a:t>Olubereberye</a:t>
            </a:r>
            <a:r>
              <a:rPr lang="en-US" dirty="0"/>
              <a:t> </a:t>
            </a:r>
            <a:r>
              <a:rPr lang="en-US" dirty="0" err="1"/>
              <a:t>lwokka</a:t>
            </a:r>
            <a:r>
              <a:rPr lang="en-US" dirty="0"/>
              <a:t> thru </a:t>
            </a:r>
            <a:r>
              <a:rPr lang="en-US" dirty="0" err="1"/>
              <a:t>Okubikkulirwa</a:t>
            </a:r>
            <a:endParaRPr lang="en-US" dirty="0"/>
          </a:p>
        </p:txBody>
      </p:sp>
      <p:pic>
        <p:nvPicPr>
          <p:cNvPr id="7" name="Picture 6">
            <a:extLst>
              <a:ext uri="{FF2B5EF4-FFF2-40B4-BE49-F238E27FC236}">
                <a16:creationId xmlns:a16="http://schemas.microsoft.com/office/drawing/2014/main" id="{0120881E-3ED1-4E09-8CC3-7A9AD1AF384F}"/>
              </a:ext>
            </a:extLst>
          </p:cNvPr>
          <p:cNvPicPr>
            <a:picLocks noChangeAspect="1"/>
          </p:cNvPicPr>
          <p:nvPr/>
        </p:nvPicPr>
        <p:blipFill rotWithShape="1">
          <a:blip r:embed="rId2"/>
          <a:srcRect l="50769" t="23569" r="17860" b="26118"/>
          <a:stretch/>
        </p:blipFill>
        <p:spPr>
          <a:xfrm>
            <a:off x="2589212" y="1103616"/>
            <a:ext cx="4523077" cy="3899207"/>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en-US" sz="3200" dirty="0" err="1"/>
              <a:t>Muteekemu</a:t>
            </a:r>
            <a:r>
              <a:rPr lang="en-US" sz="3200" dirty="0"/>
              <a:t> </a:t>
            </a:r>
            <a:r>
              <a:rPr lang="en-US" sz="3200" dirty="0" err="1"/>
              <a:t>n’Ebyawandiikibwa</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en-US" dirty="0" err="1"/>
              <a:t>Okulonda</a:t>
            </a:r>
            <a:r>
              <a:rPr lang="en-US" dirty="0"/>
              <a:t> </a:t>
            </a:r>
            <a:r>
              <a:rPr lang="en-US" dirty="0" err="1"/>
              <a:t>kuno</a:t>
            </a:r>
            <a:r>
              <a:rPr lang="en-US" dirty="0"/>
              <a:t> </a:t>
            </a:r>
            <a:r>
              <a:rPr lang="en-US" dirty="0" err="1"/>
              <a:t>kuliwo</a:t>
            </a:r>
            <a:r>
              <a:rPr lang="en-US" dirty="0"/>
              <a:t> </a:t>
            </a:r>
            <a:r>
              <a:rPr lang="en-US" dirty="0" err="1"/>
              <a:t>ku</a:t>
            </a:r>
            <a:r>
              <a:rPr lang="en-US" dirty="0"/>
              <a:t> </a:t>
            </a:r>
            <a:r>
              <a:rPr lang="en-US" dirty="0" err="1"/>
              <a:t>nkyusa</a:t>
            </a:r>
            <a:r>
              <a:rPr lang="en-US" dirty="0"/>
              <a:t> </a:t>
            </a:r>
            <a:r>
              <a:rPr lang="en-US" dirty="0" err="1"/>
              <a:t>ezitali</a:t>
            </a:r>
            <a:r>
              <a:rPr lang="en-US" dirty="0"/>
              <a:t> za copyright </a:t>
            </a:r>
            <a:r>
              <a:rPr lang="en-US" dirty="0" err="1"/>
              <a:t>zokka</a:t>
            </a:r>
            <a:endParaRPr lang="en-US" dirty="0"/>
          </a:p>
          <a:p>
            <a:r>
              <a:rPr lang="en-US" dirty="0" err="1"/>
              <a:t>Londako</a:t>
            </a:r>
            <a:r>
              <a:rPr lang="en-US" dirty="0"/>
              <a:t> </a:t>
            </a:r>
            <a:r>
              <a:rPr lang="en-US" dirty="0" err="1"/>
              <a:t>wakati</a:t>
            </a:r>
            <a:r>
              <a:rPr lang="en-US" dirty="0"/>
              <a:t> </a:t>
            </a:r>
            <a:r>
              <a:rPr lang="en-US" dirty="0" err="1"/>
              <a:t>wa</a:t>
            </a:r>
            <a:endParaRPr lang="en-US" dirty="0"/>
          </a:p>
          <a:p>
            <a:pPr lvl="1"/>
            <a:r>
              <a:rPr lang="en-US" dirty="0"/>
              <a:t>Yee. </a:t>
            </a:r>
            <a:r>
              <a:rPr lang="en-US" dirty="0" err="1"/>
              <a:t>Waayo</a:t>
            </a:r>
            <a:r>
              <a:rPr lang="en-US" dirty="0"/>
              <a:t> </a:t>
            </a:r>
            <a:r>
              <a:rPr lang="en-US" dirty="0" err="1"/>
              <a:t>Ebyawandiikibwa</a:t>
            </a:r>
            <a:r>
              <a:rPr lang="en-US" dirty="0"/>
              <a:t> – </a:t>
            </a:r>
            <a:r>
              <a:rPr lang="en-US" dirty="0" err="1"/>
              <a:t>Teekamu</a:t>
            </a:r>
            <a:r>
              <a:rPr lang="en-US" dirty="0"/>
              <a:t> </a:t>
            </a:r>
            <a:r>
              <a:rPr lang="en-US" dirty="0" err="1"/>
              <a:t>ebyawandiikibwa</a:t>
            </a:r>
            <a:r>
              <a:rPr lang="en-US" dirty="0"/>
              <a:t> mu </a:t>
            </a:r>
            <a:r>
              <a:rPr lang="en-US" dirty="0" err="1"/>
              <a:t>nteekateeka</a:t>
            </a:r>
            <a:r>
              <a:rPr lang="en-US" dirty="0"/>
              <a:t> </a:t>
            </a:r>
            <a:r>
              <a:rPr lang="en-US" dirty="0" err="1"/>
              <a:t>yo</a:t>
            </a:r>
            <a:r>
              <a:rPr lang="en-US" dirty="0"/>
              <a:t> </a:t>
            </a:r>
            <a:r>
              <a:rPr lang="en-US" dirty="0" err="1"/>
              <a:t>ey’okusoma</a:t>
            </a:r>
            <a:endParaRPr lang="en-US" dirty="0"/>
          </a:p>
          <a:p>
            <a:pPr lvl="1"/>
            <a:r>
              <a:rPr lang="en-US" dirty="0" err="1"/>
              <a:t>Nedda</a:t>
            </a:r>
            <a:r>
              <a:rPr lang="en-US" dirty="0"/>
              <a:t> </a:t>
            </a:r>
            <a:r>
              <a:rPr lang="en-US" dirty="0" err="1"/>
              <a:t>Waayo</a:t>
            </a:r>
            <a:r>
              <a:rPr lang="en-US" dirty="0"/>
              <a:t> </a:t>
            </a:r>
            <a:r>
              <a:rPr lang="en-US" dirty="0" err="1"/>
              <a:t>Obulagirizi</a:t>
            </a:r>
            <a:r>
              <a:rPr lang="en-US" dirty="0"/>
              <a:t> </a:t>
            </a:r>
            <a:r>
              <a:rPr lang="en-US" dirty="0" err="1"/>
              <a:t>Bwokka</a:t>
            </a:r>
            <a:r>
              <a:rPr lang="en-US" dirty="0"/>
              <a:t> – </a:t>
            </a:r>
            <a:r>
              <a:rPr lang="en-US" dirty="0" err="1"/>
              <a:t>Tossaamu</a:t>
            </a:r>
            <a:r>
              <a:rPr lang="en-US" dirty="0"/>
              <a:t> </a:t>
            </a:r>
            <a:r>
              <a:rPr lang="en-US" dirty="0" err="1"/>
              <a:t>byawandiikibwa</a:t>
            </a:r>
            <a:endParaRPr lang="en-US" dirty="0"/>
          </a:p>
          <a:p>
            <a:pPr lvl="2"/>
            <a:r>
              <a:rPr lang="en-US" dirty="0" err="1"/>
              <a:t>Enkola</a:t>
            </a:r>
            <a:r>
              <a:rPr lang="en-US" dirty="0"/>
              <a:t> </a:t>
            </a:r>
            <a:r>
              <a:rPr lang="en-US" dirty="0" err="1"/>
              <a:t>eno</a:t>
            </a:r>
            <a:r>
              <a:rPr lang="en-US" dirty="0"/>
              <a:t> </a:t>
            </a:r>
            <a:r>
              <a:rPr lang="en-US" dirty="0" err="1"/>
              <a:t>erimu</a:t>
            </a:r>
            <a:r>
              <a:rPr lang="en-US" dirty="0"/>
              <a:t> </a:t>
            </a:r>
            <a:r>
              <a:rPr lang="en-US" dirty="0" err="1"/>
              <a:t>emitwe</a:t>
            </a:r>
            <a:r>
              <a:rPr lang="en-US" dirty="0"/>
              <a:t> </a:t>
            </a:r>
            <a:r>
              <a:rPr lang="en-US" dirty="0" err="1"/>
              <a:t>gyokka</a:t>
            </a:r>
            <a:r>
              <a:rPr lang="en-US" dirty="0"/>
              <a:t> </a:t>
            </a:r>
            <a:r>
              <a:rPr lang="en-US" dirty="0" err="1"/>
              <a:t>egya</a:t>
            </a:r>
            <a:r>
              <a:rPr lang="en-US" dirty="0"/>
              <a:t> </a:t>
            </a:r>
            <a:r>
              <a:rPr lang="en-US" dirty="0" err="1"/>
              <a:t>buli</a:t>
            </a:r>
            <a:r>
              <a:rPr lang="en-US" dirty="0"/>
              <a:t> </a:t>
            </a:r>
            <a:r>
              <a:rPr lang="en-US" dirty="0" err="1"/>
              <a:t>lunaku</a:t>
            </a:r>
            <a:r>
              <a:rPr lang="en-US" dirty="0"/>
              <a:t> (</a:t>
            </a:r>
            <a:r>
              <a:rPr lang="en-US" dirty="0" err="1"/>
              <a:t>gisangibwa</a:t>
            </a:r>
            <a:r>
              <a:rPr lang="en-US" dirty="0"/>
              <a:t> mu </a:t>
            </a:r>
            <a:r>
              <a:rPr lang="en-US" dirty="0" err="1"/>
              <a:t>nkola</a:t>
            </a:r>
            <a:r>
              <a:rPr lang="en-US" dirty="0"/>
              <a:t> ya pdf chart)</a:t>
            </a:r>
          </a:p>
          <a:p>
            <a:pPr lvl="2"/>
            <a:r>
              <a:rPr lang="en-US" dirty="0" err="1"/>
              <a:t>Enkola</a:t>
            </a:r>
            <a:r>
              <a:rPr lang="en-US" dirty="0"/>
              <a:t> </a:t>
            </a:r>
            <a:r>
              <a:rPr lang="en-US" dirty="0" err="1"/>
              <a:t>eno</a:t>
            </a:r>
            <a:r>
              <a:rPr lang="en-US" dirty="0"/>
              <a:t> </a:t>
            </a:r>
            <a:r>
              <a:rPr lang="en-US" dirty="0" err="1"/>
              <a:t>eri</a:t>
            </a:r>
            <a:r>
              <a:rPr lang="en-US" dirty="0"/>
              <a:t> abo </a:t>
            </a:r>
            <a:r>
              <a:rPr lang="en-US" dirty="0" err="1"/>
              <a:t>abaagala</a:t>
            </a:r>
            <a:r>
              <a:rPr lang="en-US" dirty="0"/>
              <a:t> </a:t>
            </a:r>
            <a:r>
              <a:rPr lang="en-US" dirty="0" err="1"/>
              <a:t>okukozesa</a:t>
            </a:r>
            <a:r>
              <a:rPr lang="en-US" dirty="0"/>
              <a:t> </a:t>
            </a:r>
            <a:r>
              <a:rPr lang="en-US" dirty="0" err="1"/>
              <a:t>Baibuli</a:t>
            </a:r>
            <a:r>
              <a:rPr lang="en-US" dirty="0"/>
              <a:t> </a:t>
            </a:r>
            <a:r>
              <a:rPr lang="en-US" dirty="0" err="1"/>
              <a:t>yaabwe</a:t>
            </a:r>
            <a:r>
              <a:rPr lang="en-US" dirty="0"/>
              <a:t> </a:t>
            </a:r>
            <a:r>
              <a:rPr lang="en-US" dirty="0" err="1"/>
              <a:t>eya</a:t>
            </a:r>
            <a:r>
              <a:rPr lang="en-US" dirty="0"/>
              <a:t> </a:t>
            </a:r>
            <a:r>
              <a:rPr lang="en-US" dirty="0" err="1"/>
              <a:t>kkopi</a:t>
            </a:r>
            <a:r>
              <a:rPr lang="en-US" dirty="0"/>
              <a:t> </a:t>
            </a:r>
            <a:r>
              <a:rPr lang="en-US" dirty="0" err="1"/>
              <a:t>oba</a:t>
            </a:r>
            <a:r>
              <a:rPr lang="en-US" dirty="0"/>
              <a:t> </a:t>
            </a:r>
            <a:r>
              <a:rPr lang="en-US" dirty="0" err="1"/>
              <a:t>ku</a:t>
            </a:r>
            <a:r>
              <a:rPr lang="en-US" dirty="0"/>
              <a:t> </a:t>
            </a:r>
            <a:r>
              <a:rPr lang="en-US" dirty="0" err="1"/>
              <a:t>nkyusa</a:t>
            </a:r>
            <a:r>
              <a:rPr lang="en-US" dirty="0"/>
              <a:t> za </a:t>
            </a:r>
            <a:r>
              <a:rPr lang="en-US" dirty="0" err="1"/>
              <a:t>Baibuli</a:t>
            </a:r>
            <a:r>
              <a:rPr lang="en-US" dirty="0"/>
              <a:t> </a:t>
            </a:r>
            <a:r>
              <a:rPr lang="en-US" dirty="0" err="1"/>
              <a:t>eziri</a:t>
            </a:r>
            <a:r>
              <a:rPr lang="en-US" dirty="0"/>
              <a:t> </a:t>
            </a:r>
            <a:r>
              <a:rPr lang="en-US" dirty="0" err="1"/>
              <a:t>wansi</a:t>
            </a:r>
            <a:r>
              <a:rPr lang="en-US" dirty="0"/>
              <a:t> </a:t>
            </a:r>
            <a:r>
              <a:rPr lang="en-US" dirty="0" err="1"/>
              <a:t>w’obuyinza</a:t>
            </a:r>
            <a:r>
              <a:rPr lang="en-US" dirty="0"/>
              <a:t> </a:t>
            </a:r>
            <a:r>
              <a:rPr lang="en-US" dirty="0" err="1"/>
              <a:t>bw’okukozesa</a:t>
            </a:r>
            <a:r>
              <a:rPr lang="en-US" dirty="0"/>
              <a:t> </a:t>
            </a:r>
            <a:r>
              <a:rPr lang="en-US" dirty="0" err="1"/>
              <a:t>obuliwo</a:t>
            </a:r>
            <a:r>
              <a:rPr lang="en-US" dirty="0"/>
              <a:t> </a:t>
            </a:r>
            <a:r>
              <a:rPr lang="en-US" dirty="0" err="1"/>
              <a:t>kati</a:t>
            </a:r>
            <a:endParaRPr lang="en-US" dirty="0"/>
          </a:p>
        </p:txBody>
      </p:sp>
      <p:pic>
        <p:nvPicPr>
          <p:cNvPr id="6" name="Picture 5">
            <a:extLst>
              <a:ext uri="{FF2B5EF4-FFF2-40B4-BE49-F238E27FC236}">
                <a16:creationId xmlns:a16="http://schemas.microsoft.com/office/drawing/2014/main" id="{2521E3AB-30C2-49F7-843F-FD9FBAD20005}"/>
              </a:ext>
            </a:extLst>
          </p:cNvPr>
          <p:cNvPicPr>
            <a:picLocks noChangeAspect="1"/>
          </p:cNvPicPr>
          <p:nvPr/>
        </p:nvPicPr>
        <p:blipFill rotWithShape="1">
          <a:blip r:embed="rId2"/>
          <a:srcRect l="17740" t="33497" r="53702" b="48122"/>
          <a:stretch/>
        </p:blipFill>
        <p:spPr>
          <a:xfrm>
            <a:off x="2614245" y="844061"/>
            <a:ext cx="6429807" cy="2224453"/>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en-US" sz="2000" dirty="0" err="1"/>
              <a:t>Okwesalirawo</a:t>
            </a:r>
            <a:r>
              <a:rPr lang="en-US" sz="2000" dirty="0"/>
              <a:t> </a:t>
            </a:r>
            <a:r>
              <a:rPr lang="en-US" sz="2000" dirty="0" err="1"/>
              <a:t>londa</a:t>
            </a:r>
            <a:r>
              <a:rPr lang="en-US" sz="2000" dirty="0"/>
              <a:t> </a:t>
            </a:r>
            <a:r>
              <a:rPr lang="en-US" sz="2000" dirty="0" err="1"/>
              <a:t>okussaamu</a:t>
            </a:r>
            <a:r>
              <a:rPr lang="en-US" sz="2000" dirty="0"/>
              <a:t> Cross References</a:t>
            </a:r>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0000" lnSpcReduction="20000"/>
          </a:bodyPr>
          <a:lstStyle/>
          <a:p>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Londa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wakati</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w’ebifupi</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n’ebijuliziddwa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mu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byawandiikibwa</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Ku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biwandiiko</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by’ennyiriri</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mu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bujjuvu</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WBP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egaba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ebiwandiiko</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by’Endagaano</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Empya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ku</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nnyiriri</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z’endagaano</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enkadde</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ne vice versa.</a:t>
            </a:r>
          </a:p>
          <a:p>
            <a:pPr lvl="1"/>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Ku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bifupi</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WBP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egaba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ebiwandiiko</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byonna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ebisalasala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oba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ebijuliziddwa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mu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Ndagaano</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Empya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ku</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nnyiriri</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z’Endagaano</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Enkadde</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ne vice versa.</a:t>
            </a:r>
          </a:p>
          <a:p>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Cross references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teziriiwo</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ku</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nkyusa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ezirina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copyright.</a:t>
            </a:r>
          </a:p>
          <a:p>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Muteekemu</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Ebyawandiikibwa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birina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okuba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Yee.</a:t>
            </a:r>
          </a:p>
          <a:p>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Bw’osalawo</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okuba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ne Cross References,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okulonda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Paragraph/Verse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kujja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kusibirwa</a:t>
            </a:r>
            <a:endParaRPr lang="en-US" altLang="en-US" dirty="0">
              <a:solidFill>
                <a:srgbClr val="676768"/>
              </a:solidFill>
              <a:latin typeface="Poppins" panose="00000500000000000000" pitchFamily="2" charset="0"/>
              <a:cs typeface="Poppins" panose="00000500000000000000" pitchFamily="2" charset="0"/>
            </a:endParaRPr>
          </a:p>
          <a:p>
            <a:pPr lvl="1"/>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Ekola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n’ensengeka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y’ennyiriri</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t>
            </a:r>
            <a:r>
              <a:rPr kumimoji="0" lang="en-US" altLang="en-US" b="0" i="0" u="none" strike="noStrike" cap="none" normalizeH="0" baseline="0" dirty="0" err="1">
                <a:ln>
                  <a:noFill/>
                </a:ln>
                <a:solidFill>
                  <a:srgbClr val="676768"/>
                </a:solidFill>
                <a:effectLst/>
                <a:latin typeface="Poppins" panose="00000500000000000000" pitchFamily="2" charset="0"/>
                <a:cs typeface="Poppins" panose="00000500000000000000" pitchFamily="2" charset="0"/>
              </a:rPr>
              <a:t>yokka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769441"/>
          </a:xfrm>
          <a:prstGeom prst="rect">
            <a:avLst/>
          </a:prstGeom>
          <a:noFill/>
        </p:spPr>
        <p:txBody>
          <a:bodyPr wrap="square" rtlCol="0">
            <a:spAutoFit/>
          </a:bodyPr>
          <a:lstStyle/>
          <a:p>
            <a:r>
              <a:rPr lang="en-US" sz="1100" dirty="0"/>
              <a:t>Google AI - </a:t>
            </a:r>
            <a:r>
              <a:rPr lang="en-US" sz="1100" dirty="0" err="1"/>
              <a:t>Baibuli</a:t>
            </a:r>
            <a:r>
              <a:rPr lang="en-US" sz="1100" dirty="0"/>
              <a:t> cross-reference ye note </a:t>
            </a:r>
            <a:r>
              <a:rPr lang="en-US" sz="1100" dirty="0" err="1"/>
              <a:t>elungamya</a:t>
            </a:r>
            <a:r>
              <a:rPr lang="en-US" sz="1100" dirty="0"/>
              <a:t> </a:t>
            </a:r>
            <a:r>
              <a:rPr lang="en-US" sz="1100" dirty="0" err="1"/>
              <a:t>omusomi</a:t>
            </a:r>
            <a:r>
              <a:rPr lang="en-US" sz="1100" dirty="0"/>
              <a:t> </a:t>
            </a:r>
            <a:r>
              <a:rPr lang="en-US" sz="1100" dirty="0" err="1"/>
              <a:t>ku</a:t>
            </a:r>
            <a:r>
              <a:rPr lang="en-US" sz="1100" dirty="0"/>
              <a:t> </a:t>
            </a:r>
            <a:r>
              <a:rPr lang="en-US" sz="1100" dirty="0" err="1"/>
              <a:t>lunyiriri</a:t>
            </a:r>
            <a:r>
              <a:rPr lang="en-US" sz="1100" dirty="0"/>
              <a:t> </a:t>
            </a:r>
            <a:r>
              <a:rPr lang="en-US" sz="1100" dirty="0" err="1"/>
              <a:t>oba</a:t>
            </a:r>
            <a:r>
              <a:rPr lang="en-US" sz="1100" dirty="0"/>
              <a:t> </a:t>
            </a:r>
            <a:r>
              <a:rPr lang="en-US" sz="1100" dirty="0" err="1"/>
              <a:t>ekitundu</a:t>
            </a:r>
            <a:r>
              <a:rPr lang="en-US" sz="1100" dirty="0"/>
              <a:t> </a:t>
            </a:r>
            <a:r>
              <a:rPr lang="en-US" sz="1100" dirty="0" err="1"/>
              <a:t>ekirala</a:t>
            </a:r>
            <a:r>
              <a:rPr lang="en-US" sz="1100" dirty="0"/>
              <a:t> mu </a:t>
            </a:r>
            <a:r>
              <a:rPr lang="en-US" sz="1100" dirty="0" err="1"/>
              <a:t>Baibuli</a:t>
            </a:r>
            <a:r>
              <a:rPr lang="en-US" sz="1100" dirty="0"/>
              <a:t> </a:t>
            </a:r>
            <a:r>
              <a:rPr lang="en-US" sz="1100" dirty="0" err="1"/>
              <a:t>ekirina</a:t>
            </a:r>
            <a:r>
              <a:rPr lang="en-US" sz="1100" dirty="0"/>
              <a:t> </a:t>
            </a:r>
            <a:r>
              <a:rPr lang="en-US" sz="1100" dirty="0" err="1"/>
              <a:t>omulamwa</a:t>
            </a:r>
            <a:r>
              <a:rPr lang="en-US" sz="1100" dirty="0"/>
              <a:t>, </a:t>
            </a:r>
            <a:r>
              <a:rPr lang="en-US" sz="1100" dirty="0" err="1"/>
              <a:t>ekigambo</a:t>
            </a:r>
            <a:r>
              <a:rPr lang="en-US" sz="1100" dirty="0"/>
              <a:t> </a:t>
            </a:r>
            <a:r>
              <a:rPr lang="en-US" sz="1100" dirty="0" err="1"/>
              <a:t>oba</a:t>
            </a:r>
            <a:r>
              <a:rPr lang="en-US" sz="1100" dirty="0"/>
              <a:t> </a:t>
            </a:r>
            <a:r>
              <a:rPr lang="en-US" sz="1100" dirty="0" err="1"/>
              <a:t>ekirowoozo</a:t>
            </a:r>
            <a:r>
              <a:rPr lang="en-US" sz="1100" dirty="0"/>
              <a:t> </a:t>
            </a:r>
            <a:r>
              <a:rPr lang="en-US" sz="1100" dirty="0" err="1"/>
              <a:t>ekikwatagana</a:t>
            </a:r>
            <a:r>
              <a:rPr lang="en-US" sz="1100" dirty="0"/>
              <a:t>, </a:t>
            </a:r>
            <a:r>
              <a:rPr lang="en-US" sz="1100" dirty="0" err="1"/>
              <a:t>ekiyamba</a:t>
            </a:r>
            <a:r>
              <a:rPr lang="en-US" sz="1100" dirty="0"/>
              <a:t> </a:t>
            </a:r>
            <a:r>
              <a:rPr lang="en-US" sz="1100" dirty="0" err="1"/>
              <a:t>okuyunga</a:t>
            </a:r>
            <a:r>
              <a:rPr lang="en-US" sz="1100" dirty="0"/>
              <a:t> </a:t>
            </a:r>
            <a:r>
              <a:rPr lang="en-US" sz="1100" dirty="0" err="1"/>
              <a:t>ebitundu</a:t>
            </a:r>
            <a:r>
              <a:rPr lang="en-US" sz="1100" dirty="0"/>
              <a:t> </a:t>
            </a:r>
            <a:r>
              <a:rPr lang="en-US" sz="1100" dirty="0" err="1"/>
              <a:t>eby’enjawulo</a:t>
            </a:r>
            <a:r>
              <a:rPr lang="en-US" sz="1100" dirty="0"/>
              <a:t> </a:t>
            </a:r>
            <a:r>
              <a:rPr lang="en-US" sz="1100" dirty="0" err="1"/>
              <a:t>eby’ebyawandiikibwa</a:t>
            </a:r>
            <a:r>
              <a:rPr lang="en-US" sz="1100" dirty="0"/>
              <a:t> </a:t>
            </a:r>
            <a:r>
              <a:rPr lang="en-US" sz="1100" dirty="0" err="1"/>
              <a:t>n’okutumbula</a:t>
            </a:r>
            <a:r>
              <a:rPr lang="en-US" sz="1100" dirty="0"/>
              <a:t> </a:t>
            </a:r>
            <a:r>
              <a:rPr lang="en-US" sz="1100" dirty="0" err="1"/>
              <a:t>okutegeera</a:t>
            </a:r>
            <a:r>
              <a:rPr lang="en-US" sz="1100" dirty="0"/>
              <a:t>. </a:t>
            </a:r>
            <a:r>
              <a:rPr lang="en-US" sz="1100" dirty="0" err="1"/>
              <a:t>Ebiwandiiko</a:t>
            </a:r>
            <a:r>
              <a:rPr lang="en-US" sz="1100" dirty="0"/>
              <a:t> bino </a:t>
            </a:r>
            <a:r>
              <a:rPr lang="en-US" sz="1100" dirty="0" err="1"/>
              <a:t>bikwataganya</a:t>
            </a:r>
            <a:r>
              <a:rPr lang="en-US" sz="1100" dirty="0"/>
              <a:t> </a:t>
            </a:r>
            <a:r>
              <a:rPr lang="en-US" sz="1100" dirty="0" err="1"/>
              <a:t>endowooza</a:t>
            </a:r>
            <a:r>
              <a:rPr lang="en-US" sz="1100" dirty="0"/>
              <a:t>, </a:t>
            </a:r>
            <a:r>
              <a:rPr lang="en-US" sz="1100" dirty="0" err="1"/>
              <a:t>obunnabbi</a:t>
            </a:r>
            <a:r>
              <a:rPr lang="en-US" sz="1100" dirty="0"/>
              <a:t>, </a:t>
            </a:r>
            <a:r>
              <a:rPr lang="en-US" sz="1100" dirty="0" err="1"/>
              <a:t>n’ebintu</a:t>
            </a:r>
            <a:r>
              <a:rPr lang="en-US" sz="1100" dirty="0"/>
              <a:t> </a:t>
            </a:r>
            <a:r>
              <a:rPr lang="en-US" sz="1100" dirty="0" err="1"/>
              <a:t>ebikwatagana</a:t>
            </a:r>
            <a:r>
              <a:rPr lang="en-US" sz="1100" dirty="0"/>
              <a:t>, ne </a:t>
            </a:r>
            <a:r>
              <a:rPr lang="en-US" sz="1100" dirty="0" err="1"/>
              <a:t>kisobozesa</a:t>
            </a:r>
            <a:r>
              <a:rPr lang="en-US" sz="1100" dirty="0"/>
              <a:t> </a:t>
            </a:r>
            <a:r>
              <a:rPr lang="en-US" sz="1100" dirty="0" err="1"/>
              <a:t>ekitundu</a:t>
            </a:r>
            <a:r>
              <a:rPr lang="en-US" sz="1100" dirty="0"/>
              <a:t> </a:t>
            </a:r>
            <a:r>
              <a:rPr lang="en-US" sz="1100" dirty="0" err="1"/>
              <a:t>ekimu</a:t>
            </a:r>
            <a:r>
              <a:rPr lang="en-US" sz="1100" dirty="0"/>
              <a:t> </a:t>
            </a:r>
            <a:r>
              <a:rPr lang="en-US" sz="1100" dirty="0" err="1"/>
              <a:t>okuta</a:t>
            </a:r>
            <a:r>
              <a:rPr lang="en-US" sz="1100" dirty="0"/>
              <a:t> </a:t>
            </a:r>
            <a:r>
              <a:rPr lang="en-US" sz="1100" dirty="0" err="1"/>
              <a:t>ekitangaala</a:t>
            </a:r>
            <a:r>
              <a:rPr lang="en-US" sz="1100" dirty="0"/>
              <a:t> </a:t>
            </a:r>
            <a:r>
              <a:rPr lang="en-US" sz="1100" dirty="0" err="1"/>
              <a:t>ku</a:t>
            </a:r>
            <a:r>
              <a:rPr lang="en-US" sz="1100" dirty="0"/>
              <a:t> </a:t>
            </a:r>
            <a:r>
              <a:rPr lang="en-US" sz="1100" dirty="0" err="1"/>
              <a:t>kirala</a:t>
            </a:r>
            <a:r>
              <a:rPr lang="en-US" sz="1100" dirty="0"/>
              <a:t>.</a:t>
            </a:r>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dirty="0" err="1"/>
              <a:t>Laba</a:t>
            </a:r>
            <a:r>
              <a:rPr lang="en-US" dirty="0"/>
              <a:t> </a:t>
            </a:r>
            <a:r>
              <a:rPr lang="en-US" dirty="0" err="1"/>
              <a:t>empapula</a:t>
            </a:r>
            <a:r>
              <a:rPr lang="en-US" dirty="0"/>
              <a:t> </a:t>
            </a:r>
            <a:r>
              <a:rPr lang="en-US" dirty="0" err="1"/>
              <a:t>zino</a:t>
            </a:r>
            <a:r>
              <a:rPr lang="en-US" dirty="0"/>
              <a:t> </a:t>
            </a:r>
            <a:r>
              <a:rPr lang="en-US" dirty="0" err="1"/>
              <a:t>wammanga</a:t>
            </a:r>
            <a:r>
              <a:rPr lang="en-US" dirty="0"/>
              <a:t> </a:t>
            </a:r>
            <a:r>
              <a:rPr lang="en-US" dirty="0" err="1"/>
              <a:t>okufuna</a:t>
            </a:r>
            <a:r>
              <a:rPr lang="en-US" dirty="0"/>
              <a:t> </a:t>
            </a:r>
            <a:r>
              <a:rPr lang="en-US" dirty="0" err="1"/>
              <a:t>ebyokulabirako</a:t>
            </a:r>
            <a:endParaRPr lang="en-US" dirty="0"/>
          </a:p>
        </p:txBody>
      </p:sp>
      <p:pic>
        <p:nvPicPr>
          <p:cNvPr id="6" name="Picture 5">
            <a:extLst>
              <a:ext uri="{FF2B5EF4-FFF2-40B4-BE49-F238E27FC236}">
                <a16:creationId xmlns:a16="http://schemas.microsoft.com/office/drawing/2014/main" id="{1F0D2A6F-D03E-4F89-B654-A36F7504EBE8}"/>
              </a:ext>
            </a:extLst>
          </p:cNvPr>
          <p:cNvPicPr>
            <a:picLocks noChangeAspect="1"/>
          </p:cNvPicPr>
          <p:nvPr/>
        </p:nvPicPr>
        <p:blipFill rotWithShape="1">
          <a:blip r:embed="rId2"/>
          <a:srcRect l="39664" t="33095" r="40360" b="21020"/>
          <a:stretch/>
        </p:blipFill>
        <p:spPr>
          <a:xfrm>
            <a:off x="2444260" y="650630"/>
            <a:ext cx="2435469" cy="3006970"/>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6828427" cy="577675"/>
          </a:xfrm>
        </p:spPr>
        <p:txBody>
          <a:bodyPr>
            <a:normAutofit fontScale="90000"/>
          </a:bodyPr>
          <a:lstStyle/>
          <a:p>
            <a:r>
              <a:rPr lang="en-US" sz="2000" dirty="0" err="1"/>
              <a:t>Muteekemu</a:t>
            </a:r>
            <a:r>
              <a:rPr lang="en-US" sz="2000" dirty="0"/>
              <a:t> Cross Reference – </a:t>
            </a:r>
            <a:r>
              <a:rPr lang="en-US" sz="2000" dirty="0" err="1"/>
              <a:t>Ebyokulabirako</a:t>
            </a:r>
            <a:r>
              <a:rPr lang="en-US" sz="2000" dirty="0"/>
              <a:t> </a:t>
            </a:r>
            <a:r>
              <a:rPr lang="en-US" sz="2000" dirty="0" err="1"/>
              <a:t>by’Ebifupi</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dirty="0" err="1"/>
              <a:t>Eky’okulabirako</a:t>
            </a:r>
            <a:r>
              <a:rPr lang="en-US" sz="1200" dirty="0"/>
              <a:t> 2 – </a:t>
            </a:r>
            <a:r>
              <a:rPr lang="en-US" sz="1200" dirty="0" err="1"/>
              <a:t>Enfunyiro</a:t>
            </a:r>
            <a:r>
              <a:rPr lang="en-US" sz="1200" dirty="0"/>
              <a:t> </a:t>
            </a:r>
            <a:r>
              <a:rPr lang="en-US" sz="1200" dirty="0" err="1"/>
              <a:t>y’Endagaano</a:t>
            </a:r>
            <a:r>
              <a:rPr lang="en-US" sz="1200" dirty="0"/>
              <a:t> </a:t>
            </a:r>
            <a:r>
              <a:rPr lang="en-US" sz="1200" dirty="0" err="1"/>
              <a:t>ekontana</a:t>
            </a:r>
            <a:r>
              <a:rPr lang="en-US" sz="1200" dirty="0"/>
              <a:t> </a:t>
            </a:r>
            <a:r>
              <a:rPr lang="en-US" sz="1200" dirty="0" err="1"/>
              <a:t>yokka</a:t>
            </a:r>
            <a:r>
              <a:rPr lang="en-US" sz="1200" dirty="0"/>
              <a:t>. Mu </a:t>
            </a:r>
            <a:r>
              <a:rPr lang="en-US" sz="1200" dirty="0" err="1"/>
              <a:t>kyokulabirako</a:t>
            </a:r>
            <a:r>
              <a:rPr lang="en-US" sz="1200" dirty="0"/>
              <a:t> kino, </a:t>
            </a:r>
            <a:r>
              <a:rPr lang="en-US" sz="1200" dirty="0" err="1"/>
              <a:t>waliwo</a:t>
            </a:r>
            <a:r>
              <a:rPr lang="en-US" sz="1200" dirty="0"/>
              <a:t> </a:t>
            </a:r>
            <a:r>
              <a:rPr lang="en-US" sz="1200" dirty="0" err="1"/>
              <a:t>ebigambo</a:t>
            </a:r>
            <a:r>
              <a:rPr lang="en-US" sz="1200" dirty="0"/>
              <a:t> </a:t>
            </a:r>
            <a:r>
              <a:rPr lang="en-US" sz="1200" dirty="0" err="1"/>
              <a:t>byokka</a:t>
            </a:r>
            <a:r>
              <a:rPr lang="en-US" sz="1200" dirty="0"/>
              <a:t> </a:t>
            </a:r>
            <a:r>
              <a:rPr lang="en-US" sz="1200" dirty="0" err="1"/>
              <a:t>ebijuliziddwa</a:t>
            </a:r>
            <a:r>
              <a:rPr lang="en-US" sz="1200" dirty="0"/>
              <a:t> mu </a:t>
            </a:r>
            <a:r>
              <a:rPr lang="en-US" sz="1200" dirty="0" err="1"/>
              <a:t>Ndagaano</a:t>
            </a:r>
            <a:r>
              <a:rPr lang="en-US" sz="1200" dirty="0"/>
              <a:t> </a:t>
            </a:r>
            <a:r>
              <a:rPr lang="en-US" sz="1200" dirty="0" err="1"/>
              <a:t>Enkadde</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dirty="0" err="1"/>
              <a:t>Ekyokulabirako</a:t>
            </a:r>
            <a:r>
              <a:rPr lang="en-US" sz="1200" dirty="0"/>
              <a:t> 1 – </a:t>
            </a:r>
            <a:r>
              <a:rPr lang="en-US" sz="1200" dirty="0" err="1"/>
              <a:t>Ebifupi</a:t>
            </a:r>
            <a:r>
              <a:rPr lang="en-US" sz="1200" dirty="0"/>
              <a:t> </a:t>
            </a:r>
            <a:r>
              <a:rPr lang="en-US" sz="1200" dirty="0" err="1"/>
              <a:t>byonna</a:t>
            </a:r>
            <a:r>
              <a:rPr lang="en-US" sz="1200" dirty="0"/>
              <a:t>. Mu </a:t>
            </a:r>
            <a:r>
              <a:rPr lang="en-US" sz="1200" dirty="0" err="1"/>
              <a:t>kyokulabirako</a:t>
            </a:r>
            <a:r>
              <a:rPr lang="en-US" sz="1200" dirty="0"/>
              <a:t> kino, </a:t>
            </a:r>
            <a:r>
              <a:rPr lang="en-US" sz="1200" dirty="0" err="1"/>
              <a:t>mulimu</a:t>
            </a:r>
            <a:r>
              <a:rPr lang="en-US" sz="1200" dirty="0"/>
              <a:t> </a:t>
            </a:r>
            <a:r>
              <a:rPr lang="en-US" sz="1200" dirty="0" err="1"/>
              <a:t>ebiwandiiko</a:t>
            </a:r>
            <a:r>
              <a:rPr lang="en-US" sz="1200" dirty="0"/>
              <a:t> </a:t>
            </a:r>
            <a:r>
              <a:rPr lang="en-US" sz="1200" dirty="0" err="1"/>
              <a:t>ebijuliziddwa</a:t>
            </a:r>
            <a:r>
              <a:rPr lang="en-US" sz="1200" dirty="0"/>
              <a:t> mu </a:t>
            </a:r>
            <a:r>
              <a:rPr lang="en-US" sz="1200" dirty="0" err="1"/>
              <a:t>Ndagaano</a:t>
            </a:r>
            <a:r>
              <a:rPr lang="en-US" sz="1200" dirty="0"/>
              <a:t> </a:t>
            </a:r>
            <a:r>
              <a:rPr lang="en-US" sz="1200" dirty="0" err="1"/>
              <a:t>Enkadde</a:t>
            </a:r>
            <a:r>
              <a:rPr lang="en-US" sz="1200" dirty="0"/>
              <a:t> </a:t>
            </a:r>
            <a:r>
              <a:rPr lang="en-US" sz="1200" dirty="0" err="1"/>
              <a:t>n’Endagaano</a:t>
            </a:r>
            <a:r>
              <a:rPr lang="en-US" sz="1200" dirty="0"/>
              <a:t> </a:t>
            </a:r>
            <a:r>
              <a:rPr lang="en-US" sz="1200" dirty="0" err="1"/>
              <a:t>Empya</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fontScale="90000"/>
          </a:bodyPr>
          <a:lstStyle/>
          <a:p>
            <a:r>
              <a:rPr lang="en-US" sz="2000" dirty="0" err="1"/>
              <a:t>Muteekemu</a:t>
            </a:r>
            <a:r>
              <a:rPr lang="en-US" sz="2000" dirty="0"/>
              <a:t> Cross Reference – </a:t>
            </a:r>
            <a:r>
              <a:rPr lang="en-US" sz="2000" dirty="0" err="1"/>
              <a:t>Eby’okulabirako</a:t>
            </a:r>
            <a:r>
              <a:rPr lang="en-US" sz="2000" dirty="0"/>
              <a:t> </a:t>
            </a:r>
            <a:r>
              <a:rPr lang="en-US" sz="2000" dirty="0" err="1"/>
              <a:t>by’Ebiwandiiko</a:t>
            </a:r>
            <a:r>
              <a:rPr lang="en-US" sz="2000" dirty="0"/>
              <a:t> </a:t>
            </a:r>
            <a:r>
              <a:rPr lang="en-US" sz="2000" dirty="0" err="1"/>
              <a:t>Ebijjuvu</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dirty="0" err="1"/>
              <a:t>Ekyokulabirako</a:t>
            </a:r>
            <a:r>
              <a:rPr lang="en-US" sz="1200" dirty="0"/>
              <a:t> 4 – </a:t>
            </a:r>
            <a:r>
              <a:rPr lang="en-US" sz="1200" dirty="0" err="1"/>
              <a:t>Ebijuliziddwa</a:t>
            </a:r>
            <a:r>
              <a:rPr lang="en-US" sz="1200" dirty="0"/>
              <a:t> mu </a:t>
            </a:r>
            <a:r>
              <a:rPr lang="en-US" sz="1200" dirty="0" err="1"/>
              <a:t>nnyiriri</a:t>
            </a:r>
            <a:r>
              <a:rPr lang="en-US" sz="1200" dirty="0"/>
              <a:t> mu </a:t>
            </a:r>
            <a:r>
              <a:rPr lang="en-US" sz="1200" dirty="0" err="1"/>
              <a:t>bujjuvu</a:t>
            </a:r>
            <a:r>
              <a:rPr lang="en-US" sz="1200" dirty="0"/>
              <a:t>. Mu </a:t>
            </a:r>
            <a:r>
              <a:rPr lang="en-US" sz="1200" dirty="0" err="1"/>
              <a:t>kyokulabirako</a:t>
            </a:r>
            <a:r>
              <a:rPr lang="en-US" sz="1200" dirty="0"/>
              <a:t> kino, </a:t>
            </a:r>
            <a:r>
              <a:rPr lang="en-US" sz="1200" dirty="0" err="1"/>
              <a:t>waliwo</a:t>
            </a:r>
            <a:r>
              <a:rPr lang="en-US" sz="1200" dirty="0"/>
              <a:t> </a:t>
            </a:r>
            <a:r>
              <a:rPr lang="en-US" sz="1200" dirty="0" err="1"/>
              <a:t>ebijuliziddwa</a:t>
            </a:r>
            <a:r>
              <a:rPr lang="en-US" sz="1200" dirty="0"/>
              <a:t> mu </a:t>
            </a:r>
            <a:r>
              <a:rPr lang="en-US" sz="1200" dirty="0" err="1"/>
              <a:t>Ndagaano</a:t>
            </a:r>
            <a:r>
              <a:rPr lang="en-US" sz="1200" dirty="0"/>
              <a:t> </a:t>
            </a:r>
            <a:r>
              <a:rPr lang="en-US" sz="1200" dirty="0" err="1"/>
              <a:t>Enkadde</a:t>
            </a:r>
            <a:r>
              <a:rPr lang="en-US" sz="1200" dirty="0"/>
              <a:t> </a:t>
            </a:r>
            <a:r>
              <a:rPr lang="en-US" sz="1200" dirty="0" err="1"/>
              <a:t>byokka</a:t>
            </a:r>
            <a:r>
              <a:rPr lang="en-US" sz="1200" dirty="0"/>
              <a:t> mu </a:t>
            </a:r>
            <a:r>
              <a:rPr lang="en-US" sz="1200" dirty="0" err="1"/>
              <a:t>nkola</a:t>
            </a:r>
            <a:r>
              <a:rPr lang="en-US" sz="1200" dirty="0"/>
              <a:t> </a:t>
            </a:r>
            <a:r>
              <a:rPr lang="en-US" sz="1200" dirty="0" err="1"/>
              <a:t>y’olunyiriri</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dirty="0" err="1"/>
              <a:t>Ekyokulabirako</a:t>
            </a:r>
            <a:r>
              <a:rPr lang="en-US" sz="1200" dirty="0"/>
              <a:t> 3 – </a:t>
            </a:r>
            <a:r>
              <a:rPr lang="en-US" sz="1200" dirty="0" err="1"/>
              <a:t>Ebijuliziddwa</a:t>
            </a:r>
            <a:r>
              <a:rPr lang="en-US" sz="1200" dirty="0"/>
              <a:t> mu </a:t>
            </a:r>
            <a:r>
              <a:rPr lang="en-US" sz="1200" dirty="0" err="1"/>
              <a:t>nnyiriri</a:t>
            </a:r>
            <a:r>
              <a:rPr lang="en-US" sz="1200" dirty="0"/>
              <a:t> mu </a:t>
            </a:r>
            <a:r>
              <a:rPr lang="en-US" sz="1200" dirty="0" err="1"/>
              <a:t>bujjuvu</a:t>
            </a:r>
            <a:r>
              <a:rPr lang="en-US" sz="1200" dirty="0"/>
              <a:t>. Mu </a:t>
            </a:r>
            <a:r>
              <a:rPr lang="en-US" sz="1200" dirty="0" err="1"/>
              <a:t>kyokulabirako</a:t>
            </a:r>
            <a:r>
              <a:rPr lang="en-US" sz="1200" dirty="0"/>
              <a:t> kino, </a:t>
            </a:r>
            <a:r>
              <a:rPr lang="en-US" sz="1200" dirty="0" err="1"/>
              <a:t>waliwo</a:t>
            </a:r>
            <a:r>
              <a:rPr lang="en-US" sz="1200" dirty="0"/>
              <a:t> </a:t>
            </a:r>
            <a:r>
              <a:rPr lang="en-US" sz="1200" dirty="0" err="1"/>
              <a:t>ebijuliziddwa</a:t>
            </a:r>
            <a:r>
              <a:rPr lang="en-US" sz="1200" dirty="0"/>
              <a:t> mu </a:t>
            </a:r>
            <a:r>
              <a:rPr lang="en-US" sz="1200" dirty="0" err="1"/>
              <a:t>Ndagaano</a:t>
            </a:r>
            <a:r>
              <a:rPr lang="en-US" sz="1200" dirty="0"/>
              <a:t> </a:t>
            </a:r>
            <a:r>
              <a:rPr lang="en-US" sz="1200" dirty="0" err="1"/>
              <a:t>Enkadde</a:t>
            </a:r>
            <a:r>
              <a:rPr lang="en-US" sz="1200" dirty="0"/>
              <a:t> </a:t>
            </a:r>
            <a:r>
              <a:rPr lang="en-US" sz="1200" dirty="0" err="1"/>
              <a:t>byokka</a:t>
            </a:r>
            <a:r>
              <a:rPr lang="en-US" sz="1200" dirty="0"/>
              <a:t> mu </a:t>
            </a:r>
            <a:r>
              <a:rPr lang="en-US" sz="1200" dirty="0" err="1"/>
              <a:t>nkola</a:t>
            </a:r>
            <a:r>
              <a:rPr lang="en-US" sz="1200" dirty="0"/>
              <a:t> </a:t>
            </a:r>
            <a:r>
              <a:rPr lang="en-US" sz="1200" dirty="0" err="1"/>
              <a:t>y’akatundu</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n-US" dirty="0" err="1"/>
              <a:t>Mwaniriziddwa</a:t>
            </a:r>
            <a:r>
              <a:rPr lang="en-US" dirty="0"/>
              <a:t> mu </a:t>
            </a:r>
            <a:r>
              <a:rPr lang="en-US" dirty="0" err="1"/>
              <a:t>Nteekateeka</a:t>
            </a:r>
            <a:r>
              <a:rPr lang="en-US" dirty="0"/>
              <a:t> za </a:t>
            </a:r>
            <a:r>
              <a:rPr lang="en-US" dirty="0" err="1"/>
              <a:t>Baibuli</a:t>
            </a:r>
            <a:r>
              <a:rPr lang="en-US" dirty="0"/>
              <a:t> </a:t>
            </a:r>
            <a:r>
              <a:rPr lang="en-US" dirty="0" err="1"/>
              <a:t>z'Ensi</a:t>
            </a:r>
            <a:r>
              <a:rPr lang="en-US" dirty="0"/>
              <a:t> </a:t>
            </a:r>
            <a:r>
              <a:rPr lang="en-US" dirty="0" err="1"/>
              <a:t>Yonna</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en-US" dirty="0" err="1"/>
              <a:t>Kyangu</a:t>
            </a:r>
            <a:r>
              <a:rPr lang="en-US" dirty="0"/>
              <a:t> </a:t>
            </a:r>
            <a:r>
              <a:rPr lang="en-US" dirty="0" err="1"/>
              <a:t>okugoberera</a:t>
            </a:r>
            <a:r>
              <a:rPr lang="en-US" dirty="0"/>
              <a:t> </a:t>
            </a:r>
            <a:r>
              <a:rPr lang="en-US" dirty="0" err="1"/>
              <a:t>ebiragiro</a:t>
            </a:r>
            <a:r>
              <a:rPr lang="en-US" dirty="0"/>
              <a:t> </a:t>
            </a:r>
            <a:r>
              <a:rPr lang="en-US" dirty="0" err="1"/>
              <a:t>omutendera</a:t>
            </a:r>
            <a:r>
              <a:rPr lang="en-US" dirty="0"/>
              <a:t> </a:t>
            </a:r>
            <a:r>
              <a:rPr lang="en-US" dirty="0" err="1"/>
              <a:t>ku</a:t>
            </a:r>
            <a:r>
              <a:rPr lang="en-US" dirty="0"/>
              <a:t> </a:t>
            </a:r>
            <a:r>
              <a:rPr lang="en-US" dirty="0" err="1"/>
              <a:t>mutendera</a:t>
            </a:r>
            <a:r>
              <a:rPr lang="en-US" dirty="0"/>
              <a:t>, mu </a:t>
            </a:r>
            <a:r>
              <a:rPr lang="en-US" dirty="0" err="1"/>
              <a:t>nkola</a:t>
            </a:r>
            <a:r>
              <a:rPr lang="en-US" dirty="0"/>
              <a:t> ya </a:t>
            </a:r>
            <a:r>
              <a:rPr lang="en-US" dirty="0" err="1"/>
              <a:t>slayidi</a:t>
            </a:r>
            <a:r>
              <a:rPr lang="en-US" dirty="0"/>
              <a:t>, </a:t>
            </a:r>
            <a:r>
              <a:rPr lang="en-US" dirty="0" err="1"/>
              <a:t>okukola</a:t>
            </a:r>
            <a:r>
              <a:rPr lang="en-US" dirty="0"/>
              <a:t> </a:t>
            </a:r>
            <a:r>
              <a:rPr lang="en-US" dirty="0" err="1"/>
              <a:t>Enteekateeka</a:t>
            </a:r>
            <a:r>
              <a:rPr lang="en-US" dirty="0"/>
              <a:t> </a:t>
            </a:r>
            <a:r>
              <a:rPr lang="en-US" dirty="0" err="1"/>
              <a:t>yo</a:t>
            </a:r>
            <a:r>
              <a:rPr lang="en-US" dirty="0"/>
              <a:t> </a:t>
            </a:r>
            <a:r>
              <a:rPr lang="en-US" dirty="0" err="1"/>
              <a:t>ey’Okusoma</a:t>
            </a:r>
            <a:r>
              <a:rPr lang="en-US" dirty="0"/>
              <a:t> </a:t>
            </a:r>
            <a:r>
              <a:rPr lang="en-US" dirty="0" err="1"/>
              <a:t>Baibuli</a:t>
            </a:r>
            <a:r>
              <a:rPr lang="en-US" dirty="0"/>
              <a:t> </a:t>
            </a:r>
            <a:r>
              <a:rPr lang="en-US" dirty="0" err="1"/>
              <a:t>eya</a:t>
            </a:r>
            <a:r>
              <a:rPr lang="en-US" dirty="0"/>
              <a:t> </a:t>
            </a:r>
            <a:r>
              <a:rPr lang="en-US" dirty="0" err="1"/>
              <a:t>bulijjo</a:t>
            </a:r>
            <a:r>
              <a:rPr lang="en-US" dirty="0"/>
              <a:t>.</a:t>
            </a:r>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9BEE731-8D55-4921-9DCA-F9EE86B11832}"/>
              </a:ext>
            </a:extLst>
          </p:cNvPr>
          <p:cNvPicPr>
            <a:picLocks noChangeAspect="1"/>
          </p:cNvPicPr>
          <p:nvPr/>
        </p:nvPicPr>
        <p:blipFill rotWithShape="1">
          <a:blip r:embed="rId2"/>
          <a:srcRect l="61658" t="24241" r="13823" b="4785"/>
          <a:stretch/>
        </p:blipFill>
        <p:spPr>
          <a:xfrm>
            <a:off x="8326312" y="1103434"/>
            <a:ext cx="3291714" cy="5121520"/>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en-US" sz="3200" dirty="0" err="1"/>
              <a:t>Ebbanga</a:t>
            </a:r>
            <a:r>
              <a:rPr lang="en-US" sz="3200" dirty="0"/>
              <a:t> </a:t>
            </a:r>
            <a:r>
              <a:rPr lang="en-US" sz="3200" dirty="0" err="1"/>
              <a:t>ly’Okusoma</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en-US" dirty="0" err="1"/>
              <a:t>Londa</a:t>
            </a:r>
            <a:r>
              <a:rPr lang="en-US" dirty="0"/>
              <a:t> </a:t>
            </a:r>
            <a:r>
              <a:rPr lang="en-US" dirty="0" err="1"/>
              <a:t>wakati</a:t>
            </a:r>
            <a:r>
              <a:rPr lang="en-US" dirty="0"/>
              <a:t> </a:t>
            </a:r>
            <a:r>
              <a:rPr lang="en-US" dirty="0" err="1"/>
              <a:t>w’Ekiseera</a:t>
            </a:r>
            <a:r>
              <a:rPr lang="en-US" dirty="0"/>
              <a:t> </a:t>
            </a:r>
            <a:r>
              <a:rPr lang="en-US" dirty="0" err="1"/>
              <a:t>n’Ebbanga</a:t>
            </a:r>
            <a:r>
              <a:rPr lang="en-US" dirty="0"/>
              <a:t> </a:t>
            </a:r>
            <a:r>
              <a:rPr lang="en-US" dirty="0" err="1"/>
              <a:t>ly’Essuula</a:t>
            </a:r>
            <a:endParaRPr lang="en-US" dirty="0"/>
          </a:p>
          <a:p>
            <a:pPr lvl="1"/>
            <a:r>
              <a:rPr lang="en-US" dirty="0" err="1"/>
              <a:t>Londa</a:t>
            </a:r>
            <a:r>
              <a:rPr lang="en-US" dirty="0"/>
              <a:t> </a:t>
            </a:r>
            <a:r>
              <a:rPr lang="en-US" dirty="0" err="1"/>
              <a:t>okuva</a:t>
            </a:r>
            <a:r>
              <a:rPr lang="en-US" dirty="0"/>
              <a:t> mu </a:t>
            </a:r>
            <a:r>
              <a:rPr lang="en-US" dirty="0" err="1"/>
              <a:t>nnaku</a:t>
            </a:r>
            <a:r>
              <a:rPr lang="en-US" dirty="0"/>
              <a:t> </a:t>
            </a:r>
            <a:r>
              <a:rPr lang="en-US" dirty="0" err="1"/>
              <a:t>entono</a:t>
            </a:r>
            <a:r>
              <a:rPr lang="en-US" dirty="0"/>
              <a:t> </a:t>
            </a:r>
            <a:r>
              <a:rPr lang="en-US" dirty="0" err="1"/>
              <a:t>nga</a:t>
            </a:r>
            <a:r>
              <a:rPr lang="en-US" dirty="0"/>
              <a:t> 30 </a:t>
            </a:r>
            <a:r>
              <a:rPr lang="en-US" dirty="0" err="1"/>
              <a:t>oba</a:t>
            </a:r>
            <a:r>
              <a:rPr lang="en-US" dirty="0"/>
              <a:t> </a:t>
            </a:r>
            <a:r>
              <a:rPr lang="en-US" dirty="0" err="1"/>
              <a:t>okumala</a:t>
            </a:r>
            <a:r>
              <a:rPr lang="en-US" dirty="0"/>
              <a:t> </a:t>
            </a:r>
            <a:r>
              <a:rPr lang="en-US" dirty="0" err="1"/>
              <a:t>emyaka</a:t>
            </a:r>
            <a:r>
              <a:rPr lang="en-US" dirty="0"/>
              <a:t> 3.</a:t>
            </a:r>
          </a:p>
          <a:p>
            <a:pPr lvl="1"/>
            <a:r>
              <a:rPr lang="pl-PL" dirty="0"/>
              <a:t>Oba Londa okuva mu ssuula 1-6 buli lunaku</a:t>
            </a:r>
            <a:endParaRPr lang="en-US" dirty="0"/>
          </a:p>
          <a:p>
            <a:pPr lvl="2"/>
            <a:r>
              <a:rPr lang="en-US" dirty="0" err="1"/>
              <a:t>Ebbanga</a:t>
            </a:r>
            <a:r>
              <a:rPr lang="en-US" dirty="0"/>
              <a:t> </a:t>
            </a:r>
            <a:r>
              <a:rPr lang="en-US" dirty="0" err="1"/>
              <a:t>ly’essuula</a:t>
            </a:r>
            <a:r>
              <a:rPr lang="en-US" dirty="0"/>
              <a:t> lye </a:t>
            </a:r>
            <a:r>
              <a:rPr lang="en-US" dirty="0" err="1"/>
              <a:t>limala</a:t>
            </a:r>
            <a:r>
              <a:rPr lang="en-US" dirty="0"/>
              <a:t> </a:t>
            </a:r>
            <a:r>
              <a:rPr lang="en-US" dirty="0" err="1"/>
              <a:t>lisinziira</a:t>
            </a:r>
            <a:r>
              <a:rPr lang="en-US" dirty="0"/>
              <a:t> </a:t>
            </a:r>
            <a:r>
              <a:rPr lang="en-US" dirty="0" err="1"/>
              <a:t>ku</a:t>
            </a:r>
            <a:r>
              <a:rPr lang="en-US" dirty="0"/>
              <a:t> </a:t>
            </a:r>
            <a:r>
              <a:rPr lang="en-US" dirty="0" err="1"/>
              <a:t>nkyusa</a:t>
            </a:r>
            <a:r>
              <a:rPr lang="en-US" dirty="0"/>
              <a:t> </a:t>
            </a:r>
            <a:r>
              <a:rPr lang="en-US" dirty="0" err="1"/>
              <a:t>gy’olonze</a:t>
            </a:r>
            <a:r>
              <a:rPr lang="en-US" dirty="0"/>
              <a:t>. Mu </a:t>
            </a:r>
            <a:r>
              <a:rPr lang="en-US" dirty="0" err="1"/>
              <a:t>Bayibuli</a:t>
            </a:r>
            <a:r>
              <a:rPr lang="en-US" dirty="0"/>
              <a:t> </a:t>
            </a:r>
            <a:r>
              <a:rPr lang="en-US" dirty="0" err="1"/>
              <a:t>y’ekitabo</a:t>
            </a:r>
            <a:r>
              <a:rPr lang="en-US" dirty="0"/>
              <a:t> 66, </a:t>
            </a:r>
            <a:r>
              <a:rPr lang="en-US" dirty="0" err="1"/>
              <a:t>mulimu</a:t>
            </a:r>
            <a:r>
              <a:rPr lang="en-US" dirty="0"/>
              <a:t> </a:t>
            </a:r>
            <a:r>
              <a:rPr lang="en-US" dirty="0" err="1"/>
              <a:t>essuula</a:t>
            </a:r>
            <a:r>
              <a:rPr lang="en-US" dirty="0"/>
              <a:t> 1189</a:t>
            </a:r>
          </a:p>
          <a:p>
            <a:pPr lvl="3"/>
            <a:r>
              <a:rPr lang="en-US" dirty="0" err="1"/>
              <a:t>Essuula</a:t>
            </a:r>
            <a:r>
              <a:rPr lang="en-US" dirty="0"/>
              <a:t> 1 </a:t>
            </a:r>
            <a:r>
              <a:rPr lang="en-US" dirty="0" err="1"/>
              <a:t>buli</a:t>
            </a:r>
            <a:r>
              <a:rPr lang="en-US" dirty="0"/>
              <a:t> </a:t>
            </a:r>
            <a:r>
              <a:rPr lang="en-US" dirty="0" err="1"/>
              <a:t>lunaku</a:t>
            </a:r>
            <a:r>
              <a:rPr lang="en-US" dirty="0"/>
              <a:t> = </a:t>
            </a:r>
            <a:r>
              <a:rPr lang="en-US" dirty="0" err="1"/>
              <a:t>ennaku</a:t>
            </a:r>
            <a:r>
              <a:rPr lang="en-US" dirty="0"/>
              <a:t> 1189 = </a:t>
            </a:r>
            <a:r>
              <a:rPr lang="en-US" dirty="0" err="1"/>
              <a:t>emyaka</a:t>
            </a:r>
            <a:r>
              <a:rPr lang="en-US" dirty="0"/>
              <a:t> 3.27 (</a:t>
            </a:r>
            <a:r>
              <a:rPr lang="en-US" dirty="0" err="1"/>
              <a:t>emyaka</a:t>
            </a:r>
            <a:r>
              <a:rPr lang="en-US" dirty="0"/>
              <a:t> 3, </a:t>
            </a:r>
            <a:r>
              <a:rPr lang="en-US" dirty="0" err="1"/>
              <a:t>emyezi</a:t>
            </a:r>
            <a:r>
              <a:rPr lang="en-US" dirty="0"/>
              <a:t> 3)</a:t>
            </a:r>
          </a:p>
          <a:p>
            <a:pPr lvl="3"/>
            <a:r>
              <a:rPr lang="en-US" dirty="0" err="1"/>
              <a:t>Essuula</a:t>
            </a:r>
            <a:r>
              <a:rPr lang="en-US" dirty="0"/>
              <a:t> 2 </a:t>
            </a:r>
            <a:r>
              <a:rPr lang="en-US" dirty="0" err="1"/>
              <a:t>buli</a:t>
            </a:r>
            <a:r>
              <a:rPr lang="en-US" dirty="0"/>
              <a:t> </a:t>
            </a:r>
            <a:r>
              <a:rPr lang="en-US" dirty="0" err="1"/>
              <a:t>lunaku</a:t>
            </a:r>
            <a:r>
              <a:rPr lang="en-US" dirty="0"/>
              <a:t> = </a:t>
            </a:r>
            <a:r>
              <a:rPr lang="en-US" dirty="0" err="1"/>
              <a:t>ennaku</a:t>
            </a:r>
            <a:r>
              <a:rPr lang="en-US" dirty="0"/>
              <a:t> 595 = </a:t>
            </a:r>
            <a:r>
              <a:rPr lang="en-US" dirty="0" err="1"/>
              <a:t>emyaka</a:t>
            </a:r>
            <a:r>
              <a:rPr lang="en-US" dirty="0"/>
              <a:t> 1.63 (</a:t>
            </a:r>
            <a:r>
              <a:rPr lang="en-US" dirty="0" err="1"/>
              <a:t>omwaka</a:t>
            </a:r>
            <a:r>
              <a:rPr lang="en-US" dirty="0"/>
              <a:t> 1, </a:t>
            </a:r>
            <a:r>
              <a:rPr lang="en-US" dirty="0" err="1"/>
              <a:t>emyezi</a:t>
            </a:r>
            <a:r>
              <a:rPr lang="en-US" dirty="0"/>
              <a:t> 7 1⁄2)</a:t>
            </a:r>
          </a:p>
          <a:p>
            <a:pPr lvl="3"/>
            <a:r>
              <a:rPr lang="en-US" dirty="0" err="1"/>
              <a:t>Essuula</a:t>
            </a:r>
            <a:r>
              <a:rPr lang="en-US" dirty="0"/>
              <a:t> 3 </a:t>
            </a:r>
            <a:r>
              <a:rPr lang="en-US" dirty="0" err="1"/>
              <a:t>buli</a:t>
            </a:r>
            <a:r>
              <a:rPr lang="en-US" dirty="0"/>
              <a:t> </a:t>
            </a:r>
            <a:r>
              <a:rPr lang="en-US" dirty="0" err="1"/>
              <a:t>lunaku</a:t>
            </a:r>
            <a:r>
              <a:rPr lang="en-US" dirty="0"/>
              <a:t> = </a:t>
            </a:r>
            <a:r>
              <a:rPr lang="en-US" dirty="0" err="1"/>
              <a:t>ennaku</a:t>
            </a:r>
            <a:r>
              <a:rPr lang="en-US" dirty="0"/>
              <a:t> 396 = </a:t>
            </a:r>
            <a:r>
              <a:rPr lang="en-US" dirty="0" err="1"/>
              <a:t>emyaka</a:t>
            </a:r>
            <a:r>
              <a:rPr lang="en-US" dirty="0"/>
              <a:t> 1.1 (</a:t>
            </a:r>
            <a:r>
              <a:rPr lang="en-US" dirty="0" err="1"/>
              <a:t>omwaka</a:t>
            </a:r>
            <a:r>
              <a:rPr lang="en-US" dirty="0"/>
              <a:t> 1, </a:t>
            </a:r>
            <a:r>
              <a:rPr lang="en-US" dirty="0" err="1"/>
              <a:t>omwezi</a:t>
            </a:r>
            <a:r>
              <a:rPr lang="en-US" dirty="0"/>
              <a:t> 1)</a:t>
            </a:r>
          </a:p>
          <a:p>
            <a:pPr lvl="3"/>
            <a:r>
              <a:rPr lang="en-US" dirty="0" err="1"/>
              <a:t>Essuula</a:t>
            </a:r>
            <a:r>
              <a:rPr lang="en-US" dirty="0"/>
              <a:t> 4 </a:t>
            </a:r>
            <a:r>
              <a:rPr lang="en-US" dirty="0" err="1"/>
              <a:t>buli</a:t>
            </a:r>
            <a:r>
              <a:rPr lang="en-US" dirty="0"/>
              <a:t> </a:t>
            </a:r>
            <a:r>
              <a:rPr lang="en-US" dirty="0" err="1"/>
              <a:t>lunaku</a:t>
            </a:r>
            <a:r>
              <a:rPr lang="en-US" dirty="0"/>
              <a:t> = </a:t>
            </a:r>
            <a:r>
              <a:rPr lang="en-US" dirty="0" err="1"/>
              <a:t>ennaku</a:t>
            </a:r>
            <a:r>
              <a:rPr lang="en-US" dirty="0"/>
              <a:t> 297 = </a:t>
            </a:r>
            <a:r>
              <a:rPr lang="en-US" dirty="0" err="1"/>
              <a:t>emyaka</a:t>
            </a:r>
            <a:r>
              <a:rPr lang="en-US" dirty="0"/>
              <a:t> 0.81 (</a:t>
            </a:r>
            <a:r>
              <a:rPr lang="en-US" dirty="0" err="1"/>
              <a:t>emyezi</a:t>
            </a:r>
            <a:r>
              <a:rPr lang="en-US" dirty="0"/>
              <a:t> 10) .</a:t>
            </a:r>
          </a:p>
          <a:p>
            <a:pPr lvl="3"/>
            <a:r>
              <a:rPr lang="en-US" dirty="0" err="1"/>
              <a:t>Essuula</a:t>
            </a:r>
            <a:r>
              <a:rPr lang="en-US" dirty="0"/>
              <a:t> 5 </a:t>
            </a:r>
            <a:r>
              <a:rPr lang="en-US" dirty="0" err="1"/>
              <a:t>buli</a:t>
            </a:r>
            <a:r>
              <a:rPr lang="en-US" dirty="0"/>
              <a:t> </a:t>
            </a:r>
            <a:r>
              <a:rPr lang="en-US" dirty="0" err="1"/>
              <a:t>lunaku</a:t>
            </a:r>
            <a:r>
              <a:rPr lang="en-US" dirty="0"/>
              <a:t> = </a:t>
            </a:r>
            <a:r>
              <a:rPr lang="en-US" dirty="0" err="1"/>
              <a:t>ennaku</a:t>
            </a:r>
            <a:r>
              <a:rPr lang="en-US" dirty="0"/>
              <a:t> 237 = </a:t>
            </a:r>
            <a:r>
              <a:rPr lang="en-US" dirty="0" err="1"/>
              <a:t>emyaka</a:t>
            </a:r>
            <a:r>
              <a:rPr lang="en-US" dirty="0"/>
              <a:t> 0.65 (</a:t>
            </a:r>
            <a:r>
              <a:rPr lang="en-US" dirty="0" err="1"/>
              <a:t>emyezi</a:t>
            </a:r>
            <a:r>
              <a:rPr lang="en-US" dirty="0"/>
              <a:t> 8) .</a:t>
            </a:r>
          </a:p>
          <a:p>
            <a:pPr lvl="3"/>
            <a:r>
              <a:rPr lang="en-US" dirty="0" err="1"/>
              <a:t>Essuula</a:t>
            </a:r>
            <a:r>
              <a:rPr lang="en-US" dirty="0"/>
              <a:t> 6 </a:t>
            </a:r>
            <a:r>
              <a:rPr lang="en-US" dirty="0" err="1"/>
              <a:t>buli</a:t>
            </a:r>
            <a:r>
              <a:rPr lang="en-US" dirty="0"/>
              <a:t> </a:t>
            </a:r>
            <a:r>
              <a:rPr lang="en-US" dirty="0" err="1"/>
              <a:t>lunaku</a:t>
            </a:r>
            <a:r>
              <a:rPr lang="en-US" dirty="0"/>
              <a:t> = </a:t>
            </a:r>
            <a:r>
              <a:rPr lang="en-US" dirty="0" err="1"/>
              <a:t>ennaku</a:t>
            </a:r>
            <a:r>
              <a:rPr lang="en-US" dirty="0"/>
              <a:t> 198 = </a:t>
            </a:r>
            <a:r>
              <a:rPr lang="en-US" dirty="0" err="1"/>
              <a:t>emyaka</a:t>
            </a:r>
            <a:r>
              <a:rPr lang="en-US" dirty="0"/>
              <a:t> 0.54 (</a:t>
            </a:r>
            <a:r>
              <a:rPr lang="en-US" dirty="0" err="1"/>
              <a:t>emyezi</a:t>
            </a:r>
            <a:r>
              <a:rPr lang="en-US" dirty="0"/>
              <a:t> 6 1⁄2) . </a:t>
            </a:r>
          </a:p>
          <a:p>
            <a:pPr lvl="1"/>
            <a:r>
              <a:rPr lang="en-US" dirty="0"/>
              <a:t>Oba </a:t>
            </a:r>
            <a:r>
              <a:rPr lang="en-US" dirty="0" err="1"/>
              <a:t>londa</a:t>
            </a:r>
            <a:r>
              <a:rPr lang="en-US" dirty="0"/>
              <a:t> Custom </a:t>
            </a:r>
            <a:r>
              <a:rPr lang="en-US" dirty="0" err="1"/>
              <a:t>bw’oba</a:t>
            </a:r>
            <a:r>
              <a:rPr lang="en-US" dirty="0"/>
              <a:t> ​​</a:t>
            </a:r>
            <a:r>
              <a:rPr lang="en-US" dirty="0" err="1"/>
              <a:t>oyagala</a:t>
            </a:r>
            <a:r>
              <a:rPr lang="en-US" dirty="0"/>
              <a:t> </a:t>
            </a:r>
            <a:r>
              <a:rPr lang="en-US" dirty="0" err="1"/>
              <a:t>okulonda</a:t>
            </a:r>
            <a:r>
              <a:rPr lang="en-US" dirty="0"/>
              <a:t> </a:t>
            </a:r>
            <a:r>
              <a:rPr lang="en-US" dirty="0" err="1"/>
              <a:t>olunaku</a:t>
            </a:r>
            <a:r>
              <a:rPr lang="en-US" dirty="0"/>
              <a:t> </a:t>
            </a:r>
            <a:r>
              <a:rPr lang="en-US" dirty="0" err="1"/>
              <a:t>lw’okutandika</a:t>
            </a:r>
            <a:r>
              <a:rPr lang="en-US" dirty="0"/>
              <a:t> </a:t>
            </a:r>
            <a:r>
              <a:rPr lang="en-US" dirty="0" err="1"/>
              <a:t>n’okumaliriza</a:t>
            </a:r>
            <a:endParaRPr lang="en-US" dirty="0"/>
          </a:p>
          <a:p>
            <a:pPr lvl="1"/>
            <a:endParaRPr lang="en-US" b="1" dirty="0"/>
          </a:p>
          <a:p>
            <a:pPr lvl="1"/>
            <a:r>
              <a:rPr lang="en-US" b="1" dirty="0" err="1"/>
              <a:t>Ebinyonyola</a:t>
            </a:r>
            <a:r>
              <a:rPr lang="en-US" b="1" dirty="0"/>
              <a:t> </a:t>
            </a:r>
            <a:r>
              <a:rPr lang="en-US" b="1" dirty="0" err="1"/>
              <a:t>bibaawo</a:t>
            </a:r>
            <a:r>
              <a:rPr lang="en-US" b="1" dirty="0"/>
              <a:t> </a:t>
            </a:r>
            <a:r>
              <a:rPr lang="en-US" b="1" dirty="0" err="1"/>
              <a:t>n’obuwanvu</a:t>
            </a:r>
            <a:r>
              <a:rPr lang="en-US" b="1" dirty="0"/>
              <a:t> </a:t>
            </a:r>
            <a:r>
              <a:rPr lang="en-US" b="1" dirty="0" err="1"/>
              <a:t>bw’essuula</a:t>
            </a:r>
            <a:r>
              <a:rPr lang="en-US" b="1" dirty="0"/>
              <a:t> </a:t>
            </a:r>
            <a:r>
              <a:rPr lang="en-US" b="1" dirty="0" err="1"/>
              <a:t>bwokka</a:t>
            </a:r>
            <a:endParaRPr lang="en-US" b="1" dirty="0"/>
          </a:p>
          <a:p>
            <a:pPr lvl="1"/>
            <a:r>
              <a:rPr lang="en-US" b="1" dirty="0"/>
              <a:t>Possible Duration selections </a:t>
            </a:r>
            <a:r>
              <a:rPr lang="en-US" b="1" dirty="0" err="1"/>
              <a:t>zisinziira</a:t>
            </a:r>
            <a:r>
              <a:rPr lang="en-US" b="1" dirty="0"/>
              <a:t> </a:t>
            </a:r>
            <a:r>
              <a:rPr lang="en-US" b="1" dirty="0" err="1"/>
              <a:t>ku</a:t>
            </a:r>
            <a:r>
              <a:rPr lang="en-US" b="1" dirty="0"/>
              <a:t> </a:t>
            </a:r>
            <a:r>
              <a:rPr lang="en-US" b="1" dirty="0" err="1"/>
              <a:t>mulamwa</a:t>
            </a:r>
            <a:r>
              <a:rPr lang="en-US" b="1" dirty="0"/>
              <a:t> </a:t>
            </a:r>
            <a:r>
              <a:rPr lang="en-US" b="1" dirty="0" err="1"/>
              <a:t>gw’olonze</a:t>
            </a:r>
            <a:endParaRPr lang="en-US" b="1" dirty="0"/>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273636" y="4220309"/>
            <a:ext cx="1448333" cy="64263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en-US" dirty="0" err="1"/>
              <a:t>Londa</a:t>
            </a:r>
            <a:r>
              <a:rPr lang="en-US" dirty="0"/>
              <a:t> </a:t>
            </a:r>
            <a:r>
              <a:rPr lang="en-US" dirty="0" err="1"/>
              <a:t>Emirundi</a:t>
            </a:r>
            <a:r>
              <a:rPr lang="en-US" dirty="0"/>
              <a:t> </a:t>
            </a:r>
            <a:r>
              <a:rPr lang="en-US" dirty="0" err="1"/>
              <a:t>gy’Osoma</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en-US" dirty="0" err="1"/>
              <a:t>Londa</a:t>
            </a:r>
            <a:r>
              <a:rPr lang="en-US" dirty="0"/>
              <a:t> </a:t>
            </a:r>
            <a:r>
              <a:rPr lang="en-US" dirty="0" err="1"/>
              <a:t>ku</a:t>
            </a:r>
            <a:r>
              <a:rPr lang="en-US" dirty="0"/>
              <a:t>:</a:t>
            </a:r>
          </a:p>
          <a:p>
            <a:pPr lvl="1"/>
            <a:r>
              <a:rPr lang="en-US" dirty="0" err="1"/>
              <a:t>Buli</a:t>
            </a:r>
            <a:r>
              <a:rPr lang="en-US" dirty="0"/>
              <a:t> </a:t>
            </a:r>
            <a:r>
              <a:rPr lang="en-US" dirty="0" err="1"/>
              <a:t>Lunaku</a:t>
            </a:r>
            <a:endParaRPr lang="en-US" dirty="0"/>
          </a:p>
          <a:p>
            <a:pPr lvl="1"/>
            <a:r>
              <a:rPr lang="en-US" dirty="0" err="1"/>
              <a:t>Buli</a:t>
            </a:r>
            <a:r>
              <a:rPr lang="en-US" dirty="0"/>
              <a:t> </a:t>
            </a:r>
            <a:r>
              <a:rPr lang="en-US" dirty="0" err="1"/>
              <a:t>Lunaku</a:t>
            </a:r>
            <a:r>
              <a:rPr lang="en-US" dirty="0"/>
              <a:t> </a:t>
            </a:r>
            <a:r>
              <a:rPr lang="en-US" dirty="0" err="1"/>
              <a:t>Olulala</a:t>
            </a:r>
            <a:endParaRPr lang="en-US" dirty="0"/>
          </a:p>
          <a:p>
            <a:pPr lvl="1"/>
            <a:r>
              <a:rPr lang="en-US" dirty="0" err="1"/>
              <a:t>Ennaku</a:t>
            </a:r>
            <a:r>
              <a:rPr lang="en-US" dirty="0"/>
              <a:t> 1-6 </a:t>
            </a:r>
            <a:r>
              <a:rPr lang="en-US" dirty="0" err="1"/>
              <a:t>buli</a:t>
            </a:r>
            <a:r>
              <a:rPr lang="en-US" dirty="0"/>
              <a:t> </a:t>
            </a:r>
            <a:r>
              <a:rPr lang="en-US" dirty="0" err="1"/>
              <a:t>Wiiki</a:t>
            </a:r>
            <a:endParaRPr lang="en-US" dirty="0"/>
          </a:p>
          <a:p>
            <a:pPr lvl="2"/>
            <a:r>
              <a:rPr lang="en-US" dirty="0" err="1"/>
              <a:t>Zino</a:t>
            </a:r>
            <a:r>
              <a:rPr lang="en-US" dirty="0"/>
              <a:t> </a:t>
            </a:r>
            <a:r>
              <a:rPr lang="en-US" dirty="0" err="1"/>
              <a:t>zigenda</a:t>
            </a:r>
            <a:r>
              <a:rPr lang="en-US" dirty="0"/>
              <a:t> </a:t>
            </a:r>
            <a:r>
              <a:rPr lang="en-US" dirty="0" err="1"/>
              <a:t>kuba</a:t>
            </a:r>
            <a:r>
              <a:rPr lang="en-US" dirty="0"/>
              <a:t> za </a:t>
            </a:r>
            <a:r>
              <a:rPr lang="en-US" dirty="0" err="1"/>
              <a:t>nnaku</a:t>
            </a:r>
            <a:r>
              <a:rPr lang="en-US" dirty="0"/>
              <a:t> </a:t>
            </a:r>
            <a:r>
              <a:rPr lang="en-US" dirty="0" err="1"/>
              <a:t>ez’omuddiring’anwa</a:t>
            </a:r>
            <a:endParaRPr lang="en-US" dirty="0"/>
          </a:p>
          <a:p>
            <a:pPr lvl="3"/>
            <a:r>
              <a:rPr lang="en-US" dirty="0" err="1"/>
              <a:t>Bw’olonda</a:t>
            </a:r>
            <a:r>
              <a:rPr lang="en-US" dirty="0"/>
              <a:t> </a:t>
            </a:r>
            <a:r>
              <a:rPr lang="en-US" dirty="0" err="1"/>
              <a:t>ennaku</a:t>
            </a:r>
            <a:r>
              <a:rPr lang="en-US" dirty="0"/>
              <a:t> 3 </a:t>
            </a:r>
            <a:r>
              <a:rPr lang="en-US" dirty="0" err="1"/>
              <a:t>buli</a:t>
            </a:r>
            <a:r>
              <a:rPr lang="en-US" dirty="0"/>
              <a:t> </a:t>
            </a:r>
            <a:r>
              <a:rPr lang="en-US" dirty="0" err="1"/>
              <a:t>wiiki</a:t>
            </a:r>
            <a:r>
              <a:rPr lang="en-US" dirty="0"/>
              <a:t>, </a:t>
            </a:r>
            <a:r>
              <a:rPr lang="en-US" dirty="0" err="1"/>
              <a:t>ojja</a:t>
            </a:r>
            <a:r>
              <a:rPr lang="en-US" dirty="0"/>
              <a:t> </a:t>
            </a:r>
            <a:r>
              <a:rPr lang="en-US" dirty="0" err="1"/>
              <a:t>kusoma</a:t>
            </a:r>
            <a:r>
              <a:rPr lang="en-US" dirty="0"/>
              <a:t> </a:t>
            </a:r>
            <a:r>
              <a:rPr lang="en-US" dirty="0" err="1"/>
              <a:t>okumala</a:t>
            </a:r>
            <a:r>
              <a:rPr lang="en-US" dirty="0"/>
              <a:t> </a:t>
            </a:r>
            <a:r>
              <a:rPr lang="en-US" dirty="0" err="1"/>
              <a:t>ennaku</a:t>
            </a:r>
            <a:r>
              <a:rPr lang="en-US" dirty="0"/>
              <a:t> </a:t>
            </a:r>
            <a:r>
              <a:rPr lang="en-US" dirty="0" err="1"/>
              <a:t>ssatu</a:t>
            </a:r>
            <a:r>
              <a:rPr lang="en-US" dirty="0"/>
              <a:t> </a:t>
            </a:r>
            <a:r>
              <a:rPr lang="en-US" dirty="0" err="1"/>
              <a:t>ez’omuddiring’anwa</a:t>
            </a:r>
            <a:r>
              <a:rPr lang="en-US" dirty="0"/>
              <a:t> era </a:t>
            </a:r>
            <a:r>
              <a:rPr lang="en-US" dirty="0" err="1"/>
              <a:t>ojja</a:t>
            </a:r>
            <a:r>
              <a:rPr lang="en-US" dirty="0"/>
              <a:t> </a:t>
            </a:r>
            <a:r>
              <a:rPr lang="en-US" dirty="0" err="1"/>
              <a:t>kuwummula</a:t>
            </a:r>
            <a:r>
              <a:rPr lang="en-US" dirty="0"/>
              <a:t> </a:t>
            </a:r>
            <a:r>
              <a:rPr lang="en-US" dirty="0" err="1"/>
              <a:t>ennaku</a:t>
            </a:r>
            <a:r>
              <a:rPr lang="en-US" dirty="0"/>
              <a:t> 4</a:t>
            </a:r>
          </a:p>
        </p:txBody>
      </p:sp>
      <p:pic>
        <p:nvPicPr>
          <p:cNvPr id="6" name="Picture 5">
            <a:extLst>
              <a:ext uri="{FF2B5EF4-FFF2-40B4-BE49-F238E27FC236}">
                <a16:creationId xmlns:a16="http://schemas.microsoft.com/office/drawing/2014/main" id="{9B918BEF-8061-4F10-AC66-97C2881E1362}"/>
              </a:ext>
            </a:extLst>
          </p:cNvPr>
          <p:cNvPicPr>
            <a:picLocks noChangeAspect="1"/>
          </p:cNvPicPr>
          <p:nvPr/>
        </p:nvPicPr>
        <p:blipFill rotWithShape="1">
          <a:blip r:embed="rId2"/>
          <a:srcRect l="17957" t="34168" r="51683" b="28667"/>
          <a:stretch/>
        </p:blipFill>
        <p:spPr>
          <a:xfrm>
            <a:off x="2589212" y="1148862"/>
            <a:ext cx="4574613" cy="3009900"/>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n-US" dirty="0" err="1"/>
              <a:t>Londa</a:t>
            </a:r>
            <a:r>
              <a:rPr lang="en-US" dirty="0"/>
              <a:t> </a:t>
            </a:r>
            <a:r>
              <a:rPr lang="en-US" dirty="0" err="1"/>
              <a:t>Ebisomebwa</a:t>
            </a:r>
            <a:r>
              <a:rPr lang="en-US" dirty="0"/>
              <a:t> </a:t>
            </a:r>
            <a:r>
              <a:rPr lang="en-US" dirty="0" err="1"/>
              <a:t>buli</a:t>
            </a:r>
            <a:r>
              <a:rPr lang="en-US" dirty="0"/>
              <a:t> </a:t>
            </a:r>
            <a:r>
              <a:rPr lang="en-US" dirty="0" err="1"/>
              <a:t>Lunaku</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err="1"/>
              <a:t>Londa</a:t>
            </a:r>
            <a:r>
              <a:rPr lang="en-US" dirty="0"/>
              <a:t> </a:t>
            </a:r>
            <a:r>
              <a:rPr lang="en-US" dirty="0" err="1"/>
              <a:t>ku</a:t>
            </a:r>
            <a:r>
              <a:rPr lang="en-US" dirty="0"/>
              <a:t>:</a:t>
            </a:r>
          </a:p>
          <a:p>
            <a:pPr lvl="1"/>
            <a:r>
              <a:rPr lang="en-US" dirty="0" err="1"/>
              <a:t>Omulundi</a:t>
            </a:r>
            <a:r>
              <a:rPr lang="en-US" dirty="0"/>
              <a:t> </a:t>
            </a:r>
            <a:r>
              <a:rPr lang="en-US" dirty="0" err="1"/>
              <a:t>gumu</a:t>
            </a:r>
            <a:r>
              <a:rPr lang="en-US" dirty="0"/>
              <a:t> </a:t>
            </a:r>
            <a:r>
              <a:rPr lang="en-US" dirty="0" err="1"/>
              <a:t>buli</a:t>
            </a:r>
            <a:r>
              <a:rPr lang="en-US" dirty="0"/>
              <a:t> </a:t>
            </a:r>
            <a:r>
              <a:rPr lang="en-US" dirty="0" err="1"/>
              <a:t>Lunaku</a:t>
            </a:r>
            <a:r>
              <a:rPr lang="en-US" dirty="0"/>
              <a:t> (a.m. </a:t>
            </a:r>
            <a:r>
              <a:rPr lang="en-US" dirty="0" err="1"/>
              <a:t>oba</a:t>
            </a:r>
            <a:r>
              <a:rPr lang="en-US" dirty="0"/>
              <a:t> p.m.)</a:t>
            </a:r>
          </a:p>
          <a:p>
            <a:pPr lvl="1"/>
            <a:r>
              <a:rPr lang="en-US" dirty="0" err="1"/>
              <a:t>Emirundi</a:t>
            </a:r>
            <a:r>
              <a:rPr lang="en-US" dirty="0"/>
              <a:t> </a:t>
            </a:r>
            <a:r>
              <a:rPr lang="en-US" dirty="0" err="1"/>
              <a:t>ebiri</a:t>
            </a:r>
            <a:r>
              <a:rPr lang="en-US" dirty="0"/>
              <a:t> </a:t>
            </a:r>
            <a:r>
              <a:rPr lang="en-US" dirty="0" err="1"/>
              <a:t>buli</a:t>
            </a:r>
            <a:r>
              <a:rPr lang="en-US" dirty="0"/>
              <a:t> </a:t>
            </a:r>
            <a:r>
              <a:rPr lang="en-US" dirty="0" err="1"/>
              <a:t>Lunaku</a:t>
            </a:r>
            <a:r>
              <a:rPr lang="en-US" dirty="0"/>
              <a:t> (a.m. ne p.m.)</a:t>
            </a:r>
          </a:p>
          <a:p>
            <a:pPr lvl="2"/>
            <a:r>
              <a:rPr lang="en-US" dirty="0" err="1"/>
              <a:t>Okusoma</a:t>
            </a:r>
            <a:r>
              <a:rPr lang="en-US" dirty="0"/>
              <a:t> </a:t>
            </a:r>
            <a:r>
              <a:rPr lang="en-US" dirty="0" err="1"/>
              <a:t>kwa</a:t>
            </a:r>
            <a:r>
              <a:rPr lang="en-US" dirty="0"/>
              <a:t> </a:t>
            </a:r>
            <a:r>
              <a:rPr lang="en-US" dirty="0" err="1"/>
              <a:t>buli</a:t>
            </a:r>
            <a:r>
              <a:rPr lang="en-US" dirty="0"/>
              <a:t> </a:t>
            </a:r>
            <a:r>
              <a:rPr lang="en-US" dirty="0" err="1"/>
              <a:t>lunaku</a:t>
            </a:r>
            <a:r>
              <a:rPr lang="en-US" dirty="0"/>
              <a:t> </a:t>
            </a:r>
            <a:r>
              <a:rPr lang="en-US" dirty="0" err="1"/>
              <a:t>kujja</a:t>
            </a:r>
            <a:r>
              <a:rPr lang="en-US" dirty="0"/>
              <a:t> </a:t>
            </a:r>
            <a:r>
              <a:rPr lang="en-US" dirty="0" err="1"/>
              <a:t>kwawulwamu</a:t>
            </a:r>
            <a:r>
              <a:rPr lang="en-US" dirty="0"/>
              <a:t> </a:t>
            </a:r>
            <a:r>
              <a:rPr lang="en-US" dirty="0" err="1"/>
              <a:t>kyenkanyi</a:t>
            </a:r>
            <a:r>
              <a:rPr lang="en-US" dirty="0"/>
              <a:t> </a:t>
            </a:r>
            <a:r>
              <a:rPr lang="en-US" dirty="0" err="1"/>
              <a:t>wakati</a:t>
            </a:r>
            <a:r>
              <a:rPr lang="en-US" dirty="0"/>
              <a:t> </a:t>
            </a:r>
            <a:r>
              <a:rPr lang="en-US" dirty="0" err="1"/>
              <a:t>wa</a:t>
            </a:r>
            <a:r>
              <a:rPr lang="en-US" dirty="0"/>
              <a:t> AM ne PM</a:t>
            </a:r>
          </a:p>
          <a:p>
            <a:pPr lvl="2"/>
            <a:endParaRPr lang="en-US" dirty="0"/>
          </a:p>
        </p:txBody>
      </p:sp>
      <p:pic>
        <p:nvPicPr>
          <p:cNvPr id="5" name="Picture 4">
            <a:extLst>
              <a:ext uri="{FF2B5EF4-FFF2-40B4-BE49-F238E27FC236}">
                <a16:creationId xmlns:a16="http://schemas.microsoft.com/office/drawing/2014/main" id="{A3F39624-8D9E-4740-A8F5-B4899CD1F2A2}"/>
              </a:ext>
            </a:extLst>
          </p:cNvPr>
          <p:cNvPicPr>
            <a:picLocks noChangeAspect="1"/>
          </p:cNvPicPr>
          <p:nvPr/>
        </p:nvPicPr>
        <p:blipFill rotWithShape="1">
          <a:blip r:embed="rId2"/>
          <a:srcRect l="50000" t="34437" r="18726" b="47316"/>
          <a:stretch/>
        </p:blipFill>
        <p:spPr>
          <a:xfrm>
            <a:off x="2754923" y="1485899"/>
            <a:ext cx="7233352" cy="2268415"/>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en-US" sz="3000" dirty="0" err="1"/>
              <a:t>Londa</a:t>
            </a:r>
            <a:r>
              <a:rPr lang="en-US" sz="3000" dirty="0"/>
              <a:t> </a:t>
            </a:r>
            <a:r>
              <a:rPr lang="en-US" sz="3000" dirty="0" err="1"/>
              <a:t>Ensengeka</a:t>
            </a:r>
            <a:r>
              <a:rPr lang="en-US" sz="3000" dirty="0"/>
              <a:t> </a:t>
            </a:r>
            <a:r>
              <a:rPr lang="en-US" sz="3000" dirty="0" err="1"/>
              <a:t>y’Akatundu</a:t>
            </a:r>
            <a:r>
              <a:rPr lang="en-US" sz="3000" dirty="0"/>
              <a:t> </a:t>
            </a:r>
            <a:r>
              <a:rPr lang="en-US" sz="3000" dirty="0" err="1"/>
              <a:t>oba</a:t>
            </a:r>
            <a:r>
              <a:rPr lang="en-US" sz="3000" dirty="0"/>
              <a:t> </a:t>
            </a:r>
            <a:r>
              <a:rPr lang="en-US" sz="3000" dirty="0" err="1"/>
              <a:t>Ennyiriri</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normAutofit fontScale="77500" lnSpcReduction="20000"/>
          </a:bodyPr>
          <a:lstStyle/>
          <a:p>
            <a:r>
              <a:rPr lang="en-US" dirty="0" err="1"/>
              <a:t>Ekyokulabirako</a:t>
            </a:r>
            <a:r>
              <a:rPr lang="en-US" dirty="0"/>
              <a:t> </a:t>
            </a:r>
            <a:r>
              <a:rPr lang="en-US" dirty="0" err="1"/>
              <a:t>ky’akatundu</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Ekyokulabirako</a:t>
            </a:r>
            <a:r>
              <a:rPr lang="en-US" dirty="0"/>
              <a:t> </a:t>
            </a:r>
            <a:r>
              <a:rPr lang="en-US" dirty="0" err="1"/>
              <a:t>ky’olunyiriri</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dirty="0" err="1"/>
              <a:t>Bw’osalawo</a:t>
            </a:r>
            <a:r>
              <a:rPr lang="en-US" dirty="0"/>
              <a:t> </a:t>
            </a:r>
            <a:r>
              <a:rPr lang="en-US" dirty="0" err="1"/>
              <a:t>okuba</a:t>
            </a:r>
            <a:r>
              <a:rPr lang="en-US" dirty="0"/>
              <a:t> </a:t>
            </a:r>
            <a:r>
              <a:rPr lang="en-US" dirty="0" err="1"/>
              <a:t>n’ebijuliziddwa</a:t>
            </a:r>
            <a:r>
              <a:rPr lang="en-US" dirty="0"/>
              <a:t> </a:t>
            </a:r>
            <a:r>
              <a:rPr lang="en-US" dirty="0" err="1"/>
              <a:t>ebisalasala</a:t>
            </a:r>
            <a:r>
              <a:rPr lang="en-US" dirty="0"/>
              <a:t>, </a:t>
            </a:r>
            <a:r>
              <a:rPr lang="en-US" dirty="0" err="1"/>
              <a:t>ensengeka</a:t>
            </a:r>
            <a:r>
              <a:rPr lang="en-US" dirty="0"/>
              <a:t> </a:t>
            </a:r>
            <a:r>
              <a:rPr lang="en-US" dirty="0" err="1"/>
              <a:t>y’ennyiriri</a:t>
            </a:r>
            <a:r>
              <a:rPr lang="en-US" dirty="0"/>
              <a:t> </a:t>
            </a:r>
            <a:r>
              <a:rPr lang="en-US" dirty="0" err="1"/>
              <a:t>ejja</a:t>
            </a:r>
            <a:r>
              <a:rPr lang="en-US" dirty="0"/>
              <a:t> </a:t>
            </a:r>
            <a:r>
              <a:rPr lang="en-US" dirty="0" err="1"/>
              <a:t>kulondebwa</a:t>
            </a:r>
            <a:r>
              <a:rPr lang="en-US" dirty="0"/>
              <a:t> mu </a:t>
            </a:r>
            <a:r>
              <a:rPr lang="en-US" dirty="0" err="1"/>
              <a:t>ngeri</a:t>
            </a:r>
            <a:r>
              <a:rPr lang="en-US" dirty="0"/>
              <a:t> </a:t>
            </a:r>
            <a:r>
              <a:rPr lang="en-US" dirty="0" err="1"/>
              <a:t>ey’otoma</a:t>
            </a:r>
            <a:endParaRPr lang="en-US" dirty="0"/>
          </a:p>
        </p:txBody>
      </p:sp>
      <p:pic>
        <p:nvPicPr>
          <p:cNvPr id="5" name="Picture 4">
            <a:extLst>
              <a:ext uri="{FF2B5EF4-FFF2-40B4-BE49-F238E27FC236}">
                <a16:creationId xmlns:a16="http://schemas.microsoft.com/office/drawing/2014/main" id="{E86DDBE9-A6FB-4F78-B2F3-297498C18434}"/>
              </a:ext>
            </a:extLst>
          </p:cNvPr>
          <p:cNvPicPr>
            <a:picLocks noChangeAspect="1"/>
          </p:cNvPicPr>
          <p:nvPr/>
        </p:nvPicPr>
        <p:blipFill rotWithShape="1">
          <a:blip r:embed="rId4"/>
          <a:srcRect l="17236" t="34302" r="51688" b="46880"/>
          <a:stretch/>
        </p:blipFill>
        <p:spPr>
          <a:xfrm>
            <a:off x="3071095" y="869874"/>
            <a:ext cx="6397260" cy="2082117"/>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en-US" sz="2400" dirty="0" err="1"/>
              <a:t>Teekamu</a:t>
            </a:r>
            <a:r>
              <a:rPr lang="en-US" sz="2400" dirty="0"/>
              <a:t> </a:t>
            </a:r>
            <a:r>
              <a:rPr lang="en-US" sz="2400" dirty="0" err="1"/>
              <a:t>Ennyonyola</a:t>
            </a:r>
            <a:r>
              <a:rPr lang="en-US" sz="2400" dirty="0"/>
              <a:t> - </a:t>
            </a:r>
            <a:r>
              <a:rPr lang="en-US" sz="2400" dirty="0" err="1"/>
              <a:t>Londa</a:t>
            </a:r>
            <a:r>
              <a:rPr lang="en-US" sz="2400" dirty="0"/>
              <a:t> </a:t>
            </a:r>
            <a:r>
              <a:rPr lang="en-US" sz="2400" dirty="0" err="1"/>
              <a:t>ennyonyola</a:t>
            </a:r>
            <a:r>
              <a:rPr lang="en-US" sz="2400" dirty="0"/>
              <a:t> </a:t>
            </a:r>
            <a:r>
              <a:rPr lang="en-US" sz="2400" dirty="0" err="1"/>
              <a:t>essuula</a:t>
            </a:r>
            <a:r>
              <a:rPr lang="en-US" sz="2400" dirty="0"/>
              <a:t> </a:t>
            </a:r>
            <a:r>
              <a:rPr lang="en-US" sz="2400" dirty="0" err="1"/>
              <a:t>ku</a:t>
            </a:r>
            <a:r>
              <a:rPr lang="en-US" sz="2400" dirty="0"/>
              <a:t> </a:t>
            </a:r>
            <a:r>
              <a:rPr lang="en-US" sz="2400" dirty="0" err="1"/>
              <a:t>ssuula</a:t>
            </a:r>
            <a:r>
              <a:rPr lang="en-US" sz="2400" dirty="0"/>
              <a:t> </a:t>
            </a:r>
            <a:r>
              <a:rPr lang="en-US" sz="2400" dirty="0" err="1"/>
              <a:t>egenda</a:t>
            </a:r>
            <a:r>
              <a:rPr lang="en-US" sz="2400" dirty="0"/>
              <a:t> </a:t>
            </a:r>
            <a:r>
              <a:rPr lang="en-US" sz="2400" dirty="0" err="1"/>
              <a:t>okuteekebwa</a:t>
            </a:r>
            <a:r>
              <a:rPr lang="en-US" sz="2400" dirty="0"/>
              <a:t> mu </a:t>
            </a:r>
            <a:r>
              <a:rPr lang="en-US" sz="2400" dirty="0" err="1"/>
              <a:t>nteekateeka</a:t>
            </a:r>
            <a:r>
              <a:rPr lang="en-US" sz="2400" dirty="0"/>
              <a:t> </a:t>
            </a:r>
            <a:r>
              <a:rPr lang="en-US" sz="2400" dirty="0" err="1"/>
              <a:t>yo</a:t>
            </a:r>
            <a:r>
              <a:rPr lang="en-US" sz="2400" dirty="0"/>
              <a:t>.</a:t>
            </a:r>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en-US" sz="1200" dirty="0" err="1"/>
              <a:t>Ennyonyola</a:t>
            </a:r>
            <a:r>
              <a:rPr lang="en-US" sz="1200" dirty="0"/>
              <a:t> </a:t>
            </a:r>
            <a:r>
              <a:rPr lang="en-US" sz="1200" dirty="0" err="1"/>
              <a:t>z’essuula</a:t>
            </a:r>
            <a:r>
              <a:rPr lang="en-US" sz="1200" dirty="0"/>
              <a:t> </a:t>
            </a:r>
            <a:r>
              <a:rPr lang="en-US" sz="1200" dirty="0" err="1"/>
              <a:t>ku</a:t>
            </a:r>
            <a:r>
              <a:rPr lang="en-US" sz="1200" dirty="0"/>
              <a:t> </a:t>
            </a:r>
            <a:r>
              <a:rPr lang="en-US" sz="1200" dirty="0" err="1"/>
              <a:t>ssuula</a:t>
            </a:r>
            <a:r>
              <a:rPr lang="en-US" sz="1200" dirty="0"/>
              <a:t> </a:t>
            </a:r>
            <a:r>
              <a:rPr lang="en-US" sz="1200" dirty="0" err="1"/>
              <a:t>zisangibwa</a:t>
            </a:r>
            <a:r>
              <a:rPr lang="en-US" sz="1200" dirty="0"/>
              <a:t> </a:t>
            </a:r>
            <a:r>
              <a:rPr lang="en-US" sz="1200" dirty="0" err="1"/>
              <a:t>n’ekibinja</a:t>
            </a:r>
            <a:r>
              <a:rPr lang="en-US" sz="1200" dirty="0"/>
              <a:t> </a:t>
            </a:r>
            <a:r>
              <a:rPr lang="en-US" sz="1200" dirty="0" err="1"/>
              <a:t>ky’emiramwa</a:t>
            </a:r>
            <a:r>
              <a:rPr lang="en-US" sz="1200" dirty="0"/>
              <a:t> </a:t>
            </a:r>
            <a:r>
              <a:rPr lang="en-US" sz="1200" dirty="0" err="1"/>
              <a:t>ekisooka</a:t>
            </a:r>
            <a:r>
              <a:rPr lang="en-US" sz="1200" dirty="0"/>
              <a:t> </a:t>
            </a:r>
            <a:r>
              <a:rPr lang="en-US" sz="1200" dirty="0" err="1"/>
              <a:t>kyokka</a:t>
            </a:r>
            <a:r>
              <a:rPr lang="en-US" sz="1200" dirty="0"/>
              <a:t> era </a:t>
            </a:r>
            <a:r>
              <a:rPr lang="en-US" sz="1200" dirty="0" err="1"/>
              <a:t>singa</a:t>
            </a:r>
            <a:r>
              <a:rPr lang="en-US" sz="1200" dirty="0"/>
              <a:t> </a:t>
            </a:r>
            <a:r>
              <a:rPr lang="en-US" sz="1200" dirty="0" err="1"/>
              <a:t>olonze</a:t>
            </a:r>
            <a:r>
              <a:rPr lang="en-US" sz="1200" dirty="0"/>
              <a:t> </a:t>
            </a:r>
            <a:r>
              <a:rPr lang="en-US" sz="1200" dirty="0" err="1"/>
              <a:t>ebbanga</a:t>
            </a:r>
            <a:r>
              <a:rPr lang="en-US" sz="1200" dirty="0"/>
              <a:t> </a:t>
            </a:r>
            <a:r>
              <a:rPr lang="en-US" sz="1200" dirty="0" err="1"/>
              <a:t>ly’essuula</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9242570" cy="1244749"/>
          </a:xfrm>
        </p:spPr>
        <p:txBody>
          <a:bodyPr>
            <a:normAutofit fontScale="92500"/>
          </a:bodyPr>
          <a:lstStyle/>
          <a:p>
            <a:r>
              <a:rPr lang="en-US" dirty="0" err="1"/>
              <a:t>Ebinyonyola</a:t>
            </a:r>
            <a:r>
              <a:rPr lang="en-US" dirty="0"/>
              <a:t> </a:t>
            </a:r>
            <a:r>
              <a:rPr lang="en-US" dirty="0" err="1"/>
              <a:t>bikuŋŋaanyiziddwa</a:t>
            </a:r>
            <a:r>
              <a:rPr lang="en-US" dirty="0"/>
              <a:t> mu </a:t>
            </a:r>
            <a:r>
              <a:rPr lang="en-US" dirty="0" err="1"/>
              <a:t>bibinja</a:t>
            </a:r>
            <a:r>
              <a:rPr lang="en-US" dirty="0"/>
              <a:t> </a:t>
            </a:r>
            <a:r>
              <a:rPr lang="en-US" dirty="0" err="1"/>
              <a:t>okusinziira</a:t>
            </a:r>
            <a:r>
              <a:rPr lang="en-US" dirty="0"/>
              <a:t> </a:t>
            </a:r>
            <a:r>
              <a:rPr lang="en-US" dirty="0" err="1"/>
              <a:t>ku</a:t>
            </a:r>
            <a:r>
              <a:rPr lang="en-US" dirty="0"/>
              <a:t> </a:t>
            </a:r>
            <a:r>
              <a:rPr lang="en-US" dirty="0" err="1"/>
              <a:t>nnyiriri</a:t>
            </a:r>
            <a:r>
              <a:rPr lang="en-US" dirty="0"/>
              <a:t> </a:t>
            </a:r>
            <a:r>
              <a:rPr lang="en-US" dirty="0" err="1"/>
              <a:t>okusinziira</a:t>
            </a:r>
            <a:r>
              <a:rPr lang="en-US" dirty="0"/>
              <a:t> </a:t>
            </a:r>
            <a:r>
              <a:rPr lang="en-US" dirty="0" err="1"/>
              <a:t>ku</a:t>
            </a:r>
            <a:r>
              <a:rPr lang="en-US" dirty="0"/>
              <a:t> </a:t>
            </a:r>
            <a:r>
              <a:rPr lang="en-US" dirty="0" err="1"/>
              <a:t>lulimi</a:t>
            </a:r>
            <a:endParaRPr lang="en-US" dirty="0"/>
          </a:p>
          <a:p>
            <a:r>
              <a:rPr lang="pl-PL" dirty="0"/>
              <a:t>Londa okuva mu bigambo 155 mu nnimi 15</a:t>
            </a:r>
            <a:endParaRPr lang="en-US" dirty="0"/>
          </a:p>
          <a:p>
            <a:pPr lvl="1"/>
            <a:r>
              <a:rPr lang="en-US" dirty="0"/>
              <a:t>Kino </a:t>
            </a:r>
            <a:r>
              <a:rPr lang="en-US" dirty="0" err="1"/>
              <a:t>kya</a:t>
            </a:r>
            <a:r>
              <a:rPr lang="en-US" dirty="0"/>
              <a:t> </a:t>
            </a:r>
            <a:r>
              <a:rPr lang="en-US" dirty="0" err="1"/>
              <a:t>kwesalirawo</a:t>
            </a:r>
            <a:r>
              <a:rPr lang="en-US" dirty="0"/>
              <a:t>. </a:t>
            </a:r>
            <a:r>
              <a:rPr lang="en-US" dirty="0" err="1"/>
              <a:t>Bw’oba</a:t>
            </a:r>
            <a:r>
              <a:rPr lang="en-US" dirty="0"/>
              <a:t> ​​</a:t>
            </a:r>
            <a:r>
              <a:rPr lang="en-US" dirty="0" err="1"/>
              <a:t>toyagala</a:t>
            </a:r>
            <a:r>
              <a:rPr lang="en-US" dirty="0"/>
              <a:t> commentary, </a:t>
            </a:r>
            <a:r>
              <a:rPr lang="en-US" dirty="0" err="1"/>
              <a:t>leka</a:t>
            </a:r>
            <a:r>
              <a:rPr lang="en-US" dirty="0"/>
              <a:t> </a:t>
            </a:r>
            <a:r>
              <a:rPr lang="en-US" dirty="0" err="1"/>
              <a:t>nga</a:t>
            </a:r>
            <a:r>
              <a:rPr lang="en-US" dirty="0"/>
              <a:t> None</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1939637" y="624110"/>
            <a:ext cx="9975272" cy="817828"/>
          </a:xfrm>
        </p:spPr>
        <p:txBody>
          <a:bodyPr>
            <a:noAutofit/>
          </a:bodyPr>
          <a:lstStyle/>
          <a:p>
            <a:r>
              <a:rPr lang="en-US" sz="2800" dirty="0" err="1"/>
              <a:t>Londa</a:t>
            </a:r>
            <a:r>
              <a:rPr lang="en-US" sz="2800" dirty="0"/>
              <a:t> </a:t>
            </a:r>
            <a:r>
              <a:rPr lang="en-US" sz="2800" dirty="0" err="1"/>
              <a:t>Okusinziira</a:t>
            </a:r>
            <a:r>
              <a:rPr lang="en-US" sz="2800" dirty="0"/>
              <a:t> </a:t>
            </a:r>
            <a:r>
              <a:rPr lang="en-US" sz="2800" dirty="0" err="1"/>
              <a:t>ku</a:t>
            </a:r>
            <a:r>
              <a:rPr lang="en-US" sz="2800" dirty="0"/>
              <a:t> </a:t>
            </a:r>
            <a:r>
              <a:rPr lang="en-US" sz="2800" dirty="0" err="1"/>
              <a:t>Lunaku</a:t>
            </a:r>
            <a:r>
              <a:rPr lang="en-US" sz="2800" dirty="0"/>
              <a:t>, </a:t>
            </a:r>
            <a:r>
              <a:rPr lang="en-US" sz="2800" dirty="0" err="1"/>
              <a:t>Olunaku</a:t>
            </a:r>
            <a:r>
              <a:rPr lang="en-US" sz="2800" dirty="0"/>
              <a:t>, </a:t>
            </a:r>
            <a:r>
              <a:rPr lang="en-US" sz="2800" dirty="0" err="1"/>
              <a:t>oba</a:t>
            </a:r>
            <a:r>
              <a:rPr lang="en-US" sz="2800" dirty="0"/>
              <a:t> </a:t>
            </a:r>
            <a:r>
              <a:rPr lang="en-US" sz="2800" dirty="0" err="1"/>
              <a:t>Bwombi</a:t>
            </a:r>
            <a:endParaRPr lang="en-US" sz="2800"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en-US" dirty="0"/>
              <a:t>Ku </a:t>
            </a:r>
            <a:r>
              <a:rPr lang="en-US" dirty="0" err="1"/>
              <a:t>lunaku</a:t>
            </a:r>
            <a:r>
              <a:rPr lang="en-US" dirty="0"/>
              <a:t> – </a:t>
            </a:r>
            <a:r>
              <a:rPr lang="en-US" dirty="0" err="1"/>
              <a:t>Ekyokulabirako</a:t>
            </a:r>
            <a:r>
              <a:rPr lang="en-US" dirty="0"/>
              <a:t> – </a:t>
            </a:r>
            <a:r>
              <a:rPr lang="en-US" dirty="0" err="1"/>
              <a:t>Olunaku</a:t>
            </a:r>
            <a:r>
              <a:rPr lang="en-US" dirty="0"/>
              <a:t> 1, </a:t>
            </a:r>
            <a:r>
              <a:rPr lang="en-US" dirty="0" err="1"/>
              <a:t>Olunaku</a:t>
            </a:r>
            <a:r>
              <a:rPr lang="en-US" dirty="0"/>
              <a:t> 2, </a:t>
            </a:r>
            <a:r>
              <a:rPr lang="en-US" dirty="0" err="1"/>
              <a:t>n’ebirala</a:t>
            </a:r>
            <a:r>
              <a:rPr lang="en-US" dirty="0"/>
              <a:t>.</a:t>
            </a:r>
          </a:p>
          <a:p>
            <a:r>
              <a:rPr lang="en-US" dirty="0" err="1"/>
              <a:t>Okusinziira</a:t>
            </a:r>
            <a:r>
              <a:rPr lang="en-US" dirty="0"/>
              <a:t> </a:t>
            </a:r>
            <a:r>
              <a:rPr lang="en-US" dirty="0" err="1"/>
              <a:t>ku</a:t>
            </a:r>
            <a:r>
              <a:rPr lang="en-US" dirty="0"/>
              <a:t> </a:t>
            </a:r>
            <a:r>
              <a:rPr lang="en-US" dirty="0" err="1"/>
              <a:t>Lunaku</a:t>
            </a:r>
            <a:r>
              <a:rPr lang="en-US" dirty="0"/>
              <a:t> – </a:t>
            </a:r>
            <a:r>
              <a:rPr lang="en-US" dirty="0" err="1"/>
              <a:t>Eky’okulabirako</a:t>
            </a:r>
            <a:r>
              <a:rPr lang="en-US" dirty="0"/>
              <a:t> – January 1, January 2, </a:t>
            </a:r>
            <a:r>
              <a:rPr lang="en-US" dirty="0" err="1"/>
              <a:t>n’ebirala</a:t>
            </a:r>
            <a:r>
              <a:rPr lang="en-US" dirty="0"/>
              <a:t>.</a:t>
            </a:r>
          </a:p>
          <a:p>
            <a:r>
              <a:rPr lang="en-US" dirty="0" err="1"/>
              <a:t>Okusinziira</a:t>
            </a:r>
            <a:r>
              <a:rPr lang="en-US" dirty="0"/>
              <a:t> </a:t>
            </a:r>
            <a:r>
              <a:rPr lang="en-US" dirty="0" err="1"/>
              <a:t>ku</a:t>
            </a:r>
            <a:r>
              <a:rPr lang="en-US" dirty="0"/>
              <a:t> </a:t>
            </a:r>
            <a:r>
              <a:rPr lang="en-US" dirty="0" err="1"/>
              <a:t>Misana</a:t>
            </a:r>
            <a:r>
              <a:rPr lang="en-US" dirty="0"/>
              <a:t> </a:t>
            </a:r>
            <a:r>
              <a:rPr lang="en-US" dirty="0" err="1"/>
              <a:t>n’Olunaku</a:t>
            </a:r>
            <a:r>
              <a:rPr lang="en-US" dirty="0"/>
              <a:t> – </a:t>
            </a:r>
            <a:r>
              <a:rPr lang="en-US" dirty="0" err="1"/>
              <a:t>Omutwe</a:t>
            </a:r>
            <a:r>
              <a:rPr lang="en-US" dirty="0"/>
              <a:t> </a:t>
            </a:r>
            <a:r>
              <a:rPr lang="en-US" dirty="0" err="1"/>
              <a:t>gujja</a:t>
            </a:r>
            <a:r>
              <a:rPr lang="en-US" dirty="0"/>
              <a:t> </a:t>
            </a:r>
            <a:r>
              <a:rPr lang="en-US" dirty="0" err="1"/>
              <a:t>kulaga</a:t>
            </a:r>
            <a:r>
              <a:rPr lang="en-US" dirty="0"/>
              <a:t> </a:t>
            </a:r>
            <a:r>
              <a:rPr lang="en-US" dirty="0" err="1"/>
              <a:t>byombi</a:t>
            </a:r>
            <a:r>
              <a:rPr lang="en-US" dirty="0"/>
              <a:t> </a:t>
            </a:r>
            <a:r>
              <a:rPr lang="en-US" dirty="0" err="1"/>
              <a:t>nga</a:t>
            </a:r>
            <a:r>
              <a:rPr lang="en-US" dirty="0"/>
              <a:t> </a:t>
            </a:r>
            <a:r>
              <a:rPr lang="en-US" dirty="0" err="1"/>
              <a:t>Olunaku</a:t>
            </a:r>
            <a:r>
              <a:rPr lang="en-US" dirty="0"/>
              <a:t> </a:t>
            </a:r>
            <a:r>
              <a:rPr lang="en-US" dirty="0" err="1"/>
              <a:t>lusoose</a:t>
            </a:r>
            <a:endParaRPr lang="en-US" dirty="0"/>
          </a:p>
          <a:p>
            <a:r>
              <a:rPr lang="en-US" dirty="0"/>
              <a:t>Ku </a:t>
            </a:r>
            <a:r>
              <a:rPr lang="en-US" dirty="0" err="1"/>
              <a:t>Lunaku</a:t>
            </a:r>
            <a:r>
              <a:rPr lang="en-US" dirty="0"/>
              <a:t> </a:t>
            </a:r>
            <a:r>
              <a:rPr lang="en-US" dirty="0" err="1"/>
              <a:t>n'Olunaku</a:t>
            </a:r>
            <a:r>
              <a:rPr lang="en-US" dirty="0"/>
              <a:t> - </a:t>
            </a:r>
            <a:r>
              <a:rPr lang="en-US" dirty="0" err="1"/>
              <a:t>Omutwe</a:t>
            </a:r>
            <a:r>
              <a:rPr lang="en-US" dirty="0"/>
              <a:t> </a:t>
            </a:r>
            <a:r>
              <a:rPr lang="en-US" dirty="0" err="1"/>
              <a:t>gujja</a:t>
            </a:r>
            <a:r>
              <a:rPr lang="en-US" dirty="0"/>
              <a:t> </a:t>
            </a:r>
            <a:r>
              <a:rPr lang="en-US" dirty="0" err="1"/>
              <a:t>kulaga</a:t>
            </a:r>
            <a:r>
              <a:rPr lang="en-US" dirty="0"/>
              <a:t> </a:t>
            </a:r>
            <a:r>
              <a:rPr lang="en-US" dirty="0" err="1"/>
              <a:t>byombi</a:t>
            </a:r>
            <a:r>
              <a:rPr lang="en-US" dirty="0"/>
              <a:t> </a:t>
            </a:r>
            <a:r>
              <a:rPr lang="en-US" dirty="0" err="1"/>
              <a:t>n'Olunaku</a:t>
            </a:r>
            <a:r>
              <a:rPr lang="en-US" dirty="0"/>
              <a:t> </a:t>
            </a:r>
            <a:r>
              <a:rPr lang="en-US" dirty="0" err="1"/>
              <a:t>okusooka</a:t>
            </a:r>
            <a:endParaRPr lang="en-US" dirty="0"/>
          </a:p>
        </p:txBody>
      </p:sp>
      <p:pic>
        <p:nvPicPr>
          <p:cNvPr id="8" name="Picture 7">
            <a:extLst>
              <a:ext uri="{FF2B5EF4-FFF2-40B4-BE49-F238E27FC236}">
                <a16:creationId xmlns:a16="http://schemas.microsoft.com/office/drawing/2014/main" id="{B77ED250-8B0B-47C9-AA6A-FD229DEDC108}"/>
              </a:ext>
            </a:extLst>
          </p:cNvPr>
          <p:cNvPicPr>
            <a:picLocks noChangeAspect="1"/>
          </p:cNvPicPr>
          <p:nvPr/>
        </p:nvPicPr>
        <p:blipFill rotWithShape="1">
          <a:blip r:embed="rId2"/>
          <a:srcRect l="17524" t="32826" r="50000" b="41413"/>
          <a:stretch/>
        </p:blipFill>
        <p:spPr>
          <a:xfrm>
            <a:off x="2589212" y="1248508"/>
            <a:ext cx="6207288" cy="2646484"/>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en-US" sz="1800" dirty="0" err="1"/>
              <a:t>Nywa</a:t>
            </a:r>
            <a:r>
              <a:rPr lang="en-US" sz="1800" dirty="0"/>
              <a:t> </a:t>
            </a:r>
            <a:r>
              <a:rPr lang="en-US" sz="1800" dirty="0" err="1"/>
              <a:t>ku</a:t>
            </a:r>
            <a:r>
              <a:rPr lang="en-US" sz="1800" dirty="0"/>
              <a:t> </a:t>
            </a:r>
            <a:r>
              <a:rPr lang="en-US" sz="1800" dirty="0" err="1"/>
              <a:t>kalenda</a:t>
            </a:r>
            <a:r>
              <a:rPr lang="en-US" sz="1800" dirty="0"/>
              <a:t> </a:t>
            </a:r>
            <a:r>
              <a:rPr lang="en-US" sz="1800" dirty="0" err="1"/>
              <a:t>okulonda</a:t>
            </a:r>
            <a:r>
              <a:rPr lang="en-US" sz="1800" dirty="0"/>
              <a:t> </a:t>
            </a:r>
            <a:r>
              <a:rPr lang="en-US" sz="1800" dirty="0" err="1"/>
              <a:t>olunaku</a:t>
            </a:r>
            <a:r>
              <a:rPr lang="en-US" sz="1800" dirty="0"/>
              <a:t> </a:t>
            </a:r>
            <a:r>
              <a:rPr lang="en-US" sz="1800" dirty="0" err="1"/>
              <a:t>lw’okusoma</a:t>
            </a:r>
            <a:r>
              <a:rPr lang="en-US" sz="1800" dirty="0"/>
              <a:t> </a:t>
            </a:r>
            <a:r>
              <a:rPr lang="en-US" sz="1800" dirty="0" err="1"/>
              <a:t>okutandika</a:t>
            </a:r>
            <a:r>
              <a:rPr lang="en-US" sz="1800" dirty="0"/>
              <a:t>. </a:t>
            </a:r>
            <a:r>
              <a:rPr lang="en-US" sz="1800" dirty="0" err="1"/>
              <a:t>Bw’oba</a:t>
            </a:r>
            <a:r>
              <a:rPr lang="en-US" sz="1800" dirty="0"/>
              <a:t> ​​</a:t>
            </a:r>
            <a:r>
              <a:rPr lang="en-US" sz="1800" dirty="0" err="1"/>
              <a:t>walonze</a:t>
            </a:r>
            <a:r>
              <a:rPr lang="en-US" sz="1800" dirty="0"/>
              <a:t> Custom Duration, </a:t>
            </a:r>
            <a:r>
              <a:rPr lang="en-US" sz="1800" dirty="0" err="1"/>
              <a:t>londa</a:t>
            </a:r>
            <a:r>
              <a:rPr lang="en-US" sz="1800" dirty="0"/>
              <a:t> </a:t>
            </a:r>
            <a:r>
              <a:rPr lang="en-US" sz="1800" dirty="0" err="1"/>
              <a:t>olunaku</a:t>
            </a:r>
            <a:r>
              <a:rPr lang="en-US" sz="1800" dirty="0"/>
              <a:t> </a:t>
            </a:r>
            <a:r>
              <a:rPr lang="en-US" sz="1800" dirty="0" err="1"/>
              <a:t>lw’okusoma</a:t>
            </a:r>
            <a:r>
              <a:rPr lang="en-US" sz="1800" dirty="0"/>
              <a:t> </a:t>
            </a:r>
            <a:r>
              <a:rPr lang="en-US" sz="1800" dirty="0" err="1"/>
              <a:t>okuggwaako</a:t>
            </a:r>
            <a:endParaRPr lang="en-US" sz="18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Yingiza</a:t>
            </a:r>
            <a:r>
              <a:rPr lang="en-US" dirty="0"/>
              <a:t> </a:t>
            </a:r>
            <a:r>
              <a:rPr lang="en-US" dirty="0" err="1"/>
              <a:t>omuwendo</a:t>
            </a:r>
            <a:r>
              <a:rPr lang="en-US" dirty="0"/>
              <a:t> </a:t>
            </a:r>
            <a:r>
              <a:rPr lang="en-US" dirty="0" err="1"/>
              <a:t>gwokka</a:t>
            </a:r>
            <a:r>
              <a:rPr lang="en-US" dirty="0"/>
              <a:t> </a:t>
            </a:r>
            <a:r>
              <a:rPr lang="en-US" dirty="0" err="1"/>
              <a:t>singa</a:t>
            </a:r>
            <a:r>
              <a:rPr lang="en-US" dirty="0"/>
              <a:t> </a:t>
            </a:r>
            <a:r>
              <a:rPr lang="en-US" dirty="0" err="1"/>
              <a:t>olonze</a:t>
            </a:r>
            <a:r>
              <a:rPr lang="en-US" dirty="0"/>
              <a:t> Custom Duration</a:t>
            </a:r>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dirty="0" err="1"/>
              <a:t>Olunaku</a:t>
            </a:r>
            <a:r>
              <a:rPr lang="en-US" sz="2000" dirty="0"/>
              <a:t> </a:t>
            </a:r>
            <a:r>
              <a:rPr lang="en-US" sz="2000" dirty="0" err="1"/>
              <a:t>lw'okumaliriza</a:t>
            </a:r>
            <a:r>
              <a:rPr lang="en-US" sz="2000" dirty="0"/>
              <a:t> </a:t>
            </a:r>
            <a:r>
              <a:rPr lang="en-US" sz="2000" dirty="0" err="1"/>
              <a:t>okusoma</a:t>
            </a:r>
            <a:r>
              <a:rPr lang="en-US" sz="2000" dirty="0"/>
              <a:t> </a:t>
            </a:r>
            <a:r>
              <a:rPr lang="en-US" sz="2000" dirty="0" err="1"/>
              <a:t>lujja</a:t>
            </a:r>
            <a:r>
              <a:rPr lang="en-US" sz="2000" dirty="0"/>
              <a:t> </a:t>
            </a:r>
            <a:r>
              <a:rPr lang="en-US" sz="2000" dirty="0" err="1"/>
              <a:t>kuba</a:t>
            </a:r>
            <a:r>
              <a:rPr lang="en-US" sz="2000" dirty="0"/>
              <a:t> </a:t>
            </a:r>
            <a:r>
              <a:rPr lang="en-US" sz="2000" dirty="0" err="1"/>
              <a:t>terusobola</a:t>
            </a:r>
            <a:r>
              <a:rPr lang="en-US" sz="2000" dirty="0"/>
              <a:t> </a:t>
            </a:r>
            <a:r>
              <a:rPr lang="en-US" sz="2000" dirty="0" err="1"/>
              <a:t>kulondebwa</a:t>
            </a:r>
            <a:r>
              <a:rPr lang="en-US" sz="2000" dirty="0"/>
              <a:t> </a:t>
            </a:r>
            <a:r>
              <a:rPr lang="en-US" sz="2000" dirty="0" err="1"/>
              <a:t>okuggyako</a:t>
            </a:r>
            <a:r>
              <a:rPr lang="en-US" sz="2000" dirty="0"/>
              <a:t> </a:t>
            </a:r>
            <a:r>
              <a:rPr lang="en-US" sz="2000" dirty="0" err="1"/>
              <a:t>ng'olonze</a:t>
            </a:r>
            <a:r>
              <a:rPr lang="en-US" sz="2000" dirty="0"/>
              <a:t> Custom Duration mu Duration drop down</a:t>
            </a:r>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Olunaku</a:t>
            </a:r>
            <a:r>
              <a:rPr lang="en-US" dirty="0"/>
              <a:t> </a:t>
            </a:r>
            <a:r>
              <a:rPr lang="en-US" dirty="0" err="1"/>
              <a:t>lw'okutandika</a:t>
            </a:r>
            <a:r>
              <a:rPr lang="en-US" dirty="0"/>
              <a:t> </a:t>
            </a:r>
            <a:r>
              <a:rPr lang="en-US" dirty="0" err="1"/>
              <a:t>kikakatako</a:t>
            </a:r>
            <a:r>
              <a:rPr lang="en-US" dirty="0"/>
              <a:t> ne </a:t>
            </a:r>
            <a:r>
              <a:rPr lang="en-US" dirty="0" err="1"/>
              <a:t>bw'oba</a:t>
            </a:r>
            <a:r>
              <a:rPr lang="en-US" dirty="0"/>
              <a:t> </a:t>
            </a:r>
            <a:r>
              <a:rPr lang="en-US" dirty="0" err="1"/>
              <a:t>olonze</a:t>
            </a:r>
            <a:r>
              <a:rPr lang="en-US" dirty="0"/>
              <a:t> </a:t>
            </a:r>
            <a:r>
              <a:rPr lang="en-US" dirty="0" err="1"/>
              <a:t>omutwe</a:t>
            </a:r>
            <a:r>
              <a:rPr lang="en-US" dirty="0"/>
              <a:t> </a:t>
            </a:r>
            <a:r>
              <a:rPr lang="en-US" dirty="0" err="1"/>
              <a:t>gw'Olunaku</a:t>
            </a:r>
            <a:endParaRPr lang="en-US" dirty="0"/>
          </a:p>
        </p:txBody>
      </p:sp>
      <p:pic>
        <p:nvPicPr>
          <p:cNvPr id="4" name="Picture 3">
            <a:extLst>
              <a:ext uri="{FF2B5EF4-FFF2-40B4-BE49-F238E27FC236}">
                <a16:creationId xmlns:a16="http://schemas.microsoft.com/office/drawing/2014/main" id="{617190F3-74B3-41B0-883F-A8459709B1BB}"/>
              </a:ext>
            </a:extLst>
          </p:cNvPr>
          <p:cNvPicPr>
            <a:picLocks noChangeAspect="1"/>
          </p:cNvPicPr>
          <p:nvPr/>
        </p:nvPicPr>
        <p:blipFill rotWithShape="1">
          <a:blip r:embed="rId4"/>
          <a:srcRect l="38943" t="42755" r="40000" b="47795"/>
          <a:stretch/>
        </p:blipFill>
        <p:spPr>
          <a:xfrm>
            <a:off x="1628499" y="1205288"/>
            <a:ext cx="3936297" cy="949449"/>
          </a:xfrm>
          <a:prstGeom prst="rect">
            <a:avLst/>
          </a:prstGeom>
        </p:spPr>
      </p:pic>
      <p:pic>
        <p:nvPicPr>
          <p:cNvPr id="7" name="Picture 6">
            <a:extLst>
              <a:ext uri="{FF2B5EF4-FFF2-40B4-BE49-F238E27FC236}">
                <a16:creationId xmlns:a16="http://schemas.microsoft.com/office/drawing/2014/main" id="{D5618F2E-6DEA-4204-9154-68194043E62B}"/>
              </a:ext>
            </a:extLst>
          </p:cNvPr>
          <p:cNvPicPr>
            <a:picLocks noChangeAspect="1"/>
          </p:cNvPicPr>
          <p:nvPr/>
        </p:nvPicPr>
        <p:blipFill rotWithShape="1">
          <a:blip r:embed="rId4"/>
          <a:srcRect l="61081" t="43023" r="18510" b="45690"/>
          <a:stretch/>
        </p:blipFill>
        <p:spPr>
          <a:xfrm>
            <a:off x="6296310" y="1008185"/>
            <a:ext cx="3814973" cy="1134051"/>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en-US" sz="3600" dirty="0" err="1"/>
              <a:t>Londa</a:t>
            </a:r>
            <a:r>
              <a:rPr lang="en-US" sz="3600" dirty="0"/>
              <a:t> </a:t>
            </a:r>
            <a:r>
              <a:rPr lang="en-US" sz="3600" dirty="0" err="1"/>
              <a:t>Enkola</a:t>
            </a:r>
            <a:r>
              <a:rPr lang="en-US" sz="3600" dirty="0"/>
              <a:t> ya eBook</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10000"/>
          </a:bodyPr>
          <a:lstStyle/>
          <a:p>
            <a:r>
              <a:rPr lang="en-US" dirty="0" err="1"/>
              <a:t>Esobola</a:t>
            </a:r>
            <a:r>
              <a:rPr lang="en-US" dirty="0"/>
              <a:t> </a:t>
            </a:r>
            <a:r>
              <a:rPr lang="en-US" dirty="0" err="1"/>
              <a:t>okulondebwa</a:t>
            </a:r>
            <a:r>
              <a:rPr lang="en-US" dirty="0"/>
              <a:t> </a:t>
            </a:r>
            <a:r>
              <a:rPr lang="en-US" dirty="0" err="1"/>
              <a:t>singa</a:t>
            </a:r>
            <a:r>
              <a:rPr lang="en-US" dirty="0"/>
              <a:t> </a:t>
            </a:r>
            <a:r>
              <a:rPr lang="en-US" dirty="0" err="1"/>
              <a:t>Muteekemu</a:t>
            </a:r>
            <a:r>
              <a:rPr lang="en-US" dirty="0"/>
              <a:t> </a:t>
            </a:r>
            <a:r>
              <a:rPr lang="en-US" dirty="0" err="1"/>
              <a:t>Ebyawandiikibwa</a:t>
            </a:r>
            <a:r>
              <a:rPr lang="en-US" dirty="0"/>
              <a:t> </a:t>
            </a:r>
            <a:r>
              <a:rPr lang="en-US" dirty="0" err="1"/>
              <a:t>eba</a:t>
            </a:r>
            <a:r>
              <a:rPr lang="en-US" dirty="0"/>
              <a:t> Yee</a:t>
            </a:r>
          </a:p>
          <a:p>
            <a:r>
              <a:rPr lang="en-US" dirty="0" err="1"/>
              <a:t>Okulonda</a:t>
            </a:r>
            <a:r>
              <a:rPr lang="en-US" dirty="0"/>
              <a:t> </a:t>
            </a:r>
            <a:r>
              <a:rPr lang="en-US" dirty="0" err="1"/>
              <a:t>kwo</a:t>
            </a:r>
            <a:r>
              <a:rPr lang="en-US" dirty="0"/>
              <a:t> </a:t>
            </a:r>
            <a:r>
              <a:rPr lang="en-US" dirty="0" err="1"/>
              <a:t>kwesigamye</a:t>
            </a:r>
            <a:r>
              <a:rPr lang="en-US" dirty="0"/>
              <a:t> </a:t>
            </a:r>
            <a:r>
              <a:rPr lang="en-US" dirty="0" err="1"/>
              <a:t>ku</a:t>
            </a:r>
            <a:r>
              <a:rPr lang="en-US" dirty="0"/>
              <a:t> eReader </a:t>
            </a:r>
            <a:r>
              <a:rPr lang="en-US" dirty="0" err="1"/>
              <a:t>yonna</a:t>
            </a:r>
            <a:r>
              <a:rPr lang="en-US" dirty="0"/>
              <a:t> </a:t>
            </a:r>
            <a:r>
              <a:rPr lang="en-US" dirty="0" err="1"/>
              <a:t>gy’oyagala</a:t>
            </a:r>
            <a:r>
              <a:rPr lang="en-US" dirty="0"/>
              <a:t> </a:t>
            </a:r>
            <a:r>
              <a:rPr lang="en-US" dirty="0" err="1"/>
              <a:t>okukozesa</a:t>
            </a:r>
            <a:r>
              <a:rPr lang="en-US" dirty="0"/>
              <a:t>.  </a:t>
            </a:r>
          </a:p>
          <a:p>
            <a:pPr lvl="1"/>
            <a:r>
              <a:rPr lang="en-US" dirty="0"/>
              <a:t>PDF – </a:t>
            </a:r>
            <a:r>
              <a:rPr lang="en-US" dirty="0" err="1"/>
              <a:t>Enkola</a:t>
            </a:r>
            <a:r>
              <a:rPr lang="en-US" dirty="0"/>
              <a:t> ya </a:t>
            </a:r>
            <a:r>
              <a:rPr lang="en-US" dirty="0" err="1"/>
              <a:t>bonna</a:t>
            </a:r>
            <a:r>
              <a:rPr lang="en-US" dirty="0"/>
              <a:t> </a:t>
            </a:r>
            <a:r>
              <a:rPr lang="en-US" dirty="0" err="1"/>
              <a:t>ekozesebwa</a:t>
            </a:r>
            <a:r>
              <a:rPr lang="en-US" dirty="0"/>
              <a:t> web browsers </a:t>
            </a:r>
            <a:r>
              <a:rPr lang="en-US" dirty="0" err="1"/>
              <a:t>n’abasomi</a:t>
            </a:r>
            <a:r>
              <a:rPr lang="en-US" dirty="0"/>
              <a:t> </a:t>
            </a:r>
            <a:r>
              <a:rPr lang="en-US" dirty="0" err="1"/>
              <a:t>abalala</a:t>
            </a:r>
            <a:r>
              <a:rPr lang="en-US" dirty="0"/>
              <a:t> </a:t>
            </a:r>
            <a:r>
              <a:rPr lang="en-US" dirty="0" err="1"/>
              <a:t>abasinga</a:t>
            </a:r>
            <a:r>
              <a:rPr lang="en-US" dirty="0"/>
              <a:t> </a:t>
            </a:r>
            <a:r>
              <a:rPr lang="en-US" dirty="0" err="1"/>
              <a:t>obungi</a:t>
            </a:r>
            <a:r>
              <a:rPr lang="en-US" dirty="0"/>
              <a:t> </a:t>
            </a:r>
            <a:r>
              <a:rPr lang="en-US" dirty="0" err="1"/>
              <a:t>ku</a:t>
            </a:r>
            <a:r>
              <a:rPr lang="en-US" dirty="0"/>
              <a:t> e-Readers</a:t>
            </a:r>
          </a:p>
          <a:p>
            <a:pPr lvl="1"/>
            <a:r>
              <a:rPr lang="en-US" dirty="0"/>
              <a:t>EPUB – </a:t>
            </a:r>
            <a:r>
              <a:rPr lang="en-US" dirty="0" err="1"/>
              <a:t>Okulonda</a:t>
            </a:r>
            <a:r>
              <a:rPr lang="en-US" dirty="0"/>
              <a:t> </a:t>
            </a:r>
            <a:r>
              <a:rPr lang="en-US" dirty="0" err="1"/>
              <a:t>kuno</a:t>
            </a:r>
            <a:r>
              <a:rPr lang="en-US" dirty="0"/>
              <a:t> </a:t>
            </a:r>
            <a:r>
              <a:rPr lang="en-US" dirty="0" err="1"/>
              <a:t>kukozesebwa</a:t>
            </a:r>
            <a:r>
              <a:rPr lang="en-US" dirty="0"/>
              <a:t> mu Barnes and Noble Nook App, Amazon Kindle App, ne apps </a:t>
            </a:r>
            <a:r>
              <a:rPr lang="en-US" dirty="0" err="1"/>
              <a:t>endala</a:t>
            </a:r>
            <a:r>
              <a:rPr lang="en-US" dirty="0"/>
              <a:t> </a:t>
            </a:r>
            <a:r>
              <a:rPr lang="en-US" dirty="0" err="1"/>
              <a:t>ezisinga</a:t>
            </a:r>
            <a:r>
              <a:rPr lang="en-US" dirty="0"/>
              <a:t> </a:t>
            </a:r>
            <a:r>
              <a:rPr lang="en-US" dirty="0" err="1"/>
              <a:t>ez’abasomi</a:t>
            </a:r>
            <a:r>
              <a:rPr lang="en-US" dirty="0"/>
              <a:t> </a:t>
            </a:r>
            <a:r>
              <a:rPr lang="en-US" dirty="0" err="1"/>
              <a:t>ku</a:t>
            </a:r>
            <a:r>
              <a:rPr lang="en-US" dirty="0"/>
              <a:t> </a:t>
            </a:r>
            <a:r>
              <a:rPr lang="en-US" dirty="0" err="1"/>
              <a:t>yintaneeti</a:t>
            </a:r>
            <a:endParaRPr lang="en-US" dirty="0"/>
          </a:p>
          <a:p>
            <a:pPr lvl="2"/>
            <a:r>
              <a:rPr lang="en-US" dirty="0" err="1"/>
              <a:t>Fayiro</a:t>
            </a:r>
            <a:r>
              <a:rPr lang="en-US" dirty="0"/>
              <a:t> ya EPUB eBook </a:t>
            </a:r>
            <a:r>
              <a:rPr lang="en-US" dirty="0" err="1"/>
              <a:t>ntono</a:t>
            </a:r>
            <a:r>
              <a:rPr lang="en-US" dirty="0"/>
              <a:t> </a:t>
            </a:r>
            <a:r>
              <a:rPr lang="en-US" dirty="0" err="1"/>
              <a:t>nnyo</a:t>
            </a:r>
            <a:r>
              <a:rPr lang="en-US" dirty="0"/>
              <a:t> mu </a:t>
            </a:r>
            <a:r>
              <a:rPr lang="en-US" dirty="0" err="1"/>
              <a:t>bunene</a:t>
            </a:r>
            <a:endParaRPr lang="en-US" dirty="0"/>
          </a:p>
          <a:p>
            <a:pPr marL="0" indent="0">
              <a:buNone/>
            </a:pPr>
            <a:endParaRPr lang="en-US" dirty="0"/>
          </a:p>
          <a:p>
            <a:pPr marL="0" indent="0">
              <a:buNone/>
            </a:pPr>
            <a:r>
              <a:rPr lang="en-US" dirty="0" err="1"/>
              <a:t>Osobola</a:t>
            </a:r>
            <a:r>
              <a:rPr lang="en-US" dirty="0"/>
              <a:t> </a:t>
            </a:r>
            <a:r>
              <a:rPr lang="en-US" dirty="0" err="1"/>
              <a:t>okulondako</a:t>
            </a:r>
            <a:r>
              <a:rPr lang="en-US" dirty="0"/>
              <a:t> emu </a:t>
            </a:r>
            <a:r>
              <a:rPr lang="en-US" dirty="0" err="1"/>
              <a:t>yokka</a:t>
            </a:r>
            <a:r>
              <a:rPr lang="en-US" dirty="0"/>
              <a:t> </a:t>
            </a:r>
            <a:r>
              <a:rPr lang="en-US" dirty="0" err="1"/>
              <a:t>ku</a:t>
            </a:r>
            <a:r>
              <a:rPr lang="en-US" dirty="0"/>
              <a:t> </a:t>
            </a:r>
            <a:r>
              <a:rPr lang="en-US" dirty="0" err="1"/>
              <a:t>zino</a:t>
            </a:r>
            <a:r>
              <a:rPr lang="en-US" dirty="0"/>
              <a:t>. </a:t>
            </a:r>
            <a:r>
              <a:rPr lang="en-US" dirty="0" err="1"/>
              <a:t>Bw’oba</a:t>
            </a:r>
            <a:r>
              <a:rPr lang="en-US" dirty="0"/>
              <a:t> ​​</a:t>
            </a:r>
            <a:r>
              <a:rPr lang="en-US" dirty="0" err="1"/>
              <a:t>oyagala</a:t>
            </a:r>
            <a:r>
              <a:rPr lang="en-US" dirty="0"/>
              <a:t> </a:t>
            </a:r>
            <a:r>
              <a:rPr lang="en-US" dirty="0" err="1"/>
              <a:t>okuba</a:t>
            </a:r>
            <a:r>
              <a:rPr lang="en-US" dirty="0"/>
              <a:t> </a:t>
            </a:r>
            <a:r>
              <a:rPr lang="en-US" dirty="0" err="1"/>
              <a:t>n’enteekateeka</a:t>
            </a:r>
            <a:r>
              <a:rPr lang="en-US" dirty="0"/>
              <a:t> </a:t>
            </a:r>
            <a:r>
              <a:rPr lang="en-US" dirty="0" err="1"/>
              <a:t>yo</a:t>
            </a:r>
            <a:r>
              <a:rPr lang="en-US" dirty="0"/>
              <a:t> </a:t>
            </a:r>
            <a:r>
              <a:rPr lang="en-US" dirty="0" err="1"/>
              <a:t>ey’okusoma</a:t>
            </a:r>
            <a:r>
              <a:rPr lang="en-US" dirty="0"/>
              <a:t> mu </a:t>
            </a:r>
            <a:r>
              <a:rPr lang="en-US" dirty="0" err="1"/>
              <a:t>nkola</a:t>
            </a:r>
            <a:r>
              <a:rPr lang="en-US" dirty="0"/>
              <a:t> </a:t>
            </a:r>
            <a:r>
              <a:rPr lang="en-US" dirty="0" err="1"/>
              <a:t>endala</a:t>
            </a:r>
            <a:r>
              <a:rPr lang="en-US" dirty="0"/>
              <a:t> (</a:t>
            </a:r>
            <a:r>
              <a:rPr lang="en-US" dirty="0" err="1"/>
              <a:t>nga</a:t>
            </a:r>
            <a:r>
              <a:rPr lang="en-US" dirty="0"/>
              <a:t> txt, docx, mobi, </a:t>
            </a:r>
            <a:r>
              <a:rPr lang="en-US" dirty="0" err="1"/>
              <a:t>n’ebirala</a:t>
            </a:r>
            <a:r>
              <a:rPr lang="en-US" dirty="0"/>
              <a:t>,) </a:t>
            </a:r>
            <a:r>
              <a:rPr lang="en-US" dirty="0" err="1"/>
              <a:t>tutegeeze</a:t>
            </a:r>
            <a:r>
              <a:rPr lang="en-US" dirty="0"/>
              <a:t> mu </a:t>
            </a:r>
            <a:r>
              <a:rPr lang="en-US" dirty="0" err="1"/>
              <a:t>kasanduuko</a:t>
            </a:r>
            <a:r>
              <a:rPr lang="en-US" dirty="0"/>
              <a:t> </a:t>
            </a:r>
            <a:r>
              <a:rPr lang="en-US" dirty="0" err="1"/>
              <a:t>k’okuwandiika</a:t>
            </a:r>
            <a:r>
              <a:rPr lang="en-US" dirty="0"/>
              <a:t> </a:t>
            </a:r>
            <a:r>
              <a:rPr lang="en-US" dirty="0" err="1"/>
              <a:t>okusaba</a:t>
            </a:r>
            <a:r>
              <a:rPr lang="en-US" dirty="0"/>
              <a:t> </a:t>
            </a:r>
            <a:r>
              <a:rPr lang="en-US" dirty="0" err="1"/>
              <a:t>kwonna</a:t>
            </a:r>
            <a:r>
              <a:rPr lang="en-US" dirty="0"/>
              <a:t> </a:t>
            </a:r>
            <a:r>
              <a:rPr lang="en-US" dirty="0" err="1"/>
              <a:t>okw’enjawulo</a:t>
            </a:r>
            <a:r>
              <a:rPr lang="en-US" dirty="0"/>
              <a:t> </a:t>
            </a:r>
            <a:r>
              <a:rPr lang="en-US" dirty="0" err="1"/>
              <a:t>wano</a:t>
            </a:r>
            <a:r>
              <a:rPr lang="en-US" dirty="0"/>
              <a:t> era </a:t>
            </a:r>
            <a:r>
              <a:rPr lang="en-US" dirty="0" err="1"/>
              <a:t>tujja</a:t>
            </a:r>
            <a:r>
              <a:rPr lang="en-US" dirty="0"/>
              <a:t> </a:t>
            </a:r>
            <a:r>
              <a:rPr lang="en-US" dirty="0" err="1"/>
              <a:t>kugezaako</a:t>
            </a:r>
            <a:r>
              <a:rPr lang="en-US" dirty="0"/>
              <a:t> </a:t>
            </a:r>
            <a:r>
              <a:rPr lang="en-US" dirty="0" err="1"/>
              <a:t>okusikiriza</a:t>
            </a:r>
            <a:r>
              <a:rPr lang="en-US" dirty="0"/>
              <a:t>.</a:t>
            </a:r>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dirty="0" err="1"/>
              <a:t>Bw’oba</a:t>
            </a:r>
            <a:r>
              <a:rPr lang="en-US" dirty="0"/>
              <a:t> ​​</a:t>
            </a:r>
            <a:r>
              <a:rPr lang="en-US" dirty="0" err="1"/>
              <a:t>ossaamu</a:t>
            </a:r>
            <a:r>
              <a:rPr lang="en-US" dirty="0"/>
              <a:t> </a:t>
            </a:r>
            <a:r>
              <a:rPr lang="en-US" dirty="0" err="1"/>
              <a:t>ebyawandiikibwa</a:t>
            </a:r>
            <a:r>
              <a:rPr lang="en-US" dirty="0"/>
              <a:t>, </a:t>
            </a:r>
            <a:r>
              <a:rPr lang="en-US" dirty="0" err="1"/>
              <a:t>londa</a:t>
            </a:r>
            <a:r>
              <a:rPr lang="en-US" dirty="0"/>
              <a:t> </a:t>
            </a:r>
            <a:r>
              <a:rPr lang="en-US" dirty="0" err="1"/>
              <a:t>wakati</a:t>
            </a:r>
            <a:r>
              <a:rPr lang="en-US" dirty="0"/>
              <a:t> </a:t>
            </a:r>
            <a:r>
              <a:rPr lang="en-US" dirty="0" err="1"/>
              <a:t>wa</a:t>
            </a:r>
            <a:r>
              <a:rPr lang="en-US" dirty="0"/>
              <a:t> PDF ne Epub</a:t>
            </a:r>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dirty="0" err="1"/>
              <a:t>Singa</a:t>
            </a:r>
            <a:r>
              <a:rPr lang="en-US" dirty="0"/>
              <a:t> </a:t>
            </a:r>
            <a:r>
              <a:rPr lang="en-US" dirty="0" err="1"/>
              <a:t>enkyusa</a:t>
            </a:r>
            <a:r>
              <a:rPr lang="en-US" dirty="0"/>
              <a:t> </a:t>
            </a:r>
            <a:r>
              <a:rPr lang="en-US" dirty="0" err="1"/>
              <a:t>yo</a:t>
            </a:r>
            <a:r>
              <a:rPr lang="en-US" dirty="0"/>
              <a:t> </a:t>
            </a:r>
            <a:r>
              <a:rPr lang="en-US" dirty="0" err="1"/>
              <a:t>erina</a:t>
            </a:r>
            <a:r>
              <a:rPr lang="en-US" dirty="0"/>
              <a:t> copyright </a:t>
            </a:r>
            <a:r>
              <a:rPr lang="en-US" dirty="0" err="1"/>
              <a:t>oba</a:t>
            </a:r>
            <a:r>
              <a:rPr lang="en-US" dirty="0"/>
              <a:t> </a:t>
            </a:r>
            <a:r>
              <a:rPr lang="en-US" dirty="0" err="1"/>
              <a:t>singa</a:t>
            </a:r>
            <a:r>
              <a:rPr lang="en-US" dirty="0"/>
              <a:t> </a:t>
            </a:r>
            <a:r>
              <a:rPr lang="en-US" dirty="0" err="1"/>
              <a:t>olonze</a:t>
            </a:r>
            <a:r>
              <a:rPr lang="en-US" dirty="0"/>
              <a:t> </a:t>
            </a:r>
            <a:r>
              <a:rPr lang="en-US" dirty="0" err="1"/>
              <a:t>ekitabo</a:t>
            </a:r>
            <a:r>
              <a:rPr lang="en-US" dirty="0"/>
              <a:t> </a:t>
            </a:r>
            <a:r>
              <a:rPr lang="en-US" dirty="0" err="1"/>
              <a:t>ekikulaga</a:t>
            </a:r>
            <a:r>
              <a:rPr lang="en-US" dirty="0"/>
              <a:t>, </a:t>
            </a:r>
            <a:r>
              <a:rPr lang="en-US" dirty="0" err="1"/>
              <a:t>okulonda</a:t>
            </a:r>
            <a:r>
              <a:rPr lang="en-US" dirty="0"/>
              <a:t> </a:t>
            </a:r>
            <a:r>
              <a:rPr lang="en-US" dirty="0" err="1"/>
              <a:t>kuno</a:t>
            </a:r>
            <a:r>
              <a:rPr lang="en-US" dirty="0"/>
              <a:t> </a:t>
            </a:r>
            <a:r>
              <a:rPr lang="en-US" dirty="0" err="1"/>
              <a:t>kujja</a:t>
            </a:r>
            <a:r>
              <a:rPr lang="en-US" dirty="0"/>
              <a:t> </a:t>
            </a:r>
            <a:r>
              <a:rPr lang="en-US" dirty="0" err="1"/>
              <a:t>kusibirwa</a:t>
            </a:r>
            <a:r>
              <a:rPr lang="en-US" dirty="0"/>
              <a:t> </a:t>
            </a:r>
            <a:r>
              <a:rPr lang="en-US" dirty="0" err="1"/>
              <a:t>nga</a:t>
            </a:r>
            <a:r>
              <a:rPr lang="en-US" dirty="0"/>
              <a:t> PDF Chart ye default</a:t>
            </a:r>
          </a:p>
        </p:txBody>
      </p:sp>
      <p:pic>
        <p:nvPicPr>
          <p:cNvPr id="5" name="Picture 4">
            <a:extLst>
              <a:ext uri="{FF2B5EF4-FFF2-40B4-BE49-F238E27FC236}">
                <a16:creationId xmlns:a16="http://schemas.microsoft.com/office/drawing/2014/main" id="{25AB48B2-D3C9-4A69-B564-BAC269593678}"/>
              </a:ext>
            </a:extLst>
          </p:cNvPr>
          <p:cNvPicPr>
            <a:picLocks noChangeAspect="1"/>
          </p:cNvPicPr>
          <p:nvPr/>
        </p:nvPicPr>
        <p:blipFill rotWithShape="1">
          <a:blip r:embed="rId2"/>
          <a:srcRect l="17813" t="32961" r="51322" b="45013"/>
          <a:stretch/>
        </p:blipFill>
        <p:spPr>
          <a:xfrm>
            <a:off x="1644164" y="880091"/>
            <a:ext cx="3763108" cy="1443389"/>
          </a:xfrm>
          <a:prstGeom prst="rect">
            <a:avLst/>
          </a:prstGeom>
        </p:spPr>
      </p:pic>
      <p:pic>
        <p:nvPicPr>
          <p:cNvPr id="9" name="Picture 8">
            <a:extLst>
              <a:ext uri="{FF2B5EF4-FFF2-40B4-BE49-F238E27FC236}">
                <a16:creationId xmlns:a16="http://schemas.microsoft.com/office/drawing/2014/main" id="{50021C44-9DE6-4AC0-831A-E24CE27C1915}"/>
              </a:ext>
            </a:extLst>
          </p:cNvPr>
          <p:cNvPicPr>
            <a:picLocks noChangeAspect="1"/>
          </p:cNvPicPr>
          <p:nvPr/>
        </p:nvPicPr>
        <p:blipFill rotWithShape="1">
          <a:blip r:embed="rId3"/>
          <a:srcRect l="16299" t="43750" r="50889" b="46914"/>
          <a:stretch/>
        </p:blipFill>
        <p:spPr>
          <a:xfrm>
            <a:off x="5574323" y="1389185"/>
            <a:ext cx="6109371" cy="934295"/>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a:bodyPr>
          <a:lstStyle/>
          <a:p>
            <a:r>
              <a:rPr lang="en-US" sz="2800" dirty="0"/>
              <a:t>Optional Font for </a:t>
            </a:r>
            <a:r>
              <a:rPr lang="en-US" sz="2800" dirty="0" err="1"/>
              <a:t>ennyiriri</a:t>
            </a:r>
            <a:r>
              <a:rPr lang="en-US" sz="2800" dirty="0"/>
              <a:t> </a:t>
            </a:r>
            <a:r>
              <a:rPr lang="en-US" sz="2800" dirty="0" err="1"/>
              <a:t>Yesu</a:t>
            </a:r>
            <a:r>
              <a:rPr lang="en-US" sz="2800" dirty="0"/>
              <a:t> </a:t>
            </a:r>
            <a:r>
              <a:rPr lang="en-US" sz="2800" dirty="0" err="1"/>
              <a:t>mw’ayogera</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lnSpcReduction="10000"/>
          </a:bodyPr>
          <a:lstStyle/>
          <a:p>
            <a:r>
              <a:rPr lang="en-US" dirty="0" err="1"/>
              <a:t>Olunyiriri</a:t>
            </a:r>
            <a:r>
              <a:rPr lang="en-US" dirty="0"/>
              <a:t> </a:t>
            </a:r>
            <a:r>
              <a:rPr lang="en-US" dirty="0" err="1"/>
              <a:t>lwonna</a:t>
            </a:r>
            <a:r>
              <a:rPr lang="en-US" dirty="0"/>
              <a:t>, </a:t>
            </a:r>
            <a:r>
              <a:rPr lang="en-US" dirty="0" err="1"/>
              <a:t>Yesu</a:t>
            </a:r>
            <a:r>
              <a:rPr lang="en-US" dirty="0"/>
              <a:t> </a:t>
            </a:r>
            <a:r>
              <a:rPr lang="en-US" dirty="0" err="1"/>
              <a:t>mw’ayogera</a:t>
            </a:r>
            <a:r>
              <a:rPr lang="en-US" dirty="0"/>
              <a:t>, mu </a:t>
            </a:r>
            <a:r>
              <a:rPr lang="en-US" dirty="0" err="1"/>
              <a:t>ngeri</a:t>
            </a:r>
            <a:r>
              <a:rPr lang="en-US" dirty="0"/>
              <a:t> </a:t>
            </a:r>
            <a:r>
              <a:rPr lang="en-US" dirty="0" err="1"/>
              <a:t>ey’okwesalirawo</a:t>
            </a:r>
            <a:r>
              <a:rPr lang="en-US" dirty="0"/>
              <a:t> </a:t>
            </a:r>
            <a:r>
              <a:rPr lang="en-US" dirty="0" err="1"/>
              <a:t>luyinza</a:t>
            </a:r>
            <a:r>
              <a:rPr lang="en-US" dirty="0"/>
              <a:t> </a:t>
            </a:r>
            <a:r>
              <a:rPr lang="en-US" dirty="0" err="1"/>
              <a:t>okuba</a:t>
            </a:r>
            <a:r>
              <a:rPr lang="en-US" dirty="0"/>
              <a:t> mu </a:t>
            </a:r>
            <a:r>
              <a:rPr lang="en-US" dirty="0" err="1"/>
              <a:t>nnukuta</a:t>
            </a:r>
            <a:r>
              <a:rPr lang="en-US" dirty="0"/>
              <a:t> </a:t>
            </a:r>
            <a:r>
              <a:rPr lang="en-US" dirty="0" err="1"/>
              <a:t>emmyufu</a:t>
            </a:r>
            <a:r>
              <a:rPr lang="en-US" dirty="0"/>
              <a:t> </a:t>
            </a:r>
            <a:r>
              <a:rPr lang="en-US" dirty="0" err="1"/>
              <a:t>oba</a:t>
            </a:r>
            <a:r>
              <a:rPr lang="en-US" dirty="0"/>
              <a:t> </a:t>
            </a:r>
            <a:r>
              <a:rPr lang="en-US" dirty="0" err="1"/>
              <a:t>enzirugavu</a:t>
            </a:r>
            <a:r>
              <a:rPr lang="en-US" dirty="0"/>
              <a:t>, mu </a:t>
            </a:r>
            <a:r>
              <a:rPr lang="en-US" dirty="0" err="1"/>
              <a:t>nnukuta</a:t>
            </a:r>
            <a:r>
              <a:rPr lang="en-US" dirty="0"/>
              <a:t> </a:t>
            </a:r>
            <a:r>
              <a:rPr lang="en-US" dirty="0" err="1"/>
              <a:t>enkwafu</a:t>
            </a:r>
            <a:r>
              <a:rPr lang="en-US" dirty="0"/>
              <a:t>.</a:t>
            </a:r>
          </a:p>
          <a:p>
            <a:pPr lvl="1"/>
            <a:r>
              <a:rPr lang="en-US" dirty="0"/>
              <a:t>Bypass this selection </a:t>
            </a:r>
            <a:r>
              <a:rPr lang="en-US" dirty="0" err="1"/>
              <a:t>oba</a:t>
            </a:r>
            <a:r>
              <a:rPr lang="en-US" dirty="0"/>
              <a:t> </a:t>
            </a:r>
            <a:r>
              <a:rPr lang="en-US" dirty="0" err="1"/>
              <a:t>londa</a:t>
            </a:r>
            <a:r>
              <a:rPr lang="en-US" dirty="0"/>
              <a:t> None </a:t>
            </a:r>
            <a:r>
              <a:rPr lang="en-US" dirty="0" err="1"/>
              <a:t>okukozesa</a:t>
            </a:r>
            <a:r>
              <a:rPr lang="en-US" dirty="0"/>
              <a:t> </a:t>
            </a:r>
            <a:r>
              <a:rPr lang="en-US" dirty="0" err="1"/>
              <a:t>efonti</a:t>
            </a:r>
            <a:r>
              <a:rPr lang="en-US" dirty="0"/>
              <a:t> </a:t>
            </a:r>
            <a:r>
              <a:rPr lang="en-US" dirty="0" err="1"/>
              <a:t>esookerwako</a:t>
            </a:r>
            <a:endParaRPr lang="en-US" dirty="0"/>
          </a:p>
          <a:p>
            <a:r>
              <a:rPr lang="en-US" dirty="0" err="1"/>
              <a:t>Enkola</a:t>
            </a:r>
            <a:r>
              <a:rPr lang="en-US" dirty="0"/>
              <a:t> </a:t>
            </a:r>
            <a:r>
              <a:rPr lang="en-US" dirty="0" err="1"/>
              <a:t>eno</a:t>
            </a:r>
            <a:r>
              <a:rPr lang="en-US" dirty="0"/>
              <a:t> </a:t>
            </a:r>
            <a:r>
              <a:rPr lang="en-US" dirty="0" err="1"/>
              <a:t>ebaawo</a:t>
            </a:r>
            <a:r>
              <a:rPr lang="en-US" dirty="0"/>
              <a:t> </a:t>
            </a:r>
            <a:r>
              <a:rPr lang="en-US" dirty="0" err="1"/>
              <a:t>singa</a:t>
            </a:r>
            <a:r>
              <a:rPr lang="en-US" dirty="0"/>
              <a:t> </a:t>
            </a:r>
            <a:r>
              <a:rPr lang="en-US" dirty="0" err="1"/>
              <a:t>ossaamu</a:t>
            </a:r>
            <a:r>
              <a:rPr lang="en-US" dirty="0"/>
              <a:t> </a:t>
            </a:r>
            <a:r>
              <a:rPr lang="en-US" dirty="0" err="1"/>
              <a:t>Ebyawandiikibwa</a:t>
            </a:r>
            <a:endParaRPr lang="en-US" dirty="0"/>
          </a:p>
          <a:p>
            <a:r>
              <a:rPr lang="en-US" dirty="0" err="1"/>
              <a:t>Ebiwandiiko</a:t>
            </a:r>
            <a:r>
              <a:rPr lang="en-US" dirty="0"/>
              <a:t> </a:t>
            </a:r>
            <a:r>
              <a:rPr lang="en-US" dirty="0" err="1"/>
              <a:t>ebikwata</a:t>
            </a:r>
            <a:r>
              <a:rPr lang="en-US" dirty="0"/>
              <a:t> </a:t>
            </a:r>
            <a:r>
              <a:rPr lang="en-US" dirty="0" err="1"/>
              <a:t>ku</a:t>
            </a:r>
            <a:r>
              <a:rPr lang="en-US" dirty="0"/>
              <a:t> cross reference </a:t>
            </a:r>
            <a:r>
              <a:rPr lang="en-US" dirty="0" err="1"/>
              <a:t>biggyibwa</a:t>
            </a:r>
            <a:r>
              <a:rPr lang="en-US" dirty="0"/>
              <a:t> mu fonts </a:t>
            </a:r>
            <a:r>
              <a:rPr lang="en-US" dirty="0" err="1"/>
              <a:t>ez'okwesalirawo</a:t>
            </a:r>
            <a:endParaRPr lang="en-US" dirty="0"/>
          </a:p>
        </p:txBody>
      </p:sp>
      <p:pic>
        <p:nvPicPr>
          <p:cNvPr id="6" name="Picture 5">
            <a:extLst>
              <a:ext uri="{FF2B5EF4-FFF2-40B4-BE49-F238E27FC236}">
                <a16:creationId xmlns:a16="http://schemas.microsoft.com/office/drawing/2014/main" id="{814EFF93-AEB5-4E37-BB13-5532FB76378C}"/>
              </a:ext>
            </a:extLst>
          </p:cNvPr>
          <p:cNvPicPr>
            <a:picLocks noChangeAspect="1"/>
          </p:cNvPicPr>
          <p:nvPr/>
        </p:nvPicPr>
        <p:blipFill rotWithShape="1">
          <a:blip r:embed="rId2"/>
          <a:srcRect l="50000" t="33497" r="18510" b="43962"/>
          <a:stretch/>
        </p:blipFill>
        <p:spPr>
          <a:xfrm>
            <a:off x="2756265" y="1142999"/>
            <a:ext cx="6673079" cy="2567353"/>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Autofit/>
          </a:bodyPr>
          <a:lstStyle/>
          <a:p>
            <a:r>
              <a:rPr lang="en-US" sz="2800" dirty="0" err="1"/>
              <a:t>Okwesalirawo</a:t>
            </a:r>
            <a:r>
              <a:rPr lang="en-US" sz="2800" dirty="0"/>
              <a:t>: </a:t>
            </a:r>
            <a:r>
              <a:rPr lang="en-US" sz="2800" dirty="0" err="1"/>
              <a:t>Londa</a:t>
            </a:r>
            <a:r>
              <a:rPr lang="en-US" sz="2800" dirty="0"/>
              <a:t> </a:t>
            </a:r>
            <a:r>
              <a:rPr lang="en-US" sz="2800" dirty="0" err="1"/>
              <a:t>Nedda</a:t>
            </a:r>
            <a:r>
              <a:rPr lang="en-US" sz="2800" dirty="0"/>
              <a:t> </a:t>
            </a:r>
            <a:r>
              <a:rPr lang="en-US" sz="2800" dirty="0" err="1"/>
              <a:t>bw’oba</a:t>
            </a:r>
            <a:r>
              <a:rPr lang="en-US" sz="2800" dirty="0"/>
              <a:t> ​​</a:t>
            </a:r>
            <a:r>
              <a:rPr lang="en-US" sz="2800" dirty="0" err="1"/>
              <a:t>oyagala</a:t>
            </a:r>
            <a:r>
              <a:rPr lang="en-US" sz="2800" dirty="0"/>
              <a:t> </a:t>
            </a:r>
            <a:r>
              <a:rPr lang="en-US" sz="2800" dirty="0" err="1"/>
              <a:t>obutafuna</a:t>
            </a:r>
            <a:r>
              <a:rPr lang="en-US" sz="2800" dirty="0"/>
              <a:t> email </a:t>
            </a:r>
            <a:r>
              <a:rPr lang="en-US" sz="2800" dirty="0" err="1"/>
              <a:t>okuva</a:t>
            </a:r>
            <a:r>
              <a:rPr lang="en-US" sz="2800" dirty="0"/>
              <a:t> mu WBP mu </a:t>
            </a:r>
            <a:r>
              <a:rPr lang="en-US" sz="2800" dirty="0" err="1"/>
              <a:t>biseera</a:t>
            </a:r>
            <a:r>
              <a:rPr lang="en-US" sz="2800" dirty="0"/>
              <a:t> </a:t>
            </a:r>
            <a:r>
              <a:rPr lang="en-US" sz="2800" dirty="0" err="1"/>
              <a:t>eby’omu</a:t>
            </a:r>
            <a:r>
              <a:rPr lang="en-US" sz="2800" dirty="0"/>
              <a:t> </a:t>
            </a:r>
            <a:r>
              <a:rPr lang="en-US" sz="2800" dirty="0" err="1"/>
              <a:t>maaso</a:t>
            </a:r>
            <a:endParaRPr lang="en-US" sz="2800" dirty="0"/>
          </a:p>
        </p:txBody>
      </p:sp>
      <p:pic>
        <p:nvPicPr>
          <p:cNvPr id="7" name="Picture 6">
            <a:extLst>
              <a:ext uri="{FF2B5EF4-FFF2-40B4-BE49-F238E27FC236}">
                <a16:creationId xmlns:a16="http://schemas.microsoft.com/office/drawing/2014/main" id="{BD529E82-FEAC-47EF-B6B1-AE52A7DA5F89}"/>
              </a:ext>
            </a:extLst>
          </p:cNvPr>
          <p:cNvPicPr>
            <a:picLocks noChangeAspect="1"/>
          </p:cNvPicPr>
          <p:nvPr/>
        </p:nvPicPr>
        <p:blipFill rotWithShape="1">
          <a:blip r:embed="rId2"/>
          <a:srcRect l="17163" t="43694" r="51394" b="37791"/>
          <a:stretch/>
        </p:blipFill>
        <p:spPr>
          <a:xfrm>
            <a:off x="2743198" y="1966689"/>
            <a:ext cx="7500223" cy="2373923"/>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05BD21-3A01-45B7-9FCE-27CD21091107}"/>
              </a:ext>
            </a:extLst>
          </p:cNvPr>
          <p:cNvPicPr>
            <a:picLocks noChangeAspect="1"/>
          </p:cNvPicPr>
          <p:nvPr/>
        </p:nvPicPr>
        <p:blipFill rotWithShape="1">
          <a:blip r:embed="rId2"/>
          <a:srcRect l="865" t="15289" r="3005" b="52766"/>
          <a:stretch/>
        </p:blipFill>
        <p:spPr>
          <a:xfrm>
            <a:off x="325316" y="1997157"/>
            <a:ext cx="11720146" cy="2031023"/>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1"/>
            <a:ext cx="9332912" cy="692674"/>
          </a:xfrm>
        </p:spPr>
        <p:txBody>
          <a:bodyPr/>
          <a:lstStyle/>
          <a:p>
            <a:r>
              <a:rPr lang="en-US" dirty="0" err="1"/>
              <a:t>Genda</a:t>
            </a:r>
            <a:r>
              <a:rPr lang="en-US" dirty="0"/>
              <a:t> </a:t>
            </a:r>
            <a:r>
              <a:rPr lang="en-US" dirty="0" err="1"/>
              <a:t>ku</a:t>
            </a:r>
            <a:r>
              <a:rPr lang="en-US" dirty="0"/>
              <a:t> </a:t>
            </a:r>
            <a:r>
              <a:rPr lang="en-US" dirty="0" err="1"/>
              <a:t>lupapula</a:t>
            </a:r>
            <a:r>
              <a:rPr lang="en-US" dirty="0"/>
              <a:t> </a:t>
            </a:r>
            <a:r>
              <a:rPr lang="en-US" dirty="0" err="1"/>
              <a:t>lwa</a:t>
            </a:r>
            <a:r>
              <a:rPr lang="en-US" dirty="0"/>
              <a:t> eBook Request</a:t>
            </a:r>
          </a:p>
        </p:txBody>
      </p:sp>
      <p:sp>
        <p:nvSpPr>
          <p:cNvPr id="8" name="Oval 7">
            <a:extLst>
              <a:ext uri="{FF2B5EF4-FFF2-40B4-BE49-F238E27FC236}">
                <a16:creationId xmlns:a16="http://schemas.microsoft.com/office/drawing/2014/main" id="{38D18B98-7141-46B5-929E-5842F180E65C}"/>
              </a:ext>
            </a:extLst>
          </p:cNvPr>
          <p:cNvSpPr/>
          <p:nvPr/>
        </p:nvSpPr>
        <p:spPr>
          <a:xfrm>
            <a:off x="5578718" y="2049909"/>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356481" y="1316785"/>
            <a:ext cx="352050" cy="8161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en-US" sz="3600" dirty="0" err="1"/>
              <a:t>Okwesalirawo</a:t>
            </a:r>
            <a:r>
              <a:rPr lang="en-US" sz="3600" dirty="0"/>
              <a:t>: </a:t>
            </a:r>
            <a:r>
              <a:rPr lang="en-US" sz="3600" dirty="0" err="1"/>
              <a:t>Yingiza</a:t>
            </a:r>
            <a:r>
              <a:rPr lang="en-US" sz="3600" dirty="0"/>
              <a:t> </a:t>
            </a:r>
            <a:r>
              <a:rPr lang="en-US" sz="3600" dirty="0" err="1"/>
              <a:t>wano</a:t>
            </a:r>
            <a:r>
              <a:rPr lang="en-US" sz="3600" dirty="0"/>
              <a:t> </a:t>
            </a:r>
            <a:r>
              <a:rPr lang="en-US" sz="3600" dirty="0" err="1"/>
              <a:t>okusaba</a:t>
            </a:r>
            <a:r>
              <a:rPr lang="en-US" sz="3600" dirty="0"/>
              <a:t> </a:t>
            </a:r>
            <a:r>
              <a:rPr lang="en-US" sz="3600" dirty="0" err="1"/>
              <a:t>kwonna</a:t>
            </a:r>
            <a:r>
              <a:rPr lang="en-US" sz="3600" dirty="0"/>
              <a:t> </a:t>
            </a:r>
            <a:r>
              <a:rPr lang="en-US" sz="3600" dirty="0" err="1"/>
              <a:t>okw'enjawulo</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92500" lnSpcReduction="10000"/>
          </a:bodyPr>
          <a:lstStyle/>
          <a:p>
            <a:r>
              <a:rPr lang="en-US" dirty="0" err="1"/>
              <a:t>Osobola</a:t>
            </a:r>
            <a:r>
              <a:rPr lang="en-US" dirty="0"/>
              <a:t> </a:t>
            </a:r>
            <a:r>
              <a:rPr lang="en-US" dirty="0" err="1"/>
              <a:t>okukola</a:t>
            </a:r>
            <a:r>
              <a:rPr lang="en-US" dirty="0"/>
              <a:t> </a:t>
            </a:r>
            <a:r>
              <a:rPr lang="en-US" dirty="0" err="1"/>
              <a:t>okusaba</a:t>
            </a:r>
            <a:r>
              <a:rPr lang="en-US" dirty="0"/>
              <a:t> </a:t>
            </a:r>
            <a:r>
              <a:rPr lang="en-US" dirty="0" err="1"/>
              <a:t>kwonna</a:t>
            </a:r>
            <a:r>
              <a:rPr lang="en-US" dirty="0"/>
              <a:t> </a:t>
            </a:r>
            <a:r>
              <a:rPr lang="en-US" dirty="0" err="1"/>
              <a:t>okw’enjawulo</a:t>
            </a:r>
            <a:r>
              <a:rPr lang="en-US" dirty="0"/>
              <a:t> mu </a:t>
            </a:r>
            <a:r>
              <a:rPr lang="en-US" dirty="0" err="1"/>
              <a:t>kasanduuko</a:t>
            </a:r>
            <a:r>
              <a:rPr lang="en-US" dirty="0"/>
              <a:t> </a:t>
            </a:r>
            <a:r>
              <a:rPr lang="en-US" dirty="0" err="1"/>
              <a:t>k’ebiwandiiko</a:t>
            </a:r>
            <a:r>
              <a:rPr lang="en-US" dirty="0"/>
              <a:t> aka </a:t>
            </a:r>
            <a:r>
              <a:rPr lang="en-US" dirty="0" err="1"/>
              <a:t>ffoomu</a:t>
            </a:r>
            <a:r>
              <a:rPr lang="en-US" dirty="0"/>
              <a:t> </a:t>
            </a:r>
            <a:r>
              <a:rPr lang="en-US" dirty="0" err="1"/>
              <a:t>ey’obwereere</a:t>
            </a:r>
            <a:r>
              <a:rPr lang="en-US" dirty="0"/>
              <a:t>.  </a:t>
            </a:r>
          </a:p>
          <a:p>
            <a:r>
              <a:rPr lang="en-US" dirty="0" err="1"/>
              <a:t>Okugeza</a:t>
            </a:r>
            <a:r>
              <a:rPr lang="en-US" dirty="0"/>
              <a:t>, </a:t>
            </a:r>
            <a:r>
              <a:rPr lang="en-US" dirty="0" err="1"/>
              <a:t>oyinza</a:t>
            </a:r>
            <a:r>
              <a:rPr lang="en-US" dirty="0"/>
              <a:t> </a:t>
            </a:r>
            <a:r>
              <a:rPr lang="en-US" dirty="0" err="1"/>
              <a:t>okwagala</a:t>
            </a:r>
            <a:r>
              <a:rPr lang="en-US" dirty="0"/>
              <a:t> </a:t>
            </a:r>
            <a:r>
              <a:rPr lang="en-US" dirty="0" err="1"/>
              <a:t>enteekateeka</a:t>
            </a:r>
            <a:r>
              <a:rPr lang="en-US" dirty="0"/>
              <a:t> </a:t>
            </a:r>
            <a:r>
              <a:rPr lang="en-US" dirty="0" err="1"/>
              <a:t>yo</a:t>
            </a:r>
            <a:r>
              <a:rPr lang="en-US" dirty="0"/>
              <a:t> </a:t>
            </a:r>
            <a:r>
              <a:rPr lang="en-US" dirty="0" err="1"/>
              <a:t>ey’okusoma</a:t>
            </a:r>
            <a:r>
              <a:rPr lang="en-US" dirty="0"/>
              <a:t> mu </a:t>
            </a:r>
            <a:r>
              <a:rPr lang="en-US" dirty="0" err="1"/>
              <a:t>ngeri</a:t>
            </a:r>
            <a:r>
              <a:rPr lang="en-US" dirty="0"/>
              <a:t> </a:t>
            </a:r>
            <a:r>
              <a:rPr lang="en-US" dirty="0" err="1"/>
              <a:t>eziwera</a:t>
            </a:r>
            <a:r>
              <a:rPr lang="en-US" dirty="0"/>
              <a:t> </a:t>
            </a:r>
            <a:r>
              <a:rPr lang="en-US" dirty="0" err="1"/>
              <a:t>oba</a:t>
            </a:r>
            <a:r>
              <a:rPr lang="en-US" dirty="0"/>
              <a:t> mu </a:t>
            </a:r>
            <a:r>
              <a:rPr lang="en-US" dirty="0" err="1"/>
              <a:t>nkola</a:t>
            </a:r>
            <a:r>
              <a:rPr lang="en-US" dirty="0"/>
              <a:t> </a:t>
            </a:r>
            <a:r>
              <a:rPr lang="en-US" dirty="0" err="1"/>
              <a:t>ey’enjawulo</a:t>
            </a:r>
            <a:r>
              <a:rPr lang="en-US" dirty="0"/>
              <a:t> </a:t>
            </a:r>
            <a:r>
              <a:rPr lang="en-US" dirty="0" err="1"/>
              <a:t>okuggyako</a:t>
            </a:r>
            <a:r>
              <a:rPr lang="en-US" dirty="0"/>
              <a:t> </a:t>
            </a:r>
            <a:r>
              <a:rPr lang="en-US" dirty="0" err="1"/>
              <a:t>eyo</a:t>
            </a:r>
            <a:r>
              <a:rPr lang="en-US" dirty="0"/>
              <a:t> </a:t>
            </a:r>
            <a:r>
              <a:rPr lang="en-US" dirty="0" err="1"/>
              <a:t>ewandiikiddwa</a:t>
            </a:r>
            <a:r>
              <a:rPr lang="en-US" dirty="0"/>
              <a:t>. </a:t>
            </a:r>
            <a:r>
              <a:rPr lang="en-US" dirty="0" err="1"/>
              <a:t>Tujja</a:t>
            </a:r>
            <a:r>
              <a:rPr lang="en-US" dirty="0"/>
              <a:t> </a:t>
            </a:r>
            <a:r>
              <a:rPr lang="en-US" dirty="0" err="1"/>
              <a:t>kukkiriza</a:t>
            </a:r>
            <a:r>
              <a:rPr lang="en-US" dirty="0"/>
              <a:t> </a:t>
            </a:r>
            <a:r>
              <a:rPr lang="en-US" dirty="0" err="1"/>
              <a:t>okusaba</a:t>
            </a:r>
            <a:r>
              <a:rPr lang="en-US" dirty="0"/>
              <a:t> </a:t>
            </a:r>
            <a:r>
              <a:rPr lang="en-US" dirty="0" err="1"/>
              <a:t>kwonna</a:t>
            </a:r>
            <a:r>
              <a:rPr lang="en-US" dirty="0"/>
              <a:t> </a:t>
            </a:r>
            <a:r>
              <a:rPr lang="en-US" dirty="0" err="1"/>
              <a:t>bwe</a:t>
            </a:r>
            <a:r>
              <a:rPr lang="en-US" dirty="0"/>
              <a:t> </a:t>
            </a:r>
            <a:r>
              <a:rPr lang="en-US" dirty="0" err="1"/>
              <a:t>tunaasobola</a:t>
            </a:r>
            <a:r>
              <a:rPr lang="en-US" dirty="0"/>
              <a:t>. </a:t>
            </a:r>
          </a:p>
          <a:p>
            <a:r>
              <a:rPr lang="en-US" dirty="0" err="1"/>
              <a:t>Oyinza</a:t>
            </a:r>
            <a:r>
              <a:rPr lang="en-US" dirty="0"/>
              <a:t> </a:t>
            </a:r>
            <a:r>
              <a:rPr lang="en-US" dirty="0" err="1"/>
              <a:t>okwagala</a:t>
            </a:r>
            <a:r>
              <a:rPr lang="en-US" dirty="0"/>
              <a:t> </a:t>
            </a:r>
            <a:r>
              <a:rPr lang="en-US" dirty="0" err="1"/>
              <a:t>okutabula</a:t>
            </a:r>
            <a:r>
              <a:rPr lang="en-US" dirty="0"/>
              <a:t> </a:t>
            </a:r>
            <a:r>
              <a:rPr lang="en-US" dirty="0" err="1"/>
              <a:t>n’okukwatagana</a:t>
            </a:r>
            <a:r>
              <a:rPr lang="en-US" dirty="0"/>
              <a:t>. </a:t>
            </a:r>
            <a:r>
              <a:rPr lang="en-US" dirty="0" err="1"/>
              <a:t>Londa</a:t>
            </a:r>
            <a:r>
              <a:rPr lang="en-US" dirty="0"/>
              <a:t> </a:t>
            </a:r>
            <a:r>
              <a:rPr lang="en-US" dirty="0" err="1"/>
              <a:t>Endagaano</a:t>
            </a:r>
            <a:r>
              <a:rPr lang="en-US" dirty="0"/>
              <a:t> </a:t>
            </a:r>
            <a:r>
              <a:rPr lang="en-US" dirty="0" err="1"/>
              <a:t>Enkadde</a:t>
            </a:r>
            <a:r>
              <a:rPr lang="en-US" dirty="0"/>
              <a:t> </a:t>
            </a:r>
            <a:r>
              <a:rPr lang="en-US" dirty="0" err="1"/>
              <a:t>okuva</a:t>
            </a:r>
            <a:r>
              <a:rPr lang="en-US" dirty="0"/>
              <a:t> mu </a:t>
            </a:r>
            <a:r>
              <a:rPr lang="en-US" dirty="0" err="1"/>
              <a:t>nkyusa</a:t>
            </a:r>
            <a:r>
              <a:rPr lang="en-US" dirty="0"/>
              <a:t> emu ate </a:t>
            </a:r>
            <a:r>
              <a:rPr lang="en-US" dirty="0" err="1"/>
              <a:t>endagaano</a:t>
            </a:r>
            <a:r>
              <a:rPr lang="en-US" dirty="0"/>
              <a:t> </a:t>
            </a:r>
            <a:r>
              <a:rPr lang="en-US" dirty="0" err="1"/>
              <a:t>empya</a:t>
            </a:r>
            <a:r>
              <a:rPr lang="en-US" dirty="0"/>
              <a:t> </a:t>
            </a:r>
            <a:r>
              <a:rPr lang="en-US" dirty="0" err="1"/>
              <a:t>okuva</a:t>
            </a:r>
            <a:r>
              <a:rPr lang="en-US" dirty="0"/>
              <a:t> mu </a:t>
            </a:r>
            <a:r>
              <a:rPr lang="en-US" dirty="0" err="1"/>
              <a:t>ndala</a:t>
            </a:r>
            <a:r>
              <a:rPr lang="en-US" dirty="0"/>
              <a:t> </a:t>
            </a:r>
            <a:r>
              <a:rPr lang="en-US" dirty="0" err="1"/>
              <a:t>okugeza</a:t>
            </a:r>
            <a:r>
              <a:rPr lang="en-US" dirty="0"/>
              <a:t>.</a:t>
            </a:r>
          </a:p>
          <a:p>
            <a:pPr lvl="1"/>
            <a:r>
              <a:rPr lang="en-US" dirty="0"/>
              <a:t>Kino </a:t>
            </a:r>
            <a:r>
              <a:rPr lang="en-US" dirty="0" err="1"/>
              <a:t>osobola</a:t>
            </a:r>
            <a:r>
              <a:rPr lang="en-US" dirty="0"/>
              <a:t> </a:t>
            </a:r>
            <a:r>
              <a:rPr lang="en-US" dirty="0" err="1"/>
              <a:t>okukikola</a:t>
            </a:r>
            <a:r>
              <a:rPr lang="en-US" dirty="0"/>
              <a:t> </a:t>
            </a:r>
            <a:r>
              <a:rPr lang="en-US" dirty="0" err="1"/>
              <a:t>ng’oyita</a:t>
            </a:r>
            <a:r>
              <a:rPr lang="en-US" dirty="0"/>
              <a:t> mu </a:t>
            </a:r>
            <a:r>
              <a:rPr lang="en-US" dirty="0" err="1"/>
              <a:t>kusaba</a:t>
            </a:r>
            <a:r>
              <a:rPr lang="en-US" dirty="0"/>
              <a:t> </a:t>
            </a:r>
            <a:r>
              <a:rPr lang="en-US" dirty="0" err="1"/>
              <a:t>okw’enjawulo</a:t>
            </a:r>
            <a:r>
              <a:rPr lang="en-US" dirty="0"/>
              <a:t> </a:t>
            </a:r>
            <a:r>
              <a:rPr lang="en-US" dirty="0" err="1"/>
              <a:t>oba</a:t>
            </a:r>
            <a:r>
              <a:rPr lang="en-US" dirty="0"/>
              <a:t> </a:t>
            </a:r>
            <a:r>
              <a:rPr lang="en-US" dirty="0" err="1"/>
              <a:t>okutuweereza</a:t>
            </a:r>
            <a:r>
              <a:rPr lang="en-US" dirty="0"/>
              <a:t> </a:t>
            </a:r>
            <a:r>
              <a:rPr lang="en-US" dirty="0" err="1"/>
              <a:t>akawandiiko</a:t>
            </a:r>
            <a:r>
              <a:rPr lang="en-US" dirty="0"/>
              <a:t> </a:t>
            </a:r>
            <a:r>
              <a:rPr lang="en-US" dirty="0" err="1"/>
              <a:t>okuva</a:t>
            </a:r>
            <a:r>
              <a:rPr lang="en-US" dirty="0"/>
              <a:t> </a:t>
            </a:r>
            <a:r>
              <a:rPr lang="en-US" dirty="0" err="1"/>
              <a:t>ku</a:t>
            </a:r>
            <a:r>
              <a:rPr lang="en-US" dirty="0"/>
              <a:t> </a:t>
            </a:r>
            <a:r>
              <a:rPr lang="en-US" dirty="0" err="1"/>
              <a:t>mukutu</a:t>
            </a:r>
            <a:r>
              <a:rPr lang="en-US" dirty="0"/>
              <a:t> </a:t>
            </a:r>
            <a:r>
              <a:rPr lang="en-US" dirty="0" err="1"/>
              <a:t>gwaffe</a:t>
            </a:r>
            <a:r>
              <a:rPr lang="en-US" dirty="0"/>
              <a:t> </a:t>
            </a:r>
            <a:r>
              <a:rPr lang="en-US" dirty="0" err="1"/>
              <a:t>ogwa</a:t>
            </a:r>
            <a:r>
              <a:rPr lang="en-US" dirty="0"/>
              <a:t> </a:t>
            </a:r>
            <a:r>
              <a:rPr lang="en-US" dirty="0" err="1"/>
              <a:t>Tukwasaganye</a:t>
            </a:r>
            <a:endParaRPr lang="en-US" dirty="0"/>
          </a:p>
          <a:p>
            <a:pPr lvl="1"/>
            <a:r>
              <a:rPr lang="en-US" dirty="0" err="1"/>
              <a:t>Okusaba</a:t>
            </a:r>
            <a:r>
              <a:rPr lang="en-US" dirty="0"/>
              <a:t> </a:t>
            </a:r>
            <a:r>
              <a:rPr lang="en-US" dirty="0" err="1"/>
              <a:t>okw’ekika</a:t>
            </a:r>
            <a:r>
              <a:rPr lang="en-US" dirty="0"/>
              <a:t> kino </a:t>
            </a:r>
            <a:r>
              <a:rPr lang="en-US" dirty="0" err="1"/>
              <a:t>kujja</a:t>
            </a:r>
            <a:r>
              <a:rPr lang="en-US" dirty="0"/>
              <a:t> </a:t>
            </a:r>
            <a:r>
              <a:rPr lang="en-US" dirty="0" err="1"/>
              <a:t>kutwala</a:t>
            </a:r>
            <a:r>
              <a:rPr lang="en-US" dirty="0"/>
              <a:t> </a:t>
            </a:r>
            <a:r>
              <a:rPr lang="en-US" dirty="0" err="1"/>
              <a:t>ekiseera</a:t>
            </a:r>
            <a:r>
              <a:rPr lang="en-US" dirty="0"/>
              <a:t> </a:t>
            </a:r>
            <a:r>
              <a:rPr lang="en-US" dirty="0" err="1"/>
              <a:t>kitono</a:t>
            </a:r>
            <a:r>
              <a:rPr lang="en-US" dirty="0"/>
              <a:t> </a:t>
            </a:r>
            <a:r>
              <a:rPr lang="en-US" dirty="0" err="1"/>
              <a:t>okukola</a:t>
            </a:r>
            <a:r>
              <a:rPr lang="en-US" dirty="0"/>
              <a:t> </a:t>
            </a:r>
            <a:r>
              <a:rPr lang="en-US" dirty="0" err="1"/>
              <a:t>ku</a:t>
            </a:r>
            <a:r>
              <a:rPr lang="en-US" dirty="0"/>
              <a:t> </a:t>
            </a:r>
            <a:r>
              <a:rPr lang="en-US" dirty="0" err="1"/>
              <a:t>nkomerero</a:t>
            </a:r>
            <a:r>
              <a:rPr lang="en-US" dirty="0"/>
              <a:t> </a:t>
            </a:r>
            <a:r>
              <a:rPr lang="en-US" dirty="0" err="1"/>
              <a:t>yaffe</a:t>
            </a:r>
            <a:r>
              <a:rPr lang="en-US" dirty="0"/>
              <a:t> </a:t>
            </a:r>
          </a:p>
        </p:txBody>
      </p:sp>
      <p:pic>
        <p:nvPicPr>
          <p:cNvPr id="5" name="Picture 4">
            <a:extLst>
              <a:ext uri="{FF2B5EF4-FFF2-40B4-BE49-F238E27FC236}">
                <a16:creationId xmlns:a16="http://schemas.microsoft.com/office/drawing/2014/main" id="{883615AB-53CD-4E17-AE58-3E9F55C7E5D7}"/>
              </a:ext>
            </a:extLst>
          </p:cNvPr>
          <p:cNvPicPr>
            <a:picLocks noChangeAspect="1"/>
          </p:cNvPicPr>
          <p:nvPr/>
        </p:nvPicPr>
        <p:blipFill rotWithShape="1">
          <a:blip r:embed="rId2"/>
          <a:srcRect l="50000" t="42889" r="18077" b="45438"/>
          <a:stretch/>
        </p:blipFill>
        <p:spPr>
          <a:xfrm>
            <a:off x="2905734" y="1905000"/>
            <a:ext cx="6904315" cy="1356946"/>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Autofit/>
          </a:bodyPr>
          <a:lstStyle/>
          <a:p>
            <a:r>
              <a:rPr lang="en-US" sz="2800" dirty="0" err="1"/>
              <a:t>Tusaba</a:t>
            </a:r>
            <a:r>
              <a:rPr lang="en-US" sz="2800" dirty="0"/>
              <a:t> </a:t>
            </a:r>
            <a:r>
              <a:rPr lang="en-US" sz="2800" dirty="0" err="1"/>
              <a:t>otutegeeze</a:t>
            </a:r>
            <a:r>
              <a:rPr lang="en-US" sz="2800" dirty="0"/>
              <a:t> </a:t>
            </a:r>
            <a:r>
              <a:rPr lang="en-US" sz="2800" dirty="0" err="1"/>
              <a:t>engeri</a:t>
            </a:r>
            <a:r>
              <a:rPr lang="en-US" sz="2800" dirty="0"/>
              <a:t> </a:t>
            </a:r>
            <a:r>
              <a:rPr lang="en-US" sz="2800" dirty="0" err="1"/>
              <a:t>gye</a:t>
            </a:r>
            <a:r>
              <a:rPr lang="en-US" sz="2800" dirty="0"/>
              <a:t> </a:t>
            </a:r>
            <a:r>
              <a:rPr lang="en-US" sz="2800" dirty="0" err="1"/>
              <a:t>watuwuliddemu</a:t>
            </a:r>
            <a:r>
              <a:rPr lang="en-US" sz="2800" dirty="0"/>
              <a:t> era </a:t>
            </a:r>
            <a:r>
              <a:rPr lang="en-US" sz="2800" dirty="0" err="1"/>
              <a:t>oba</a:t>
            </a:r>
            <a:r>
              <a:rPr lang="en-US" sz="2800" dirty="0"/>
              <a:t> </a:t>
            </a:r>
            <a:r>
              <a:rPr lang="en-US" sz="2800" dirty="0" err="1"/>
              <a:t>guno</a:t>
            </a:r>
            <a:r>
              <a:rPr lang="en-US" sz="2800" dirty="0"/>
              <a:t> </a:t>
            </a:r>
            <a:r>
              <a:rPr lang="en-US" sz="2800" dirty="0" err="1"/>
              <a:t>gwe</a:t>
            </a:r>
            <a:r>
              <a:rPr lang="en-US" sz="2800" dirty="0"/>
              <a:t> </a:t>
            </a:r>
            <a:r>
              <a:rPr lang="en-US" sz="2800" dirty="0" err="1"/>
              <a:t>mulundi</a:t>
            </a:r>
            <a:r>
              <a:rPr lang="en-US" sz="2800" dirty="0"/>
              <a:t> </a:t>
            </a:r>
            <a:r>
              <a:rPr lang="en-US" sz="2800" dirty="0" err="1"/>
              <a:t>gwo</a:t>
            </a:r>
            <a:r>
              <a:rPr lang="en-US" sz="2800" dirty="0"/>
              <a:t> </a:t>
            </a:r>
            <a:r>
              <a:rPr lang="en-US" sz="2800" dirty="0" err="1"/>
              <a:t>ogusoose</a:t>
            </a:r>
            <a:r>
              <a:rPr lang="en-US" sz="2800" dirty="0"/>
              <a:t> </a:t>
            </a:r>
            <a:r>
              <a:rPr lang="en-US" sz="2800" dirty="0" err="1"/>
              <a:t>okusoma</a:t>
            </a:r>
            <a:r>
              <a:rPr lang="en-US" sz="2800" dirty="0"/>
              <a:t> </a:t>
            </a:r>
            <a:r>
              <a:rPr lang="en-US" sz="2800" dirty="0" err="1"/>
              <a:t>Baibuli</a:t>
            </a:r>
            <a:endParaRPr lang="en-US" sz="2800"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fontScale="850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dirty="0" err="1"/>
              <a:t>Amawulire</a:t>
            </a:r>
            <a:r>
              <a:rPr lang="en-US" sz="2000" dirty="0"/>
              <a:t> </a:t>
            </a:r>
            <a:r>
              <a:rPr lang="en-US" sz="2000" dirty="0" err="1"/>
              <a:t>gano</a:t>
            </a:r>
            <a:r>
              <a:rPr lang="en-US" sz="2000" dirty="0"/>
              <a:t> </a:t>
            </a:r>
            <a:r>
              <a:rPr lang="en-US" sz="2000" dirty="0" err="1"/>
              <a:t>gajja</a:t>
            </a:r>
            <a:r>
              <a:rPr lang="en-US" sz="2000" dirty="0"/>
              <a:t> </a:t>
            </a:r>
            <a:r>
              <a:rPr lang="en-US" sz="2000" dirty="0" err="1"/>
              <a:t>kutuyamba</a:t>
            </a:r>
            <a:r>
              <a:rPr lang="en-US" sz="2000" dirty="0"/>
              <a:t> </a:t>
            </a:r>
            <a:r>
              <a:rPr lang="en-US" sz="2000" dirty="0" err="1"/>
              <a:t>okutuuka</a:t>
            </a:r>
            <a:r>
              <a:rPr lang="en-US" sz="2000" dirty="0"/>
              <a:t> </a:t>
            </a:r>
            <a:r>
              <a:rPr lang="en-US" sz="2000" dirty="0" err="1"/>
              <a:t>ku</a:t>
            </a:r>
            <a:r>
              <a:rPr lang="en-US" sz="2000" dirty="0"/>
              <a:t> </a:t>
            </a:r>
            <a:r>
              <a:rPr lang="en-US" sz="2000" dirty="0" err="1"/>
              <a:t>bantu</a:t>
            </a:r>
            <a:r>
              <a:rPr lang="en-US" sz="2000" dirty="0"/>
              <a:t> </a:t>
            </a:r>
            <a:r>
              <a:rPr lang="en-US" sz="2000" dirty="0" err="1"/>
              <a:t>bangi</a:t>
            </a:r>
            <a:r>
              <a:rPr lang="en-US" sz="2000" dirty="0"/>
              <a:t> </a:t>
            </a:r>
            <a:r>
              <a:rPr lang="en-US" sz="2000" dirty="0" err="1"/>
              <a:t>nga</a:t>
            </a:r>
            <a:r>
              <a:rPr lang="en-US" sz="2000" dirty="0"/>
              <a:t> </a:t>
            </a:r>
            <a:r>
              <a:rPr lang="en-US" sz="2000" dirty="0" err="1"/>
              <a:t>bwe</a:t>
            </a:r>
            <a:r>
              <a:rPr lang="en-US" sz="2000" dirty="0"/>
              <a:t> </a:t>
            </a:r>
            <a:r>
              <a:rPr lang="en-US" sz="2000" dirty="0" err="1"/>
              <a:t>kisoboka</a:t>
            </a:r>
            <a:endParaRPr lang="en-US" sz="2000" dirty="0"/>
          </a:p>
        </p:txBody>
      </p:sp>
      <p:pic>
        <p:nvPicPr>
          <p:cNvPr id="5" name="Picture 4">
            <a:extLst>
              <a:ext uri="{FF2B5EF4-FFF2-40B4-BE49-F238E27FC236}">
                <a16:creationId xmlns:a16="http://schemas.microsoft.com/office/drawing/2014/main" id="{DD0043BB-CD18-478E-B202-A6530A0B5918}"/>
              </a:ext>
            </a:extLst>
          </p:cNvPr>
          <p:cNvPicPr>
            <a:picLocks noChangeAspect="1"/>
          </p:cNvPicPr>
          <p:nvPr/>
        </p:nvPicPr>
        <p:blipFill rotWithShape="1">
          <a:blip r:embed="rId2"/>
          <a:srcRect l="17452" t="52952" r="32861" b="27502"/>
          <a:stretch/>
        </p:blipFill>
        <p:spPr>
          <a:xfrm>
            <a:off x="2592925" y="2277206"/>
            <a:ext cx="8732376" cy="1846386"/>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en-US" dirty="0" err="1"/>
              <a:t>Nywa</a:t>
            </a:r>
            <a:r>
              <a:rPr lang="en-US" dirty="0"/>
              <a:t> </a:t>
            </a:r>
            <a:r>
              <a:rPr lang="en-US" dirty="0" err="1"/>
              <a:t>ku</a:t>
            </a:r>
            <a:r>
              <a:rPr lang="en-US" dirty="0"/>
              <a:t> Submit</a:t>
            </a:r>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en-US" dirty="0" err="1"/>
              <a:t>Bw’oba</a:t>
            </a:r>
            <a:r>
              <a:rPr lang="en-US" dirty="0"/>
              <a:t> ​​</a:t>
            </a:r>
            <a:r>
              <a:rPr lang="en-US" dirty="0" err="1"/>
              <a:t>ojjuzaamu</a:t>
            </a:r>
            <a:r>
              <a:rPr lang="en-US" dirty="0"/>
              <a:t> </a:t>
            </a:r>
            <a:r>
              <a:rPr lang="en-US" dirty="0" err="1"/>
              <a:t>foomu</a:t>
            </a:r>
            <a:r>
              <a:rPr lang="en-US" dirty="0"/>
              <a:t> mu </a:t>
            </a:r>
            <a:r>
              <a:rPr lang="en-US" dirty="0" err="1"/>
              <a:t>bujjuvu</a:t>
            </a:r>
            <a:r>
              <a:rPr lang="en-US" dirty="0"/>
              <a:t> </a:t>
            </a:r>
            <a:r>
              <a:rPr lang="en-US" dirty="0" err="1"/>
              <a:t>nga</a:t>
            </a:r>
            <a:r>
              <a:rPr lang="en-US" dirty="0"/>
              <a:t> </a:t>
            </a:r>
            <a:r>
              <a:rPr lang="en-US" dirty="0" err="1"/>
              <a:t>tosubwa</a:t>
            </a:r>
            <a:r>
              <a:rPr lang="en-US" dirty="0"/>
              <a:t> </a:t>
            </a:r>
            <a:r>
              <a:rPr lang="en-US" dirty="0" err="1"/>
              <a:t>kulonda</a:t>
            </a:r>
            <a:r>
              <a:rPr lang="en-US" dirty="0"/>
              <a:t> </a:t>
            </a:r>
            <a:r>
              <a:rPr lang="en-US" dirty="0" err="1"/>
              <a:t>kikakatako</a:t>
            </a:r>
            <a:r>
              <a:rPr lang="en-US" dirty="0"/>
              <a:t>, </a:t>
            </a:r>
            <a:r>
              <a:rPr lang="en-US" dirty="0" err="1"/>
              <a:t>ojja</a:t>
            </a:r>
            <a:r>
              <a:rPr lang="en-US" dirty="0"/>
              <a:t> </a:t>
            </a:r>
            <a:r>
              <a:rPr lang="en-US" dirty="0" err="1"/>
              <a:t>kulagirwa</a:t>
            </a:r>
            <a:r>
              <a:rPr lang="en-US" dirty="0"/>
              <a:t> </a:t>
            </a:r>
            <a:r>
              <a:rPr lang="en-US" dirty="0" err="1"/>
              <a:t>ku</a:t>
            </a:r>
            <a:r>
              <a:rPr lang="en-US" dirty="0"/>
              <a:t> </a:t>
            </a:r>
            <a:r>
              <a:rPr lang="en-US" dirty="0" err="1"/>
              <a:t>lupapula</a:t>
            </a:r>
            <a:r>
              <a:rPr lang="en-US" dirty="0"/>
              <a:t> </a:t>
            </a:r>
            <a:r>
              <a:rPr lang="en-US" dirty="0" err="1"/>
              <a:t>lw’okukakasa</a:t>
            </a:r>
            <a:endParaRPr lang="en-US" dirty="0"/>
          </a:p>
          <a:p>
            <a:r>
              <a:rPr lang="en-US" dirty="0" err="1"/>
              <a:t>Bw’oba</a:t>
            </a:r>
            <a:r>
              <a:rPr lang="en-US" dirty="0"/>
              <a:t> ​​</a:t>
            </a:r>
            <a:r>
              <a:rPr lang="en-US" dirty="0" err="1"/>
              <a:t>wasubiddwa</a:t>
            </a:r>
            <a:r>
              <a:rPr lang="en-US" dirty="0"/>
              <a:t> </a:t>
            </a:r>
            <a:r>
              <a:rPr lang="en-US" dirty="0" err="1"/>
              <a:t>okulonda</a:t>
            </a:r>
            <a:r>
              <a:rPr lang="en-US" dirty="0"/>
              <a:t>, </a:t>
            </a:r>
            <a:r>
              <a:rPr lang="en-US" dirty="0" err="1"/>
              <a:t>ojja</a:t>
            </a:r>
            <a:r>
              <a:rPr lang="en-US" dirty="0"/>
              <a:t> </a:t>
            </a:r>
            <a:r>
              <a:rPr lang="en-US" dirty="0" err="1"/>
              <a:t>kusabibwa</a:t>
            </a:r>
            <a:r>
              <a:rPr lang="en-US" dirty="0"/>
              <a:t> </a:t>
            </a:r>
            <a:r>
              <a:rPr lang="en-US" dirty="0" err="1"/>
              <a:t>okujjuza</a:t>
            </a:r>
            <a:r>
              <a:rPr lang="en-US" dirty="0"/>
              <a:t> </a:t>
            </a:r>
            <a:r>
              <a:rPr lang="en-US" dirty="0" err="1"/>
              <a:t>ekifo</a:t>
            </a:r>
            <a:r>
              <a:rPr lang="en-US" dirty="0"/>
              <a:t> </a:t>
            </a:r>
            <a:r>
              <a:rPr lang="en-US" dirty="0" err="1"/>
              <a:t>oba</a:t>
            </a:r>
            <a:r>
              <a:rPr lang="en-US" dirty="0"/>
              <a:t> </a:t>
            </a:r>
            <a:r>
              <a:rPr lang="en-US" dirty="0" err="1"/>
              <a:t>okukola</a:t>
            </a:r>
            <a:r>
              <a:rPr lang="en-US" dirty="0"/>
              <a:t> </a:t>
            </a:r>
            <a:r>
              <a:rPr lang="en-US" dirty="0" err="1"/>
              <a:t>okulonda</a:t>
            </a:r>
            <a:r>
              <a:rPr lang="en-US" dirty="0"/>
              <a:t>.  </a:t>
            </a:r>
          </a:p>
        </p:txBody>
      </p:sp>
      <p:pic>
        <p:nvPicPr>
          <p:cNvPr id="7" name="Picture 6">
            <a:extLst>
              <a:ext uri="{FF2B5EF4-FFF2-40B4-BE49-F238E27FC236}">
                <a16:creationId xmlns:a16="http://schemas.microsoft.com/office/drawing/2014/main" id="{EF85F02B-BC52-4805-8CA5-0E80E961840D}"/>
              </a:ext>
            </a:extLst>
          </p:cNvPr>
          <p:cNvPicPr>
            <a:picLocks noChangeAspect="1"/>
          </p:cNvPicPr>
          <p:nvPr/>
        </p:nvPicPr>
        <p:blipFill rotWithShape="1">
          <a:blip r:embed="rId2"/>
          <a:srcRect l="17236" t="74553" r="73822" b="19275"/>
          <a:stretch/>
        </p:blipFill>
        <p:spPr>
          <a:xfrm>
            <a:off x="2589212" y="1450396"/>
            <a:ext cx="2702818" cy="1002658"/>
          </a:xfrm>
          <a:prstGeom prst="rect">
            <a:avLst/>
          </a:prstGeom>
        </p:spPr>
      </p:pic>
      <p:pic>
        <p:nvPicPr>
          <p:cNvPr id="8" name="Picture 7">
            <a:extLst>
              <a:ext uri="{FF2B5EF4-FFF2-40B4-BE49-F238E27FC236}">
                <a16:creationId xmlns:a16="http://schemas.microsoft.com/office/drawing/2014/main" id="{8409B87B-E02D-4F7A-853F-6B1BC54AAB1C}"/>
              </a:ext>
            </a:extLst>
          </p:cNvPr>
          <p:cNvPicPr>
            <a:picLocks noChangeAspect="1"/>
          </p:cNvPicPr>
          <p:nvPr/>
        </p:nvPicPr>
        <p:blipFill rotWithShape="1">
          <a:blip r:embed="rId3"/>
          <a:srcRect l="50000" t="54025" r="17716" b="31753"/>
          <a:stretch/>
        </p:blipFill>
        <p:spPr>
          <a:xfrm>
            <a:off x="3191876" y="4403446"/>
            <a:ext cx="6875795" cy="1628076"/>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en-US" sz="2000" dirty="0" err="1"/>
              <a:t>Omuko</a:t>
            </a:r>
            <a:r>
              <a:rPr lang="en-US" sz="2000" dirty="0"/>
              <a:t> </a:t>
            </a:r>
            <a:r>
              <a:rPr lang="en-US" sz="2000" dirty="0" err="1"/>
              <a:t>gw'okukakasa</a:t>
            </a:r>
            <a:endParaRPr lang="en-US" sz="2000" dirty="0"/>
          </a:p>
        </p:txBody>
      </p:sp>
      <p:pic>
        <p:nvPicPr>
          <p:cNvPr id="4" name="Picture 3">
            <a:extLst>
              <a:ext uri="{FF2B5EF4-FFF2-40B4-BE49-F238E27FC236}">
                <a16:creationId xmlns:a16="http://schemas.microsoft.com/office/drawing/2014/main" id="{F6B55127-1A37-4110-9739-F93F7600A4DB}"/>
              </a:ext>
            </a:extLst>
          </p:cNvPr>
          <p:cNvPicPr>
            <a:picLocks noChangeAspect="1"/>
          </p:cNvPicPr>
          <p:nvPr/>
        </p:nvPicPr>
        <p:blipFill rotWithShape="1">
          <a:blip r:embed="rId2"/>
          <a:srcRect l="42548" t="12969" r="42308" b="24642"/>
          <a:stretch/>
        </p:blipFill>
        <p:spPr>
          <a:xfrm>
            <a:off x="4378568" y="143465"/>
            <a:ext cx="2998177" cy="6638824"/>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en-US" sz="3200" dirty="0" err="1"/>
              <a:t>Omuko</a:t>
            </a:r>
            <a:r>
              <a:rPr lang="en-US" sz="3200" dirty="0"/>
              <a:t> </a:t>
            </a:r>
            <a:r>
              <a:rPr lang="en-US" sz="3200" dirty="0" err="1"/>
              <a:t>gw'okukakasa</a:t>
            </a:r>
            <a:r>
              <a:rPr lang="en-US" sz="3200" dirty="0"/>
              <a:t> </a:t>
            </a:r>
            <a:r>
              <a:rPr lang="en-US" sz="3200" dirty="0" err="1"/>
              <a:t>gugenda</a:t>
            </a:r>
            <a:r>
              <a:rPr lang="en-US" sz="3200" dirty="0"/>
              <a:t> mu </a:t>
            </a:r>
            <a:r>
              <a:rPr lang="en-US" sz="3200" dirty="0" err="1"/>
              <a:t>maaso</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en-US" dirty="0" err="1"/>
              <a:t>Bw’oba</a:t>
            </a:r>
            <a:r>
              <a:rPr lang="en-US" dirty="0"/>
              <a:t> ​​</a:t>
            </a:r>
            <a:r>
              <a:rPr lang="en-US" dirty="0" err="1"/>
              <a:t>omatidde</a:t>
            </a:r>
            <a:r>
              <a:rPr lang="en-US" dirty="0"/>
              <a:t> </a:t>
            </a:r>
            <a:r>
              <a:rPr lang="en-US" dirty="0" err="1"/>
              <a:t>n’ebyo</a:t>
            </a:r>
            <a:r>
              <a:rPr lang="en-US" dirty="0"/>
              <a:t> </a:t>
            </a:r>
            <a:r>
              <a:rPr lang="en-US" dirty="0" err="1"/>
              <a:t>by’olonze</a:t>
            </a:r>
            <a:r>
              <a:rPr lang="en-US" dirty="0"/>
              <a:t>, </a:t>
            </a:r>
            <a:r>
              <a:rPr lang="en-US" dirty="0" err="1"/>
              <a:t>nyweza</a:t>
            </a:r>
            <a:r>
              <a:rPr lang="en-US" dirty="0"/>
              <a:t> </a:t>
            </a:r>
            <a:r>
              <a:rPr lang="en-US" dirty="0" err="1"/>
              <a:t>ku</a:t>
            </a:r>
            <a:r>
              <a:rPr lang="en-US" dirty="0"/>
              <a:t> Confirm ne Send Request</a:t>
            </a:r>
          </a:p>
          <a:p>
            <a:r>
              <a:rPr lang="en-US" dirty="0" err="1"/>
              <a:t>Bwe</a:t>
            </a:r>
            <a:r>
              <a:rPr lang="en-US" dirty="0"/>
              <a:t> </a:t>
            </a:r>
            <a:r>
              <a:rPr lang="en-US" dirty="0" err="1"/>
              <a:t>kitaba</a:t>
            </a:r>
            <a:r>
              <a:rPr lang="en-US" dirty="0"/>
              <a:t> </a:t>
            </a:r>
            <a:r>
              <a:rPr lang="en-US" dirty="0" err="1"/>
              <a:t>bwe</a:t>
            </a:r>
            <a:r>
              <a:rPr lang="en-US" dirty="0"/>
              <a:t> </a:t>
            </a:r>
            <a:r>
              <a:rPr lang="en-US" dirty="0" err="1"/>
              <a:t>kityo</a:t>
            </a:r>
            <a:r>
              <a:rPr lang="en-US" dirty="0"/>
              <a:t>, </a:t>
            </a:r>
            <a:r>
              <a:rPr lang="en-US" dirty="0" err="1"/>
              <a:t>osobola</a:t>
            </a:r>
            <a:r>
              <a:rPr lang="en-US" dirty="0"/>
              <a:t> </a:t>
            </a:r>
            <a:r>
              <a:rPr lang="en-US" dirty="0" err="1"/>
              <a:t>okuddayo</a:t>
            </a:r>
            <a:r>
              <a:rPr lang="en-US" dirty="0"/>
              <a:t> </a:t>
            </a:r>
            <a:r>
              <a:rPr lang="en-US" dirty="0" err="1"/>
              <a:t>n’olongoosa</a:t>
            </a:r>
            <a:r>
              <a:rPr lang="en-US" dirty="0"/>
              <a:t>  </a:t>
            </a:r>
          </a:p>
        </p:txBody>
      </p:sp>
      <p:pic>
        <p:nvPicPr>
          <p:cNvPr id="6" name="Picture 5">
            <a:extLst>
              <a:ext uri="{FF2B5EF4-FFF2-40B4-BE49-F238E27FC236}">
                <a16:creationId xmlns:a16="http://schemas.microsoft.com/office/drawing/2014/main" id="{5DEFDC60-5B54-4F1E-9669-6E62A900FF5E}"/>
              </a:ext>
            </a:extLst>
          </p:cNvPr>
          <p:cNvPicPr>
            <a:picLocks noChangeAspect="1"/>
          </p:cNvPicPr>
          <p:nvPr/>
        </p:nvPicPr>
        <p:blipFill rotWithShape="1">
          <a:blip r:embed="rId2"/>
          <a:srcRect l="26827" t="85689" r="47284" b="7334"/>
          <a:stretch/>
        </p:blipFill>
        <p:spPr>
          <a:xfrm>
            <a:off x="2592925" y="1155051"/>
            <a:ext cx="7192108" cy="1041754"/>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en-US" dirty="0" err="1"/>
              <a:t>Omuko</a:t>
            </a:r>
            <a:r>
              <a:rPr lang="en-US" dirty="0"/>
              <a:t> </a:t>
            </a:r>
            <a:r>
              <a:rPr lang="en-US" dirty="0" err="1"/>
              <a:t>gw'Okuweereza</a:t>
            </a:r>
            <a:r>
              <a:rPr lang="en-US" dirty="0"/>
              <a:t> </a:t>
            </a:r>
            <a:r>
              <a:rPr lang="en-US" dirty="0" err="1"/>
              <a:t>Obuwanguzi</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fontScale="92500" lnSpcReduction="20000"/>
          </a:bodyPr>
          <a:lstStyle/>
          <a:p>
            <a:r>
              <a:rPr lang="en-US" dirty="0" err="1"/>
              <a:t>Kikulu</a:t>
            </a:r>
            <a:r>
              <a:rPr lang="en-US" dirty="0"/>
              <a:t> </a:t>
            </a:r>
            <a:r>
              <a:rPr lang="en-US" dirty="0" err="1"/>
              <a:t>nnyo</a:t>
            </a:r>
            <a:r>
              <a:rPr lang="en-US" dirty="0"/>
              <a:t> </a:t>
            </a:r>
            <a:r>
              <a:rPr lang="en-US" dirty="0" err="1"/>
              <a:t>okwongera</a:t>
            </a:r>
            <a:r>
              <a:rPr lang="en-US" dirty="0"/>
              <a:t> gary@worldbibleplans.com </a:t>
            </a:r>
            <a:r>
              <a:rPr lang="en-US" dirty="0" err="1"/>
              <a:t>ku</a:t>
            </a:r>
            <a:r>
              <a:rPr lang="en-US" dirty="0"/>
              <a:t> </a:t>
            </a:r>
            <a:r>
              <a:rPr lang="en-US" dirty="0" err="1"/>
              <a:t>lukalala</a:t>
            </a:r>
            <a:r>
              <a:rPr lang="en-US" dirty="0"/>
              <a:t> </a:t>
            </a:r>
            <a:r>
              <a:rPr lang="en-US" dirty="0" err="1"/>
              <a:t>lw’abaweereza</a:t>
            </a:r>
            <a:r>
              <a:rPr lang="en-US" dirty="0"/>
              <a:t> </a:t>
            </a:r>
            <a:r>
              <a:rPr lang="en-US" dirty="0" err="1"/>
              <a:t>bo</a:t>
            </a:r>
            <a:r>
              <a:rPr lang="en-US" dirty="0"/>
              <a:t> </a:t>
            </a:r>
            <a:r>
              <a:rPr lang="en-US" dirty="0" err="1"/>
              <a:t>abataliiko</a:t>
            </a:r>
            <a:r>
              <a:rPr lang="en-US" dirty="0"/>
              <a:t> </a:t>
            </a:r>
            <a:r>
              <a:rPr lang="en-US" dirty="0" err="1"/>
              <a:t>bulabe</a:t>
            </a:r>
            <a:endParaRPr lang="en-US" dirty="0"/>
          </a:p>
          <a:p>
            <a:pPr lvl="1"/>
            <a:r>
              <a:rPr lang="en-US" dirty="0" err="1"/>
              <a:t>Bwe</a:t>
            </a:r>
            <a:r>
              <a:rPr lang="en-US" dirty="0"/>
              <a:t> </a:t>
            </a:r>
            <a:r>
              <a:rPr lang="en-US" dirty="0" err="1"/>
              <a:t>kitaba</a:t>
            </a:r>
            <a:r>
              <a:rPr lang="en-US" dirty="0"/>
              <a:t> </a:t>
            </a:r>
            <a:r>
              <a:rPr lang="en-US" dirty="0" err="1"/>
              <a:t>ekyo</a:t>
            </a:r>
            <a:r>
              <a:rPr lang="en-US" dirty="0"/>
              <a:t>, attachment </a:t>
            </a:r>
            <a:r>
              <a:rPr lang="en-US" dirty="0" err="1"/>
              <a:t>yo</a:t>
            </a:r>
            <a:r>
              <a:rPr lang="en-US" dirty="0"/>
              <a:t> </a:t>
            </a:r>
            <a:r>
              <a:rPr lang="en-US" dirty="0" err="1"/>
              <a:t>oba</a:t>
            </a:r>
            <a:r>
              <a:rPr lang="en-US" dirty="0"/>
              <a:t> link </a:t>
            </a:r>
            <a:r>
              <a:rPr lang="en-US" dirty="0" err="1"/>
              <a:t>yo</a:t>
            </a:r>
            <a:r>
              <a:rPr lang="en-US" dirty="0"/>
              <a:t> </a:t>
            </a:r>
            <a:r>
              <a:rPr lang="en-US" dirty="0" err="1"/>
              <a:t>eyinza</a:t>
            </a:r>
            <a:r>
              <a:rPr lang="en-US" dirty="0"/>
              <a:t> </a:t>
            </a:r>
            <a:r>
              <a:rPr lang="en-US" dirty="0" err="1"/>
              <a:t>okuggwa</a:t>
            </a:r>
            <a:r>
              <a:rPr lang="en-US" dirty="0"/>
              <a:t> mu </a:t>
            </a:r>
            <a:r>
              <a:rPr lang="en-US" dirty="0" err="1"/>
              <a:t>folda</a:t>
            </a:r>
            <a:r>
              <a:rPr lang="en-US" dirty="0"/>
              <a:t> ya junk </a:t>
            </a:r>
            <a:r>
              <a:rPr lang="en-US" dirty="0" err="1"/>
              <a:t>oba</a:t>
            </a:r>
            <a:r>
              <a:rPr lang="en-US" dirty="0"/>
              <a:t> spam</a:t>
            </a:r>
          </a:p>
          <a:p>
            <a:r>
              <a:rPr lang="en-US" dirty="0" err="1"/>
              <a:t>Obudde</a:t>
            </a:r>
            <a:r>
              <a:rPr lang="en-US" dirty="0"/>
              <a:t> </a:t>
            </a:r>
            <a:r>
              <a:rPr lang="en-US" dirty="0" err="1"/>
              <a:t>bw’okukyusa</a:t>
            </a:r>
            <a:r>
              <a:rPr lang="en-US" dirty="0"/>
              <a:t> </a:t>
            </a:r>
            <a:r>
              <a:rPr lang="en-US" dirty="0" err="1"/>
              <a:t>okusaba</a:t>
            </a:r>
            <a:r>
              <a:rPr lang="en-US" dirty="0"/>
              <a:t> </a:t>
            </a:r>
            <a:r>
              <a:rPr lang="en-US" dirty="0" err="1"/>
              <a:t>tebuwera</a:t>
            </a:r>
            <a:r>
              <a:rPr lang="en-US" dirty="0"/>
              <a:t> </a:t>
            </a:r>
            <a:r>
              <a:rPr lang="en-US" dirty="0" err="1"/>
              <a:t>ssaawa</a:t>
            </a:r>
            <a:r>
              <a:rPr lang="en-US" dirty="0"/>
              <a:t> 24 </a:t>
            </a:r>
            <a:r>
              <a:rPr lang="en-US" dirty="0" err="1"/>
              <a:t>okuggyako</a:t>
            </a:r>
            <a:r>
              <a:rPr lang="en-US" dirty="0"/>
              <a:t> </a:t>
            </a:r>
            <a:r>
              <a:rPr lang="en-US" dirty="0" err="1"/>
              <a:t>nga</a:t>
            </a:r>
            <a:r>
              <a:rPr lang="en-US" dirty="0"/>
              <a:t> </a:t>
            </a:r>
            <a:r>
              <a:rPr lang="en-US" dirty="0" err="1"/>
              <a:t>waliwo</a:t>
            </a:r>
            <a:r>
              <a:rPr lang="en-US" dirty="0"/>
              <a:t> </a:t>
            </a:r>
            <a:r>
              <a:rPr lang="en-US" dirty="0" err="1"/>
              <a:t>embeera</a:t>
            </a:r>
            <a:r>
              <a:rPr lang="en-US" dirty="0"/>
              <a:t> </a:t>
            </a:r>
            <a:r>
              <a:rPr lang="en-US" dirty="0" err="1"/>
              <a:t>ezikendeeza</a:t>
            </a:r>
            <a:endParaRPr lang="en-US" dirty="0"/>
          </a:p>
          <a:p>
            <a:pPr lvl="1"/>
            <a:r>
              <a:rPr lang="en-US" dirty="0" err="1"/>
              <a:t>Bw’oba</a:t>
            </a:r>
            <a:r>
              <a:rPr lang="en-US" dirty="0"/>
              <a:t> ​​</a:t>
            </a:r>
            <a:r>
              <a:rPr lang="en-US" dirty="0" err="1"/>
              <a:t>tofuna</a:t>
            </a:r>
            <a:r>
              <a:rPr lang="en-US" dirty="0"/>
              <a:t> email </a:t>
            </a:r>
            <a:r>
              <a:rPr lang="en-US" dirty="0" err="1"/>
              <a:t>okuva</a:t>
            </a:r>
            <a:r>
              <a:rPr lang="en-US" dirty="0"/>
              <a:t> </a:t>
            </a:r>
            <a:r>
              <a:rPr lang="en-US" dirty="0" err="1"/>
              <a:t>ku</a:t>
            </a:r>
            <a:r>
              <a:rPr lang="en-US" dirty="0"/>
              <a:t> gary@worldbibleplans.com mu </a:t>
            </a:r>
            <a:r>
              <a:rPr lang="en-US" dirty="0" err="1"/>
              <a:t>ssaawa</a:t>
            </a:r>
            <a:r>
              <a:rPr lang="en-US" dirty="0"/>
              <a:t> 24, </a:t>
            </a:r>
            <a:r>
              <a:rPr lang="en-US" dirty="0" err="1"/>
              <a:t>kebera</a:t>
            </a:r>
            <a:r>
              <a:rPr lang="en-US" dirty="0"/>
              <a:t> mu </a:t>
            </a:r>
            <a:r>
              <a:rPr lang="en-US" dirty="0" err="1"/>
              <a:t>folda</a:t>
            </a:r>
            <a:r>
              <a:rPr lang="en-US" dirty="0"/>
              <a:t> </a:t>
            </a:r>
            <a:r>
              <a:rPr lang="en-US" dirty="0" err="1"/>
              <a:t>yo</a:t>
            </a:r>
            <a:r>
              <a:rPr lang="en-US" dirty="0"/>
              <a:t> </a:t>
            </a:r>
            <a:r>
              <a:rPr lang="en-US" dirty="0" err="1"/>
              <a:t>eya</a:t>
            </a:r>
            <a:r>
              <a:rPr lang="en-US" dirty="0"/>
              <a:t> junk </a:t>
            </a:r>
            <a:r>
              <a:rPr lang="en-US" dirty="0" err="1"/>
              <a:t>oba</a:t>
            </a:r>
            <a:r>
              <a:rPr lang="en-US" dirty="0"/>
              <a:t> spam.</a:t>
            </a:r>
          </a:p>
          <a:p>
            <a:pPr lvl="2"/>
            <a:r>
              <a:rPr lang="en-US" dirty="0" err="1"/>
              <a:t>Bw’oba</a:t>
            </a:r>
            <a:r>
              <a:rPr lang="en-US" dirty="0"/>
              <a:t> ​​</a:t>
            </a:r>
            <a:r>
              <a:rPr lang="en-US" dirty="0" err="1"/>
              <a:t>n’okutuusa</a:t>
            </a:r>
            <a:r>
              <a:rPr lang="en-US" dirty="0"/>
              <a:t> </a:t>
            </a:r>
            <a:r>
              <a:rPr lang="en-US" dirty="0" err="1"/>
              <a:t>kati</a:t>
            </a:r>
            <a:r>
              <a:rPr lang="en-US" dirty="0"/>
              <a:t> </a:t>
            </a:r>
            <a:r>
              <a:rPr lang="en-US" dirty="0" err="1"/>
              <a:t>tonnafuna</a:t>
            </a:r>
            <a:r>
              <a:rPr lang="en-US" dirty="0"/>
              <a:t> email </a:t>
            </a:r>
            <a:r>
              <a:rPr lang="en-US" dirty="0" err="1"/>
              <a:t>okuva</a:t>
            </a:r>
            <a:r>
              <a:rPr lang="en-US" dirty="0"/>
              <a:t> </a:t>
            </a:r>
            <a:r>
              <a:rPr lang="en-US" dirty="0" err="1"/>
              <a:t>gye</a:t>
            </a:r>
            <a:r>
              <a:rPr lang="en-US" dirty="0"/>
              <a:t> </a:t>
            </a:r>
            <a:r>
              <a:rPr lang="en-US" dirty="0" err="1"/>
              <a:t>tuli</a:t>
            </a:r>
            <a:r>
              <a:rPr lang="en-US" dirty="0"/>
              <a:t>, </a:t>
            </a:r>
            <a:r>
              <a:rPr lang="en-US" dirty="0" err="1"/>
              <a:t>tuweereze</a:t>
            </a:r>
            <a:r>
              <a:rPr lang="en-US" dirty="0"/>
              <a:t> </a:t>
            </a:r>
            <a:r>
              <a:rPr lang="en-US" dirty="0" err="1"/>
              <a:t>akawandiiko</a:t>
            </a:r>
            <a:r>
              <a:rPr lang="en-US" dirty="0"/>
              <a:t> </a:t>
            </a:r>
            <a:r>
              <a:rPr lang="en-US" dirty="0" err="1"/>
              <a:t>okuva</a:t>
            </a:r>
            <a:r>
              <a:rPr lang="en-US" dirty="0"/>
              <a:t> </a:t>
            </a:r>
            <a:r>
              <a:rPr lang="en-US" dirty="0" err="1"/>
              <a:t>ku</a:t>
            </a:r>
            <a:r>
              <a:rPr lang="en-US" dirty="0"/>
              <a:t> </a:t>
            </a:r>
            <a:r>
              <a:rPr lang="en-US" dirty="0" err="1"/>
              <a:t>mukutu</a:t>
            </a:r>
            <a:r>
              <a:rPr lang="en-US" dirty="0"/>
              <a:t> </a:t>
            </a:r>
            <a:r>
              <a:rPr lang="en-US" dirty="0" err="1"/>
              <a:t>gwaffe</a:t>
            </a:r>
            <a:r>
              <a:rPr lang="en-US" dirty="0"/>
              <a:t> </a:t>
            </a:r>
            <a:r>
              <a:rPr lang="en-US" dirty="0" err="1"/>
              <a:t>ogwa</a:t>
            </a:r>
            <a:r>
              <a:rPr lang="en-US" dirty="0"/>
              <a:t> Contact Us</a:t>
            </a:r>
          </a:p>
        </p:txBody>
      </p:sp>
      <p:pic>
        <p:nvPicPr>
          <p:cNvPr id="5" name="Picture 4">
            <a:extLst>
              <a:ext uri="{FF2B5EF4-FFF2-40B4-BE49-F238E27FC236}">
                <a16:creationId xmlns:a16="http://schemas.microsoft.com/office/drawing/2014/main" id="{41B0A224-39EF-4487-BC40-5730B829EB9B}"/>
              </a:ext>
            </a:extLst>
          </p:cNvPr>
          <p:cNvPicPr>
            <a:picLocks noChangeAspect="1"/>
          </p:cNvPicPr>
          <p:nvPr/>
        </p:nvPicPr>
        <p:blipFill rotWithShape="1">
          <a:blip r:embed="rId2"/>
          <a:srcRect l="6887" t="32308" r="8786" b="50000"/>
          <a:stretch/>
        </p:blipFill>
        <p:spPr>
          <a:xfrm>
            <a:off x="2592925" y="1512278"/>
            <a:ext cx="8430803" cy="1916722"/>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244437" y="119008"/>
            <a:ext cx="9260176" cy="525421"/>
          </a:xfrm>
        </p:spPr>
        <p:txBody>
          <a:bodyPr>
            <a:normAutofit fontScale="90000"/>
          </a:bodyPr>
          <a:lstStyle/>
          <a:p>
            <a:r>
              <a:rPr lang="en-US" sz="2000" dirty="0"/>
              <a:t>Eno ye </a:t>
            </a:r>
            <a:r>
              <a:rPr lang="en-US" sz="2000" dirty="0" err="1"/>
              <a:t>Foomu</a:t>
            </a:r>
            <a:r>
              <a:rPr lang="en-US" sz="2000" dirty="0"/>
              <a:t> </a:t>
            </a:r>
            <a:r>
              <a:rPr lang="en-US" sz="2000" dirty="0" err="1"/>
              <a:t>y’Okusaba</a:t>
            </a:r>
            <a:r>
              <a:rPr lang="en-US" sz="2000" dirty="0"/>
              <a:t> – </a:t>
            </a:r>
            <a:r>
              <a:rPr lang="en-US" sz="2000" dirty="0" err="1"/>
              <a:t>Tujja</a:t>
            </a:r>
            <a:r>
              <a:rPr lang="en-US" sz="2000" dirty="0"/>
              <a:t> </a:t>
            </a:r>
            <a:r>
              <a:rPr lang="en-US" sz="2000" dirty="0" err="1"/>
              <a:t>kugimenyaamenya</a:t>
            </a:r>
            <a:r>
              <a:rPr lang="en-US" sz="2000" dirty="0"/>
              <a:t> mu slide </a:t>
            </a:r>
            <a:r>
              <a:rPr lang="en-US" sz="2000" dirty="0" err="1"/>
              <a:t>zino</a:t>
            </a:r>
            <a:r>
              <a:rPr lang="en-US" sz="2000" dirty="0"/>
              <a:t> </a:t>
            </a:r>
            <a:r>
              <a:rPr lang="en-US" sz="2000" dirty="0" err="1"/>
              <a:t>wammanga</a:t>
            </a:r>
            <a:endParaRPr lang="en-US" sz="2000" dirty="0"/>
          </a:p>
        </p:txBody>
      </p:sp>
      <p:pic>
        <p:nvPicPr>
          <p:cNvPr id="4" name="Picture 3">
            <a:extLst>
              <a:ext uri="{FF2B5EF4-FFF2-40B4-BE49-F238E27FC236}">
                <a16:creationId xmlns:a16="http://schemas.microsoft.com/office/drawing/2014/main" id="{3E86616D-A253-4ED1-A0B9-0EF5AD82338A}"/>
              </a:ext>
            </a:extLst>
          </p:cNvPr>
          <p:cNvPicPr>
            <a:picLocks noChangeAspect="1"/>
          </p:cNvPicPr>
          <p:nvPr/>
        </p:nvPicPr>
        <p:blipFill rotWithShape="1">
          <a:blip r:embed="rId2"/>
          <a:srcRect l="32885" t="19409" r="33509" b="8407"/>
          <a:stretch/>
        </p:blipFill>
        <p:spPr>
          <a:xfrm>
            <a:off x="3710353" y="492370"/>
            <a:ext cx="5410644" cy="6246622"/>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err="1"/>
              <a:t>Makanika</a:t>
            </a:r>
            <a:r>
              <a:rPr lang="en-US" sz="3200" dirty="0"/>
              <a:t> </a:t>
            </a:r>
            <a:r>
              <a:rPr lang="en-US" sz="3200" dirty="0" err="1"/>
              <a:t>wa</a:t>
            </a:r>
            <a:r>
              <a:rPr lang="en-US" sz="3200" dirty="0"/>
              <a:t> </a:t>
            </a:r>
            <a:r>
              <a:rPr lang="en-US" sz="3200" dirty="0" err="1"/>
              <a:t>Ffoomu</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en-US" dirty="0" err="1"/>
              <a:t>Kikulu</a:t>
            </a:r>
            <a:r>
              <a:rPr lang="en-US" dirty="0"/>
              <a:t> </a:t>
            </a:r>
            <a:r>
              <a:rPr lang="en-US" dirty="0" err="1"/>
              <a:t>okujjuza</a:t>
            </a:r>
            <a:r>
              <a:rPr lang="en-US" dirty="0"/>
              <a:t> </a:t>
            </a:r>
            <a:r>
              <a:rPr lang="en-US" dirty="0" err="1"/>
              <a:t>foomu</a:t>
            </a:r>
            <a:r>
              <a:rPr lang="en-US" dirty="0"/>
              <a:t> </a:t>
            </a:r>
            <a:r>
              <a:rPr lang="en-US" dirty="0" err="1"/>
              <a:t>okuva</a:t>
            </a:r>
            <a:r>
              <a:rPr lang="en-US" dirty="0"/>
              <a:t> </a:t>
            </a:r>
            <a:r>
              <a:rPr lang="en-US" dirty="0" err="1"/>
              <a:t>ku</a:t>
            </a:r>
            <a:r>
              <a:rPr lang="en-US" dirty="0"/>
              <a:t> </a:t>
            </a:r>
            <a:r>
              <a:rPr lang="en-US" dirty="0" err="1"/>
              <a:t>kkono</a:t>
            </a:r>
            <a:r>
              <a:rPr lang="en-US" dirty="0"/>
              <a:t> </a:t>
            </a:r>
            <a:r>
              <a:rPr lang="en-US" dirty="0" err="1"/>
              <a:t>okudda</a:t>
            </a:r>
            <a:r>
              <a:rPr lang="en-US" dirty="0"/>
              <a:t> </a:t>
            </a:r>
            <a:r>
              <a:rPr lang="en-US" dirty="0" err="1"/>
              <a:t>ku</a:t>
            </a:r>
            <a:r>
              <a:rPr lang="en-US" dirty="0"/>
              <a:t> </a:t>
            </a:r>
            <a:r>
              <a:rPr lang="en-US" dirty="0" err="1"/>
              <a:t>ddyo</a:t>
            </a:r>
            <a:r>
              <a:rPr lang="en-US" dirty="0"/>
              <a:t> </a:t>
            </a:r>
            <a:r>
              <a:rPr lang="en-US" dirty="0" err="1"/>
              <a:t>n’okuva</a:t>
            </a:r>
            <a:r>
              <a:rPr lang="en-US" dirty="0"/>
              <a:t> </a:t>
            </a:r>
            <a:r>
              <a:rPr lang="en-US" dirty="0" err="1"/>
              <a:t>waggulu</a:t>
            </a:r>
            <a:r>
              <a:rPr lang="en-US" dirty="0"/>
              <a:t> </a:t>
            </a:r>
            <a:r>
              <a:rPr lang="en-US" dirty="0" err="1"/>
              <a:t>okutuuka</a:t>
            </a:r>
            <a:r>
              <a:rPr lang="en-US" dirty="0"/>
              <a:t> </a:t>
            </a:r>
            <a:r>
              <a:rPr lang="en-US" dirty="0" err="1"/>
              <a:t>wansi</a:t>
            </a:r>
            <a:endParaRPr lang="en-US" u="sng" dirty="0"/>
          </a:p>
          <a:p>
            <a:pPr lvl="1"/>
            <a:r>
              <a:rPr lang="en-US" dirty="0" err="1"/>
              <a:t>Singa</a:t>
            </a:r>
            <a:r>
              <a:rPr lang="en-US" dirty="0"/>
              <a:t> </a:t>
            </a:r>
            <a:r>
              <a:rPr lang="en-US" dirty="0" err="1"/>
              <a:t>ojjuza</a:t>
            </a:r>
            <a:r>
              <a:rPr lang="en-US" dirty="0"/>
              <a:t> </a:t>
            </a:r>
            <a:r>
              <a:rPr lang="en-US" dirty="0" err="1"/>
              <a:t>ekitundu</a:t>
            </a:r>
            <a:r>
              <a:rPr lang="en-US" dirty="0"/>
              <a:t> </a:t>
            </a:r>
            <a:r>
              <a:rPr lang="en-US" dirty="0" err="1"/>
              <a:t>ku</a:t>
            </a:r>
            <a:r>
              <a:rPr lang="en-US" dirty="0"/>
              <a:t> </a:t>
            </a:r>
            <a:r>
              <a:rPr lang="en-US" dirty="0" err="1"/>
              <a:t>foomu</a:t>
            </a:r>
            <a:r>
              <a:rPr lang="en-US" dirty="0"/>
              <a:t> </a:t>
            </a:r>
            <a:r>
              <a:rPr lang="en-US" dirty="0" err="1"/>
              <a:t>n’oluvannyuma</a:t>
            </a:r>
            <a:r>
              <a:rPr lang="en-US" dirty="0"/>
              <a:t> </a:t>
            </a:r>
            <a:r>
              <a:rPr lang="en-US" dirty="0" err="1"/>
              <a:t>n’okola</a:t>
            </a:r>
            <a:r>
              <a:rPr lang="en-US" dirty="0"/>
              <a:t> </a:t>
            </a:r>
            <a:r>
              <a:rPr lang="en-US" dirty="0" err="1"/>
              <a:t>enkyukakyuka</a:t>
            </a:r>
            <a:r>
              <a:rPr lang="en-US" dirty="0"/>
              <a:t> mu </a:t>
            </a:r>
            <a:r>
              <a:rPr lang="en-US" dirty="0" err="1"/>
              <a:t>kifo</a:t>
            </a:r>
            <a:r>
              <a:rPr lang="en-US" dirty="0"/>
              <a:t> kye </a:t>
            </a:r>
            <a:r>
              <a:rPr lang="en-US" dirty="0" err="1"/>
              <a:t>walonze</a:t>
            </a:r>
            <a:r>
              <a:rPr lang="en-US" dirty="0"/>
              <a:t> edda, </a:t>
            </a:r>
            <a:r>
              <a:rPr lang="en-US" dirty="0" err="1"/>
              <a:t>okulonda</a:t>
            </a:r>
            <a:r>
              <a:rPr lang="en-US" dirty="0"/>
              <a:t> </a:t>
            </a:r>
            <a:r>
              <a:rPr lang="en-US" dirty="0" err="1"/>
              <a:t>kwonna</a:t>
            </a:r>
            <a:r>
              <a:rPr lang="en-US" dirty="0"/>
              <a:t> </a:t>
            </a:r>
            <a:r>
              <a:rPr lang="en-US" dirty="0" err="1"/>
              <a:t>kujja</a:t>
            </a:r>
            <a:r>
              <a:rPr lang="en-US" dirty="0"/>
              <a:t> </a:t>
            </a:r>
            <a:r>
              <a:rPr lang="en-US" dirty="0" err="1"/>
              <a:t>kudda</a:t>
            </a:r>
            <a:r>
              <a:rPr lang="en-US" dirty="0"/>
              <a:t> mu </a:t>
            </a:r>
            <a:r>
              <a:rPr lang="en-US" dirty="0" err="1"/>
              <a:t>kusooka</a:t>
            </a:r>
            <a:r>
              <a:rPr lang="en-US" dirty="0"/>
              <a:t> era </a:t>
            </a:r>
            <a:r>
              <a:rPr lang="en-US" dirty="0" err="1"/>
              <a:t>ojja</a:t>
            </a:r>
            <a:r>
              <a:rPr lang="en-US" dirty="0"/>
              <a:t> </a:t>
            </a:r>
            <a:r>
              <a:rPr lang="en-US" dirty="0" err="1"/>
              <a:t>kufiirwa</a:t>
            </a:r>
            <a:r>
              <a:rPr lang="en-US" dirty="0"/>
              <a:t> </a:t>
            </a:r>
            <a:r>
              <a:rPr lang="en-US" dirty="0" err="1"/>
              <a:t>okulonda</a:t>
            </a:r>
            <a:r>
              <a:rPr lang="en-US" dirty="0"/>
              <a:t> </a:t>
            </a:r>
            <a:r>
              <a:rPr lang="en-US" dirty="0" err="1"/>
              <a:t>kwe</a:t>
            </a:r>
            <a:r>
              <a:rPr lang="en-US" dirty="0"/>
              <a:t> </a:t>
            </a:r>
            <a:r>
              <a:rPr lang="en-US" dirty="0" err="1"/>
              <a:t>wakola</a:t>
            </a:r>
            <a:r>
              <a:rPr lang="en-US" dirty="0"/>
              <a:t>.</a:t>
            </a:r>
          </a:p>
          <a:p>
            <a:pPr lvl="2"/>
            <a:r>
              <a:rPr lang="en-US" dirty="0" err="1"/>
              <a:t>Okugeza</a:t>
            </a:r>
            <a:r>
              <a:rPr lang="en-US" dirty="0"/>
              <a:t>, </a:t>
            </a:r>
            <a:r>
              <a:rPr lang="en-US" dirty="0" err="1"/>
              <a:t>singa</a:t>
            </a:r>
            <a:r>
              <a:rPr lang="en-US" dirty="0"/>
              <a:t> </a:t>
            </a:r>
            <a:r>
              <a:rPr lang="en-US" dirty="0" err="1"/>
              <a:t>olondawo</a:t>
            </a:r>
            <a:r>
              <a:rPr lang="en-US" dirty="0"/>
              <a:t> </a:t>
            </a:r>
            <a:r>
              <a:rPr lang="en-US" dirty="0" err="1"/>
              <a:t>enkyusa</a:t>
            </a:r>
            <a:r>
              <a:rPr lang="en-US" dirty="0"/>
              <a:t> </a:t>
            </a:r>
            <a:r>
              <a:rPr lang="en-US" dirty="0" err="1"/>
              <a:t>n’ojjuzaamu</a:t>
            </a:r>
            <a:r>
              <a:rPr lang="en-US" dirty="0"/>
              <a:t> </a:t>
            </a:r>
            <a:r>
              <a:rPr lang="en-US" dirty="0" err="1"/>
              <a:t>foomu</a:t>
            </a:r>
            <a:r>
              <a:rPr lang="en-US" dirty="0"/>
              <a:t> </a:t>
            </a:r>
            <a:r>
              <a:rPr lang="en-US" dirty="0" err="1"/>
              <a:t>endala</a:t>
            </a:r>
            <a:r>
              <a:rPr lang="en-US" dirty="0"/>
              <a:t> </a:t>
            </a:r>
            <a:r>
              <a:rPr lang="en-US" dirty="0" err="1"/>
              <a:t>n’oluvannyuma</a:t>
            </a:r>
            <a:r>
              <a:rPr lang="en-US" dirty="0"/>
              <a:t> </a:t>
            </a:r>
            <a:r>
              <a:rPr lang="en-US" dirty="0" err="1"/>
              <a:t>n’oddayo</a:t>
            </a:r>
            <a:r>
              <a:rPr lang="en-US" dirty="0"/>
              <a:t> </a:t>
            </a:r>
            <a:r>
              <a:rPr lang="en-US" dirty="0" err="1"/>
              <a:t>n’okyusa</a:t>
            </a:r>
            <a:r>
              <a:rPr lang="en-US" dirty="0"/>
              <a:t> </a:t>
            </a:r>
            <a:r>
              <a:rPr lang="en-US" dirty="0" err="1"/>
              <a:t>enkyusa</a:t>
            </a:r>
            <a:r>
              <a:rPr lang="en-US" dirty="0"/>
              <a:t>, </a:t>
            </a:r>
            <a:r>
              <a:rPr lang="en-US" dirty="0" err="1"/>
              <a:t>ojja</a:t>
            </a:r>
            <a:r>
              <a:rPr lang="en-US" dirty="0"/>
              <a:t> </a:t>
            </a:r>
            <a:r>
              <a:rPr lang="en-US" dirty="0" err="1"/>
              <a:t>kuba</a:t>
            </a:r>
            <a:r>
              <a:rPr lang="en-US" dirty="0"/>
              <a:t> </a:t>
            </a:r>
            <a:r>
              <a:rPr lang="en-US" dirty="0" err="1"/>
              <a:t>olina</a:t>
            </a:r>
            <a:r>
              <a:rPr lang="en-US" dirty="0"/>
              <a:t> </a:t>
            </a:r>
            <a:r>
              <a:rPr lang="en-US" dirty="0" err="1"/>
              <a:t>okuddamu</a:t>
            </a:r>
            <a:r>
              <a:rPr lang="en-US" dirty="0"/>
              <a:t> </a:t>
            </a:r>
            <a:r>
              <a:rPr lang="en-US" dirty="0" err="1"/>
              <a:t>okujjuzaamu</a:t>
            </a:r>
            <a:r>
              <a:rPr lang="en-US" dirty="0"/>
              <a:t> </a:t>
            </a:r>
            <a:r>
              <a:rPr lang="en-US" dirty="0" err="1"/>
              <a:t>ebifo</a:t>
            </a:r>
            <a:r>
              <a:rPr lang="en-US" dirty="0"/>
              <a:t> </a:t>
            </a:r>
            <a:r>
              <a:rPr lang="en-US" dirty="0" err="1"/>
              <a:t>byonna</a:t>
            </a:r>
            <a:r>
              <a:rPr lang="en-US" dirty="0"/>
              <a:t> </a:t>
            </a:r>
            <a:r>
              <a:rPr lang="en-US" dirty="0" err="1"/>
              <a:t>ebiddako</a:t>
            </a:r>
            <a:endParaRPr lang="en-US" dirty="0"/>
          </a:p>
        </p:txBody>
      </p:sp>
      <p:pic>
        <p:nvPicPr>
          <p:cNvPr id="6" name="Picture 5">
            <a:extLst>
              <a:ext uri="{FF2B5EF4-FFF2-40B4-BE49-F238E27FC236}">
                <a16:creationId xmlns:a16="http://schemas.microsoft.com/office/drawing/2014/main" id="{CBC04311-57A3-4683-B69A-CE005696DA96}"/>
              </a:ext>
            </a:extLst>
          </p:cNvPr>
          <p:cNvPicPr>
            <a:picLocks noChangeAspect="1"/>
          </p:cNvPicPr>
          <p:nvPr/>
        </p:nvPicPr>
        <p:blipFill rotWithShape="1">
          <a:blip r:embed="rId2"/>
          <a:srcRect l="9008" t="32564" r="10937" b="31026"/>
          <a:stretch/>
        </p:blipFill>
        <p:spPr>
          <a:xfrm>
            <a:off x="2592924" y="852854"/>
            <a:ext cx="8286549" cy="3024554"/>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err="1"/>
              <a:t>Amateeka</a:t>
            </a:r>
            <a:r>
              <a:rPr lang="en-US" sz="3200" dirty="0"/>
              <a:t> </a:t>
            </a:r>
            <a:r>
              <a:rPr lang="en-US" sz="3200" dirty="0" err="1"/>
              <a:t>agategeerekeka</a:t>
            </a:r>
            <a:r>
              <a:rPr lang="en-US" sz="3200" dirty="0"/>
              <a:t> aga </a:t>
            </a:r>
            <a:r>
              <a:rPr lang="en-US" sz="3200" dirty="0" err="1"/>
              <a:t>Ffoomu</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en-US" dirty="0" err="1"/>
              <a:t>Okusinziira</a:t>
            </a:r>
            <a:r>
              <a:rPr lang="en-US" dirty="0"/>
              <a:t> </a:t>
            </a:r>
            <a:r>
              <a:rPr lang="en-US" dirty="0" err="1"/>
              <a:t>ku</a:t>
            </a:r>
            <a:r>
              <a:rPr lang="en-US" dirty="0"/>
              <a:t> </a:t>
            </a:r>
            <a:r>
              <a:rPr lang="en-US" dirty="0" err="1"/>
              <a:t>by’olonze</a:t>
            </a:r>
            <a:r>
              <a:rPr lang="en-US" dirty="0"/>
              <a:t>, </a:t>
            </a:r>
            <a:r>
              <a:rPr lang="en-US" dirty="0" err="1"/>
              <a:t>ebimu</a:t>
            </a:r>
            <a:r>
              <a:rPr lang="en-US" dirty="0"/>
              <a:t> </a:t>
            </a:r>
            <a:r>
              <a:rPr lang="en-US" dirty="0" err="1"/>
              <a:t>ku</a:t>
            </a:r>
            <a:r>
              <a:rPr lang="en-US" dirty="0"/>
              <a:t> </a:t>
            </a:r>
            <a:r>
              <a:rPr lang="en-US" dirty="0" err="1"/>
              <a:t>by’olonze</a:t>
            </a:r>
            <a:r>
              <a:rPr lang="en-US" dirty="0"/>
              <a:t> </a:t>
            </a:r>
            <a:r>
              <a:rPr lang="en-US" dirty="0" err="1"/>
              <a:t>bijja</a:t>
            </a:r>
            <a:r>
              <a:rPr lang="en-US" dirty="0"/>
              <a:t> </a:t>
            </a:r>
            <a:r>
              <a:rPr lang="en-US" dirty="0" err="1"/>
              <a:t>kufuuka</a:t>
            </a:r>
            <a:r>
              <a:rPr lang="en-US" dirty="0"/>
              <a:t> </a:t>
            </a:r>
            <a:r>
              <a:rPr lang="en-US" dirty="0" err="1"/>
              <a:t>ebitaliiko</a:t>
            </a:r>
            <a:endParaRPr lang="en-US" dirty="0"/>
          </a:p>
          <a:p>
            <a:pPr lvl="1"/>
            <a:r>
              <a:rPr lang="en-US" dirty="0" err="1"/>
              <a:t>Oluusi</a:t>
            </a:r>
            <a:r>
              <a:rPr lang="en-US" dirty="0"/>
              <a:t> </a:t>
            </a:r>
            <a:r>
              <a:rPr lang="en-US" dirty="0" err="1"/>
              <a:t>byonna</a:t>
            </a:r>
            <a:r>
              <a:rPr lang="en-US" dirty="0"/>
              <a:t> </a:t>
            </a:r>
            <a:r>
              <a:rPr lang="en-US" dirty="0" err="1"/>
              <a:t>bigwa</a:t>
            </a:r>
            <a:r>
              <a:rPr lang="en-US" dirty="0"/>
              <a:t> </a:t>
            </a:r>
            <a:r>
              <a:rPr lang="en-US" dirty="0" err="1"/>
              <a:t>wansi</a:t>
            </a:r>
            <a:endParaRPr lang="en-US" dirty="0"/>
          </a:p>
          <a:p>
            <a:pPr lvl="1"/>
            <a:r>
              <a:rPr lang="en-US" dirty="0" err="1"/>
              <a:t>Oluusi</a:t>
            </a:r>
            <a:r>
              <a:rPr lang="en-US" dirty="0"/>
              <a:t> </a:t>
            </a:r>
            <a:r>
              <a:rPr lang="en-US" dirty="0" err="1"/>
              <a:t>okulonda</a:t>
            </a:r>
            <a:r>
              <a:rPr lang="en-US" dirty="0"/>
              <a:t> </a:t>
            </a:r>
            <a:r>
              <a:rPr lang="en-US" dirty="0" err="1"/>
              <a:t>kwokka</a:t>
            </a:r>
            <a:r>
              <a:rPr lang="en-US" dirty="0"/>
              <a:t> </a:t>
            </a:r>
            <a:r>
              <a:rPr lang="en-US" dirty="0" err="1"/>
              <a:t>munda</a:t>
            </a:r>
            <a:r>
              <a:rPr lang="en-US" dirty="0"/>
              <a:t> mu drop down</a:t>
            </a:r>
          </a:p>
          <a:p>
            <a:pPr lvl="2"/>
            <a:r>
              <a:rPr lang="en-US" dirty="0" err="1"/>
              <a:t>Okugeza</a:t>
            </a:r>
            <a:r>
              <a:rPr lang="en-US" dirty="0"/>
              <a:t>: </a:t>
            </a:r>
            <a:r>
              <a:rPr lang="en-US" dirty="0" err="1"/>
              <a:t>Singa</a:t>
            </a:r>
            <a:r>
              <a:rPr lang="en-US" dirty="0"/>
              <a:t> </a:t>
            </a:r>
            <a:r>
              <a:rPr lang="en-US" dirty="0" err="1"/>
              <a:t>olondawo</a:t>
            </a:r>
            <a:r>
              <a:rPr lang="en-US" dirty="0"/>
              <a:t> </a:t>
            </a:r>
            <a:r>
              <a:rPr lang="en-US" dirty="0" err="1"/>
              <a:t>enkyusa</a:t>
            </a:r>
            <a:r>
              <a:rPr lang="en-US" dirty="0"/>
              <a:t> </a:t>
            </a:r>
            <a:r>
              <a:rPr lang="en-US" dirty="0" err="1"/>
              <a:t>eriko</a:t>
            </a:r>
            <a:r>
              <a:rPr lang="en-US" dirty="0"/>
              <a:t> </a:t>
            </a:r>
            <a:r>
              <a:rPr lang="en-US" dirty="0" err="1"/>
              <a:t>eddembe</a:t>
            </a:r>
            <a:r>
              <a:rPr lang="en-US" dirty="0"/>
              <a:t> </a:t>
            </a:r>
            <a:r>
              <a:rPr lang="en-US" dirty="0" err="1"/>
              <a:t>ly’okukozesa</a:t>
            </a:r>
            <a:r>
              <a:rPr lang="en-US" dirty="0"/>
              <a:t>, </a:t>
            </a:r>
            <a:r>
              <a:rPr lang="en-US" dirty="0" err="1"/>
              <a:t>tetusobola</a:t>
            </a:r>
            <a:r>
              <a:rPr lang="en-US" dirty="0"/>
              <a:t> </a:t>
            </a:r>
            <a:r>
              <a:rPr lang="en-US" dirty="0" err="1"/>
              <a:t>kuwa</a:t>
            </a:r>
            <a:r>
              <a:rPr lang="en-US" dirty="0"/>
              <a:t> </a:t>
            </a:r>
            <a:r>
              <a:rPr lang="en-US" dirty="0" err="1"/>
              <a:t>byawandiikibwa</a:t>
            </a:r>
            <a:r>
              <a:rPr lang="en-US" dirty="0"/>
              <a:t>, </a:t>
            </a:r>
            <a:r>
              <a:rPr lang="en-US" dirty="0" err="1"/>
              <a:t>wabula</a:t>
            </a:r>
            <a:r>
              <a:rPr lang="en-US" dirty="0"/>
              <a:t> </a:t>
            </a:r>
            <a:r>
              <a:rPr lang="en-US" dirty="0" err="1"/>
              <a:t>okulambika</a:t>
            </a:r>
            <a:r>
              <a:rPr lang="en-US" dirty="0"/>
              <a:t> </a:t>
            </a:r>
            <a:r>
              <a:rPr lang="en-US" dirty="0" err="1"/>
              <a:t>kwokka</a:t>
            </a:r>
            <a:r>
              <a:rPr lang="en-US" dirty="0"/>
              <a:t>.</a:t>
            </a:r>
          </a:p>
          <a:p>
            <a:pPr lvl="3"/>
            <a:r>
              <a:rPr lang="en-US" dirty="0"/>
              <a:t>Select Book </a:t>
            </a:r>
            <a:r>
              <a:rPr lang="en-US" dirty="0" err="1"/>
              <a:t>ejja</a:t>
            </a:r>
            <a:r>
              <a:rPr lang="en-US" dirty="0"/>
              <a:t> </a:t>
            </a:r>
            <a:r>
              <a:rPr lang="en-US" dirty="0" err="1"/>
              <a:t>kusibirwa</a:t>
            </a:r>
            <a:endParaRPr lang="en-US" dirty="0"/>
          </a:p>
          <a:p>
            <a:pPr lvl="3"/>
            <a:r>
              <a:rPr lang="en-US" dirty="0" err="1"/>
              <a:t>Muteekemu</a:t>
            </a:r>
            <a:r>
              <a:rPr lang="en-US" dirty="0"/>
              <a:t> </a:t>
            </a:r>
            <a:r>
              <a:rPr lang="en-US" dirty="0" err="1"/>
              <a:t>Ebyawandiikibwa</a:t>
            </a:r>
            <a:r>
              <a:rPr lang="en-US" dirty="0"/>
              <a:t> </a:t>
            </a:r>
            <a:r>
              <a:rPr lang="en-US" dirty="0" err="1"/>
              <a:t>bijja</a:t>
            </a:r>
            <a:r>
              <a:rPr lang="en-US" dirty="0"/>
              <a:t> </a:t>
            </a:r>
            <a:r>
              <a:rPr lang="en-US" dirty="0" err="1"/>
              <a:t>kusibirwako</a:t>
            </a:r>
            <a:r>
              <a:rPr lang="en-US" dirty="0"/>
              <a:t> </a:t>
            </a:r>
            <a:r>
              <a:rPr lang="en-US" dirty="0" err="1"/>
              <a:t>kkufulu</a:t>
            </a:r>
            <a:r>
              <a:rPr lang="en-US" dirty="0"/>
              <a:t> </a:t>
            </a:r>
          </a:p>
          <a:p>
            <a:pPr lvl="4"/>
            <a:r>
              <a:rPr lang="en-US" dirty="0" err="1"/>
              <a:t>Nedda</a:t>
            </a:r>
            <a:r>
              <a:rPr lang="en-US" dirty="0"/>
              <a:t> </a:t>
            </a:r>
            <a:r>
              <a:rPr lang="en-US" dirty="0" err="1"/>
              <a:t>Okuwa</a:t>
            </a:r>
            <a:r>
              <a:rPr lang="en-US" dirty="0"/>
              <a:t> Guide Only </a:t>
            </a:r>
            <a:r>
              <a:rPr lang="en-US" dirty="0" err="1"/>
              <a:t>ejja</a:t>
            </a:r>
            <a:r>
              <a:rPr lang="en-US" dirty="0"/>
              <a:t> default</a:t>
            </a:r>
          </a:p>
          <a:p>
            <a:pPr lvl="3"/>
            <a:r>
              <a:rPr lang="en-US" dirty="0" err="1"/>
              <a:t>Muteekemu</a:t>
            </a:r>
            <a:r>
              <a:rPr lang="en-US" dirty="0"/>
              <a:t> Cross References </a:t>
            </a:r>
            <a:r>
              <a:rPr lang="en-US" dirty="0" err="1"/>
              <a:t>zijja</a:t>
            </a:r>
            <a:r>
              <a:rPr lang="en-US" dirty="0"/>
              <a:t> </a:t>
            </a:r>
            <a:r>
              <a:rPr lang="en-US" dirty="0" err="1"/>
              <a:t>kusibirwa</a:t>
            </a:r>
            <a:endParaRPr lang="en-US" dirty="0"/>
          </a:p>
          <a:p>
            <a:pPr lvl="3"/>
            <a:r>
              <a:rPr lang="sv-SE" dirty="0"/>
              <a:t>Londa Akatundu/Verse ejja kusibirwa</a:t>
            </a:r>
            <a:endParaRPr lang="en-US" dirty="0"/>
          </a:p>
          <a:p>
            <a:pPr lvl="3"/>
            <a:r>
              <a:rPr lang="en-US" dirty="0" err="1"/>
              <a:t>Londa</a:t>
            </a:r>
            <a:r>
              <a:rPr lang="en-US" dirty="0"/>
              <a:t> eBook Format </a:t>
            </a:r>
            <a:r>
              <a:rPr lang="en-US" dirty="0" err="1"/>
              <a:t>ejja</a:t>
            </a:r>
            <a:r>
              <a:rPr lang="en-US" dirty="0"/>
              <a:t> </a:t>
            </a:r>
            <a:r>
              <a:rPr lang="en-US" dirty="0" err="1"/>
              <a:t>kusibirwa</a:t>
            </a:r>
            <a:endParaRPr lang="en-US" dirty="0"/>
          </a:p>
          <a:p>
            <a:pPr lvl="4"/>
            <a:r>
              <a:rPr lang="en-US" dirty="0"/>
              <a:t>PDF Chart </a:t>
            </a:r>
            <a:r>
              <a:rPr lang="en-US" dirty="0" err="1"/>
              <a:t>ejja</a:t>
            </a:r>
            <a:r>
              <a:rPr lang="en-US" dirty="0"/>
              <a:t> </a:t>
            </a:r>
            <a:r>
              <a:rPr lang="en-US" dirty="0" err="1"/>
              <a:t>kusooka</a:t>
            </a:r>
            <a:endParaRPr lang="en-US" dirty="0"/>
          </a:p>
          <a:p>
            <a:pPr lvl="3"/>
            <a:r>
              <a:rPr lang="en-US" dirty="0"/>
              <a:t>Optional Font </a:t>
            </a:r>
            <a:r>
              <a:rPr lang="en-US" dirty="0" err="1"/>
              <a:t>y'ennyiriri</a:t>
            </a:r>
            <a:r>
              <a:rPr lang="en-US" dirty="0"/>
              <a:t> </a:t>
            </a:r>
            <a:r>
              <a:rPr lang="en-US" dirty="0" err="1"/>
              <a:t>Yesu</a:t>
            </a:r>
            <a:r>
              <a:rPr lang="en-US" dirty="0"/>
              <a:t> </a:t>
            </a:r>
            <a:r>
              <a:rPr lang="en-US" dirty="0" err="1"/>
              <a:t>mw'ayogera</a:t>
            </a:r>
            <a:r>
              <a:rPr lang="en-US" dirty="0"/>
              <a:t> </a:t>
            </a:r>
            <a:r>
              <a:rPr lang="en-US" dirty="0" err="1"/>
              <a:t>ejja</a:t>
            </a:r>
            <a:r>
              <a:rPr lang="en-US" dirty="0"/>
              <a:t> </a:t>
            </a:r>
            <a:r>
              <a:rPr lang="en-US" dirty="0" err="1"/>
              <a:t>kusibibwa</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Autofit/>
          </a:bodyPr>
          <a:lstStyle/>
          <a:p>
            <a:r>
              <a:rPr lang="en-US" sz="2400" dirty="0" err="1"/>
              <a:t>Amateeka</a:t>
            </a:r>
            <a:r>
              <a:rPr lang="en-US" sz="2400" dirty="0"/>
              <a:t> </a:t>
            </a:r>
            <a:r>
              <a:rPr lang="en-US" sz="2400" dirty="0" err="1"/>
              <a:t>Amatuufu</a:t>
            </a:r>
            <a:r>
              <a:rPr lang="en-US" sz="2400" dirty="0"/>
              <a:t> aga </a:t>
            </a:r>
            <a:r>
              <a:rPr lang="en-US" sz="2400" dirty="0" err="1"/>
              <a:t>Ffoomu</a:t>
            </a:r>
            <a:r>
              <a:rPr lang="en-US" sz="2400" dirty="0"/>
              <a:t> </a:t>
            </a:r>
            <a:r>
              <a:rPr lang="en-US" sz="2400" dirty="0" err="1"/>
              <a:t>Gagenda</a:t>
            </a:r>
            <a:r>
              <a:rPr lang="en-US" sz="2400" dirty="0"/>
              <a:t> mu </a:t>
            </a:r>
            <a:r>
              <a:rPr lang="en-US" sz="2400" dirty="0" err="1"/>
              <a:t>maaso</a:t>
            </a:r>
            <a:endParaRPr lang="en-US" sz="24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623456"/>
            <a:ext cx="7784932" cy="730560"/>
          </a:xfrm>
        </p:spPr>
        <p:txBody>
          <a:bodyPr>
            <a:normAutofit/>
          </a:bodyPr>
          <a:lstStyle/>
          <a:p>
            <a:r>
              <a:rPr lang="en-US" dirty="0" err="1"/>
              <a:t>Ekyokulabirako</a:t>
            </a:r>
            <a:r>
              <a:rPr lang="en-US" dirty="0"/>
              <a:t> </a:t>
            </a:r>
            <a:r>
              <a:rPr lang="en-US" dirty="0" err="1"/>
              <a:t>ekirala</a:t>
            </a:r>
            <a:r>
              <a:rPr lang="en-US" dirty="0"/>
              <a:t>: </a:t>
            </a:r>
            <a:r>
              <a:rPr lang="en-US" dirty="0" err="1"/>
              <a:t>Singa</a:t>
            </a:r>
            <a:r>
              <a:rPr lang="en-US" dirty="0"/>
              <a:t> </a:t>
            </a:r>
            <a:r>
              <a:rPr lang="en-US" dirty="0" err="1"/>
              <a:t>olondawo</a:t>
            </a:r>
            <a:r>
              <a:rPr lang="en-US" dirty="0"/>
              <a:t> </a:t>
            </a:r>
            <a:r>
              <a:rPr lang="en-US" dirty="0" err="1"/>
              <a:t>omulamwa</a:t>
            </a:r>
            <a:r>
              <a:rPr lang="en-US" dirty="0"/>
              <a:t> </a:t>
            </a:r>
            <a:r>
              <a:rPr lang="en-US" dirty="0" err="1"/>
              <a:t>okuva</a:t>
            </a:r>
            <a:r>
              <a:rPr lang="en-US" dirty="0"/>
              <a:t> mu </a:t>
            </a:r>
            <a:r>
              <a:rPr lang="en-US" dirty="0" err="1"/>
              <a:t>kibinja</a:t>
            </a:r>
            <a:r>
              <a:rPr lang="en-US" dirty="0"/>
              <a:t> </a:t>
            </a:r>
            <a:r>
              <a:rPr lang="en-US" dirty="0" err="1"/>
              <a:t>ekyokubiri</a:t>
            </a:r>
            <a:r>
              <a:rPr lang="en-US" dirty="0"/>
              <a:t>...</a:t>
            </a:r>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Ebiseera</a:t>
            </a:r>
            <a:r>
              <a:rPr lang="en-US" dirty="0"/>
              <a:t> </a:t>
            </a:r>
            <a:r>
              <a:rPr lang="en-US" dirty="0" err="1"/>
              <a:t>by'essuula</a:t>
            </a:r>
            <a:r>
              <a:rPr lang="en-US" dirty="0"/>
              <a:t> mu Duration drop down </a:t>
            </a:r>
            <a:r>
              <a:rPr lang="en-US" dirty="0" err="1"/>
              <a:t>bijja</a:t>
            </a:r>
            <a:r>
              <a:rPr lang="en-US" dirty="0"/>
              <a:t> </a:t>
            </a:r>
            <a:r>
              <a:rPr lang="en-US" dirty="0" err="1"/>
              <a:t>kuba</a:t>
            </a:r>
            <a:r>
              <a:rPr lang="en-US" dirty="0"/>
              <a:t> </a:t>
            </a:r>
            <a:r>
              <a:rPr lang="en-US" dirty="0" err="1"/>
              <a:t>bya</a:t>
            </a:r>
            <a:r>
              <a:rPr lang="en-US" dirty="0"/>
              <a:t> </a:t>
            </a:r>
            <a:r>
              <a:rPr lang="en-US" dirty="0" err="1"/>
              <a:t>langi</a:t>
            </a:r>
            <a:r>
              <a:rPr lang="en-US" dirty="0"/>
              <a:t> </a:t>
            </a:r>
            <a:r>
              <a:rPr lang="en-US" dirty="0" err="1"/>
              <a:t>enzirugavu</a:t>
            </a:r>
            <a:r>
              <a:rPr lang="en-US" dirty="0"/>
              <a:t> era </a:t>
            </a:r>
            <a:r>
              <a:rPr lang="en-US" dirty="0" err="1"/>
              <a:t>tebiyinza</a:t>
            </a:r>
            <a:r>
              <a:rPr lang="en-US" dirty="0"/>
              <a:t> </a:t>
            </a:r>
            <a:r>
              <a:rPr lang="en-US" dirty="0" err="1"/>
              <a:t>kulondebwa</a:t>
            </a:r>
            <a:r>
              <a:rPr lang="en-US" dirty="0"/>
              <a:t>.</a:t>
            </a:r>
          </a:p>
          <a:p>
            <a:r>
              <a:rPr lang="en-US" dirty="0"/>
              <a:t>Commentary </a:t>
            </a:r>
            <a:r>
              <a:rPr lang="en-US" dirty="0" err="1"/>
              <a:t>ejja</a:t>
            </a:r>
            <a:r>
              <a:rPr lang="en-US" dirty="0"/>
              <a:t> </a:t>
            </a:r>
            <a:r>
              <a:rPr lang="en-US" dirty="0" err="1"/>
              <a:t>kuba</a:t>
            </a:r>
            <a:r>
              <a:rPr lang="en-US" dirty="0"/>
              <a:t> </a:t>
            </a:r>
            <a:r>
              <a:rPr lang="en-US" dirty="0" err="1"/>
              <a:t>eggaddwa</a:t>
            </a:r>
            <a:endParaRPr lang="en-US" dirty="0"/>
          </a:p>
        </p:txBody>
      </p:sp>
      <p:pic>
        <p:nvPicPr>
          <p:cNvPr id="7" name="Picture 6">
            <a:extLst>
              <a:ext uri="{FF2B5EF4-FFF2-40B4-BE49-F238E27FC236}">
                <a16:creationId xmlns:a16="http://schemas.microsoft.com/office/drawing/2014/main" id="{47B2D589-2B06-46EA-8732-0AB6CBEB3BDB}"/>
              </a:ext>
            </a:extLst>
          </p:cNvPr>
          <p:cNvPicPr>
            <a:picLocks noChangeAspect="1"/>
          </p:cNvPicPr>
          <p:nvPr/>
        </p:nvPicPr>
        <p:blipFill rotWithShape="1">
          <a:blip r:embed="rId2"/>
          <a:srcRect t="14816" r="17217" b="6104"/>
          <a:stretch/>
        </p:blipFill>
        <p:spPr>
          <a:xfrm>
            <a:off x="1382159" y="1494693"/>
            <a:ext cx="6037954" cy="3876802"/>
          </a:xfrm>
          <a:prstGeom prst="rect">
            <a:avLst/>
          </a:prstGeom>
        </p:spPr>
      </p:pic>
      <p:pic>
        <p:nvPicPr>
          <p:cNvPr id="10" name="Picture 9">
            <a:extLst>
              <a:ext uri="{FF2B5EF4-FFF2-40B4-BE49-F238E27FC236}">
                <a16:creationId xmlns:a16="http://schemas.microsoft.com/office/drawing/2014/main" id="{B831ECD9-F154-4BA8-878A-2AF924F14067}"/>
              </a:ext>
            </a:extLst>
          </p:cNvPr>
          <p:cNvPicPr>
            <a:picLocks noChangeAspect="1"/>
          </p:cNvPicPr>
          <p:nvPr/>
        </p:nvPicPr>
        <p:blipFill>
          <a:blip r:embed="rId3"/>
          <a:stretch>
            <a:fillRect/>
          </a:stretch>
        </p:blipFill>
        <p:spPr>
          <a:xfrm>
            <a:off x="7712372" y="1354016"/>
            <a:ext cx="2938250" cy="4017479"/>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Autofit/>
          </a:bodyPr>
          <a:lstStyle/>
          <a:p>
            <a:r>
              <a:rPr lang="en-US" sz="2400" dirty="0" err="1"/>
              <a:t>Amateeka</a:t>
            </a:r>
            <a:r>
              <a:rPr lang="en-US" sz="2400" dirty="0"/>
              <a:t> </a:t>
            </a:r>
            <a:r>
              <a:rPr lang="en-US" sz="2400" dirty="0" err="1"/>
              <a:t>Amatuufu</a:t>
            </a:r>
            <a:r>
              <a:rPr lang="en-US" sz="2400" dirty="0"/>
              <a:t> aga </a:t>
            </a:r>
            <a:r>
              <a:rPr lang="en-US" sz="2400" dirty="0" err="1"/>
              <a:t>Ffoomu</a:t>
            </a:r>
            <a:r>
              <a:rPr lang="en-US" sz="2400" dirty="0"/>
              <a:t> </a:t>
            </a:r>
            <a:r>
              <a:rPr lang="en-US" sz="2400" dirty="0" err="1"/>
              <a:t>Gagenda</a:t>
            </a:r>
            <a:r>
              <a:rPr lang="en-US" sz="2400" dirty="0"/>
              <a:t> mu </a:t>
            </a:r>
            <a:r>
              <a:rPr lang="en-US" sz="2400" dirty="0" err="1"/>
              <a:t>maaso</a:t>
            </a:r>
            <a:endParaRPr lang="en-US" sz="24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en-US" dirty="0" err="1"/>
              <a:t>Oluusi</a:t>
            </a:r>
            <a:r>
              <a:rPr lang="en-US" dirty="0"/>
              <a:t>, </a:t>
            </a:r>
            <a:r>
              <a:rPr lang="en-US" dirty="0" err="1"/>
              <a:t>okulonda</a:t>
            </a:r>
            <a:r>
              <a:rPr lang="en-US" dirty="0"/>
              <a:t> </a:t>
            </a:r>
            <a:r>
              <a:rPr lang="en-US" dirty="0" err="1"/>
              <a:t>okungi</a:t>
            </a:r>
            <a:r>
              <a:rPr lang="en-US" dirty="0"/>
              <a:t> </a:t>
            </a:r>
            <a:r>
              <a:rPr lang="en-US" dirty="0" err="1"/>
              <a:t>kwe</a:t>
            </a:r>
            <a:r>
              <a:rPr lang="en-US" dirty="0"/>
              <a:t> </a:t>
            </a:r>
            <a:r>
              <a:rPr lang="en-US" dirty="0" err="1"/>
              <a:t>kusalawo</a:t>
            </a:r>
            <a:r>
              <a:rPr lang="en-US" dirty="0"/>
              <a:t> </a:t>
            </a:r>
            <a:r>
              <a:rPr lang="en-US" dirty="0" err="1"/>
              <a:t>oba</a:t>
            </a:r>
            <a:r>
              <a:rPr lang="en-US" dirty="0"/>
              <a:t> </a:t>
            </a:r>
            <a:r>
              <a:rPr lang="en-US" dirty="0" err="1"/>
              <a:t>okulonda</a:t>
            </a:r>
            <a:r>
              <a:rPr lang="en-US" dirty="0"/>
              <a:t> </a:t>
            </a:r>
            <a:r>
              <a:rPr lang="en-US" dirty="0" err="1"/>
              <a:t>okulala</a:t>
            </a:r>
            <a:r>
              <a:rPr lang="en-US" dirty="0"/>
              <a:t> </a:t>
            </a:r>
            <a:r>
              <a:rPr lang="en-US" dirty="0" err="1"/>
              <a:t>kusibiddwa</a:t>
            </a:r>
            <a:endParaRPr lang="en-US" dirty="0"/>
          </a:p>
          <a:p>
            <a:pPr lvl="1"/>
            <a:r>
              <a:rPr lang="en-US" dirty="0" err="1"/>
              <a:t>Okusobola</a:t>
            </a:r>
            <a:r>
              <a:rPr lang="en-US" dirty="0"/>
              <a:t> </a:t>
            </a:r>
            <a:r>
              <a:rPr lang="en-US" dirty="0" err="1"/>
              <a:t>okukomentinga</a:t>
            </a:r>
            <a:r>
              <a:rPr lang="en-US" dirty="0"/>
              <a:t> </a:t>
            </a:r>
            <a:r>
              <a:rPr lang="en-US" dirty="0" err="1"/>
              <a:t>okusobola</a:t>
            </a:r>
            <a:r>
              <a:rPr lang="en-US" dirty="0"/>
              <a:t> </a:t>
            </a:r>
            <a:r>
              <a:rPr lang="en-US" dirty="0" err="1"/>
              <a:t>okulondebwa</a:t>
            </a:r>
            <a:r>
              <a:rPr lang="en-US" dirty="0"/>
              <a:t>:</a:t>
            </a:r>
          </a:p>
          <a:p>
            <a:pPr lvl="2"/>
            <a:r>
              <a:rPr lang="en-US" dirty="0"/>
              <a:t>Version </a:t>
            </a:r>
            <a:r>
              <a:rPr lang="en-US" dirty="0" err="1"/>
              <a:t>tesobola</a:t>
            </a:r>
            <a:r>
              <a:rPr lang="en-US" dirty="0"/>
              <a:t> </a:t>
            </a:r>
            <a:r>
              <a:rPr lang="en-US" dirty="0" err="1"/>
              <a:t>kuba</a:t>
            </a:r>
            <a:r>
              <a:rPr lang="en-US" dirty="0"/>
              <a:t> na copyright</a:t>
            </a:r>
          </a:p>
          <a:p>
            <a:pPr lvl="2"/>
            <a:r>
              <a:rPr lang="en-US" dirty="0" err="1"/>
              <a:t>Omulamwa</a:t>
            </a:r>
            <a:r>
              <a:rPr lang="en-US" dirty="0"/>
              <a:t> </a:t>
            </a:r>
            <a:r>
              <a:rPr lang="en-US" dirty="0" err="1"/>
              <a:t>gulina</a:t>
            </a:r>
            <a:r>
              <a:rPr lang="en-US" dirty="0"/>
              <a:t> </a:t>
            </a:r>
            <a:r>
              <a:rPr lang="en-US" dirty="0" err="1"/>
              <a:t>okuba</a:t>
            </a:r>
            <a:r>
              <a:rPr lang="en-US" dirty="0"/>
              <a:t> mu </a:t>
            </a:r>
            <a:r>
              <a:rPr lang="en-US" dirty="0" err="1"/>
              <a:t>kibinja</a:t>
            </a:r>
            <a:r>
              <a:rPr lang="en-US" dirty="0"/>
              <a:t> </a:t>
            </a:r>
            <a:r>
              <a:rPr lang="en-US" dirty="0" err="1"/>
              <a:t>ky’emiramwa</a:t>
            </a:r>
            <a:r>
              <a:rPr lang="en-US" dirty="0"/>
              <a:t> </a:t>
            </a:r>
            <a:r>
              <a:rPr lang="en-US" dirty="0" err="1"/>
              <a:t>ekisooka</a:t>
            </a:r>
            <a:endParaRPr lang="en-US" dirty="0"/>
          </a:p>
          <a:p>
            <a:pPr lvl="2"/>
            <a:r>
              <a:rPr lang="en-US" dirty="0" err="1"/>
              <a:t>Ebbanga</a:t>
            </a:r>
            <a:r>
              <a:rPr lang="en-US" dirty="0"/>
              <a:t> </a:t>
            </a:r>
            <a:r>
              <a:rPr lang="en-US" dirty="0" err="1"/>
              <a:t>lirina</a:t>
            </a:r>
            <a:r>
              <a:rPr lang="en-US" dirty="0"/>
              <a:t> </a:t>
            </a:r>
            <a:r>
              <a:rPr lang="en-US" dirty="0" err="1"/>
              <a:t>okuba</a:t>
            </a:r>
            <a:r>
              <a:rPr lang="en-US" dirty="0"/>
              <a:t> </a:t>
            </a:r>
            <a:r>
              <a:rPr lang="en-US" dirty="0" err="1"/>
              <a:t>nga</a:t>
            </a:r>
            <a:r>
              <a:rPr lang="en-US" dirty="0"/>
              <a:t> </a:t>
            </a:r>
            <a:r>
              <a:rPr lang="en-US" dirty="0" err="1"/>
              <a:t>lya</a:t>
            </a:r>
            <a:r>
              <a:rPr lang="en-US" dirty="0"/>
              <a:t> </a:t>
            </a:r>
            <a:r>
              <a:rPr lang="en-US" dirty="0" err="1"/>
              <a:t>ssuula</a:t>
            </a:r>
            <a:endParaRPr lang="en-US" dirty="0"/>
          </a:p>
          <a:p>
            <a:pPr lvl="2"/>
            <a:endParaRPr lang="en-US" dirty="0"/>
          </a:p>
          <a:p>
            <a:pPr lvl="1"/>
            <a:r>
              <a:rPr lang="en-US" dirty="0" err="1"/>
              <a:t>Okusobola</a:t>
            </a:r>
            <a:r>
              <a:rPr lang="en-US" dirty="0"/>
              <a:t> </a:t>
            </a:r>
            <a:r>
              <a:rPr lang="en-US" dirty="0" err="1"/>
              <a:t>Londa</a:t>
            </a:r>
            <a:r>
              <a:rPr lang="en-US" dirty="0"/>
              <a:t> </a:t>
            </a:r>
            <a:r>
              <a:rPr lang="en-US" dirty="0" err="1"/>
              <a:t>Akatundu</a:t>
            </a:r>
            <a:r>
              <a:rPr lang="en-US" dirty="0"/>
              <a:t> </a:t>
            </a:r>
            <a:r>
              <a:rPr lang="en-US" dirty="0" err="1"/>
              <a:t>oba</a:t>
            </a:r>
            <a:r>
              <a:rPr lang="en-US" dirty="0"/>
              <a:t> </a:t>
            </a:r>
            <a:r>
              <a:rPr lang="en-US" dirty="0" err="1"/>
              <a:t>Ennyiriri</a:t>
            </a:r>
            <a:r>
              <a:rPr lang="en-US" dirty="0"/>
              <a:t> Format </a:t>
            </a:r>
            <a:r>
              <a:rPr lang="en-US" dirty="0" err="1"/>
              <a:t>okusobola</a:t>
            </a:r>
            <a:r>
              <a:rPr lang="en-US" dirty="0"/>
              <a:t> </a:t>
            </a:r>
            <a:r>
              <a:rPr lang="en-US" dirty="0" err="1"/>
              <a:t>okulondebwa</a:t>
            </a:r>
            <a:r>
              <a:rPr lang="en-US" dirty="0"/>
              <a:t>:</a:t>
            </a:r>
          </a:p>
          <a:p>
            <a:pPr lvl="2"/>
            <a:r>
              <a:rPr lang="en-US" dirty="0"/>
              <a:t>Version </a:t>
            </a:r>
            <a:r>
              <a:rPr lang="en-US" dirty="0" err="1"/>
              <a:t>tesobola</a:t>
            </a:r>
            <a:r>
              <a:rPr lang="en-US" dirty="0"/>
              <a:t> </a:t>
            </a:r>
            <a:r>
              <a:rPr lang="en-US" dirty="0" err="1"/>
              <a:t>kuba</a:t>
            </a:r>
            <a:r>
              <a:rPr lang="en-US" dirty="0"/>
              <a:t> na copyright</a:t>
            </a:r>
          </a:p>
          <a:p>
            <a:pPr lvl="2"/>
            <a:r>
              <a:rPr lang="en-US" dirty="0" err="1"/>
              <a:t>Muteekemu</a:t>
            </a:r>
            <a:r>
              <a:rPr lang="en-US" dirty="0"/>
              <a:t> </a:t>
            </a:r>
            <a:r>
              <a:rPr lang="en-US" dirty="0" err="1"/>
              <a:t>Ebyawandiikibwa</a:t>
            </a:r>
            <a:r>
              <a:rPr lang="en-US" dirty="0"/>
              <a:t> </a:t>
            </a:r>
            <a:r>
              <a:rPr lang="en-US" dirty="0" err="1"/>
              <a:t>birina</a:t>
            </a:r>
            <a:r>
              <a:rPr lang="en-US" dirty="0"/>
              <a:t> </a:t>
            </a:r>
            <a:r>
              <a:rPr lang="en-US" dirty="0" err="1"/>
              <a:t>okuba</a:t>
            </a:r>
            <a:r>
              <a:rPr lang="en-US" dirty="0"/>
              <a:t> </a:t>
            </a:r>
            <a:r>
              <a:rPr lang="en-US" dirty="0" err="1"/>
              <a:t>nga</a:t>
            </a:r>
            <a:r>
              <a:rPr lang="en-US" dirty="0"/>
              <a:t> Yee</a:t>
            </a:r>
          </a:p>
          <a:p>
            <a:pPr lvl="2"/>
            <a:r>
              <a:rPr lang="pt-BR" dirty="0"/>
              <a:t>Muteekemu Cross References zirina okuyisibwa oba Tewali Cross References zirina Okulondebwa</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1617</TotalTime>
  <Words>2673</Words>
  <Application>Microsoft Office PowerPoint</Application>
  <PresentationFormat>Widescreen</PresentationFormat>
  <Paragraphs>264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worldbibleplans.com/languages/luganda/index.html</vt:lpstr>
      <vt:lpstr>PowerPoint Presentation</vt:lpstr>
      <vt:lpstr>Mwaniriziddwa mu Nteekateeka za Baibuli z'Ensi Yonna</vt:lpstr>
      <vt:lpstr>Genda ku lupapula lwa eBook Request</vt:lpstr>
      <vt:lpstr>Eno ye Foomu y’Okusaba – Tujja kugimenyaamenya mu slide zino wammanga</vt:lpstr>
      <vt:lpstr>Makanika wa Ffoomu</vt:lpstr>
      <vt:lpstr>Amateeka agategeerekeka aga Ffoomu</vt:lpstr>
      <vt:lpstr>Amateeka Amatuufu aga Ffoomu Gagenda mu maaso</vt:lpstr>
      <vt:lpstr>Amateeka Amatuufu aga Ffoomu Gagenda mu maaso</vt:lpstr>
      <vt:lpstr>Tubuulire ky’oli</vt:lpstr>
      <vt:lpstr>Londa Ensi gy’obeera okuva ku lukalala olukka wansi</vt:lpstr>
      <vt:lpstr>Yingiza endagiriro yo eya email</vt:lpstr>
      <vt:lpstr>Londa Olulimi Lwo</vt:lpstr>
      <vt:lpstr>Olukalala lw'enkyusa olukwatagana n'olulimi lw'olonze lujja kujjula mu ngeri ya auto</vt:lpstr>
      <vt:lpstr>Kino kyakulabirako ky’ebyo by’oyinza okulaba</vt:lpstr>
      <vt:lpstr>Noonya munda mu Lukalala</vt:lpstr>
      <vt:lpstr>Enkyusa ezirina eddembe ly’obuntu  Ennimiro ezimu ku foomu zijja kusibibwa singa olondawo enkyusa ya Baibuli eriko olukusa lw’okukozesa. Mu mateeka, tusobola okuwa obulagirizi bwokka ku nkyusa ezirina eddembe ly’okukozesa. Ojja kulaba akabonero k’obuyinza bw’okuwandiika © ku nkomerero y’ennyonnyola y’enkyusa.</vt:lpstr>
      <vt:lpstr>Nywa mu bbaatuuni ya radial ku ntandikwa y’okulonda kwo</vt:lpstr>
      <vt:lpstr>Olukalala olukka wansi lujja kuggalwa era foomu ejja kulaga enkyusa gye walonze</vt:lpstr>
      <vt:lpstr>Emiramwa</vt:lpstr>
      <vt:lpstr>Emiramwa Gigenda mu maaso </vt:lpstr>
      <vt:lpstr>Emiramwa Gigenda mu maaso </vt:lpstr>
      <vt:lpstr>Emiramwa Gigenda mu maaso </vt:lpstr>
      <vt:lpstr>Emiramwa Gigenda mu maaso </vt:lpstr>
      <vt:lpstr>Bw’oba ​​olonze omulamwa gwa 1 Book Deep Dive, londa ekitabo. Bwe kitaba ekyo, enkola eno ejja kuba esibiddwa</vt:lpstr>
      <vt:lpstr>Muteekemu n’Ebyawandiikibwa</vt:lpstr>
      <vt:lpstr>Okwesalirawo londa okussaamu Cross References</vt:lpstr>
      <vt:lpstr>Muteekemu Cross Reference – Ebyokulabirako by’Ebifupi</vt:lpstr>
      <vt:lpstr>Muteekemu Cross Reference – Eby’okulabirako by’Ebiwandiiko Ebijjuvu</vt:lpstr>
      <vt:lpstr>Ebbanga ly’Okusoma</vt:lpstr>
      <vt:lpstr>Londa Emirundi gy’Osoma</vt:lpstr>
      <vt:lpstr>Londa Ebisomebwa buli Lunaku</vt:lpstr>
      <vt:lpstr>Londa Ensengeka y’Akatundu oba Ennyiriri</vt:lpstr>
      <vt:lpstr>Teekamu Ennyonyola - Londa ennyonyola essuula ku ssuula egenda okuteekebwa mu nteekateeka yo.</vt:lpstr>
      <vt:lpstr>Londa Okusinziira ku Lunaku, Olunaku, oba Bwombi</vt:lpstr>
      <vt:lpstr>Nywa ku kalenda okulonda olunaku lw’okusoma okutandika. Bw’oba ​​walonze Custom Duration, londa olunaku lw’okusoma okuggwaako</vt:lpstr>
      <vt:lpstr>Londa Enkola ya eBook</vt:lpstr>
      <vt:lpstr>Optional Font for ennyiriri Yesu mw’ayogera</vt:lpstr>
      <vt:lpstr>Okwesalirawo: Londa Nedda bw’oba ​​oyagala obutafuna email okuva mu WBP mu biseera eby’omu maaso</vt:lpstr>
      <vt:lpstr>Okwesalirawo: Yingiza wano okusaba kwonna okw'enjawulo</vt:lpstr>
      <vt:lpstr>Tusaba otutegeeze engeri gye watuwuliddemu era oba guno gwe mulundi gwo ogusoose okusoma Baibuli</vt:lpstr>
      <vt:lpstr>Nywa ku Submit</vt:lpstr>
      <vt:lpstr>Omuko gw'okukakasa</vt:lpstr>
      <vt:lpstr>Omuko gw'okukakasa gugenda mu maaso</vt:lpstr>
      <vt:lpstr>Omuko gw'Okuweereza Obuwanguzi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235</cp:revision>
  <dcterms:created xsi:type="dcterms:W3CDTF">2024-04-27T16:46:20Z</dcterms:created>
  <dcterms:modified xsi:type="dcterms:W3CDTF">2026-09-03T15:33:16Z</dcterms:modified>
</cp:coreProperties>
</file>