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9/2/2026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9/2/2026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9/2/2026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9/2/2026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9/2/2026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9/2/2026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0"/>
            <a:ext cx="8915399" cy="1045723"/>
          </a:xfrm>
        </p:spPr>
        <p:txBody>
          <a:bodyPr>
            <a:noAutofit/>
          </a:bodyPr>
          <a:lstStyle/>
          <a:p>
            <a:r>
              <a:rPr lang="en-US" sz="2400" dirty="0"/>
              <a:t>worldbibleplans.com/languages/</a:t>
            </a:r>
            <a:r>
              <a:rPr lang="en-US" sz="2400" dirty="0" err="1"/>
              <a:t>lithuanian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err="1"/>
              <a:t>Žingsnis</a:t>
            </a:r>
            <a:r>
              <a:rPr lang="en-US" sz="2400" dirty="0"/>
              <a:t> po </a:t>
            </a:r>
            <a:r>
              <a:rPr lang="en-US" sz="2400" dirty="0" err="1"/>
              <a:t>žingsnio</a:t>
            </a:r>
            <a:r>
              <a:rPr lang="en-US" sz="2400" dirty="0"/>
              <a:t> </a:t>
            </a:r>
            <a:r>
              <a:rPr lang="en-US" sz="2400" dirty="0" err="1"/>
              <a:t>instrukcijos</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en-US" sz="3200" dirty="0" err="1"/>
              <a:t>Pasakyk</a:t>
            </a:r>
            <a:r>
              <a:rPr lang="en-US" sz="3200" dirty="0"/>
              <a:t>, kas </a:t>
            </a:r>
            <a:r>
              <a:rPr lang="en-US" sz="3200" dirty="0" err="1"/>
              <a:t>esi</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Šie</a:t>
            </a:r>
            <a:r>
              <a:rPr lang="en-US" dirty="0"/>
              <a:t> </a:t>
            </a:r>
            <a:r>
              <a:rPr lang="en-US" dirty="0" err="1"/>
              <a:t>laukai</a:t>
            </a:r>
            <a:r>
              <a:rPr lang="en-US" dirty="0"/>
              <a:t> </a:t>
            </a:r>
            <a:r>
              <a:rPr lang="en-US" dirty="0" err="1"/>
              <a:t>yra</a:t>
            </a:r>
            <a:r>
              <a:rPr lang="en-US" dirty="0"/>
              <a:t> </a:t>
            </a:r>
            <a:r>
              <a:rPr lang="en-US" dirty="0" err="1"/>
              <a:t>privalomi</a:t>
            </a:r>
            <a:endParaRPr lang="en-US" dirty="0"/>
          </a:p>
          <a:p>
            <a:pPr lvl="1"/>
            <a:r>
              <a:rPr lang="lt-LT" dirty="0"/>
              <a:t>Bet kuris privalomas laukas, kuris nėra užpildytas / pasirinktas, sukels klaidą, kai pateiksite, ir turėsite užpildyti lauką</a:t>
            </a:r>
            <a:endParaRPr lang="en-US" dirty="0"/>
          </a:p>
        </p:txBody>
      </p:sp>
      <p:pic>
        <p:nvPicPr>
          <p:cNvPr id="7" name="Picture 6">
            <a:extLst>
              <a:ext uri="{FF2B5EF4-FFF2-40B4-BE49-F238E27FC236}">
                <a16:creationId xmlns:a16="http://schemas.microsoft.com/office/drawing/2014/main" id="{B95F2601-5FDF-4FA6-9754-31F34E863B05}"/>
              </a:ext>
            </a:extLst>
          </p:cNvPr>
          <p:cNvPicPr>
            <a:picLocks noChangeAspect="1"/>
          </p:cNvPicPr>
          <p:nvPr/>
        </p:nvPicPr>
        <p:blipFill rotWithShape="1">
          <a:blip r:embed="rId2"/>
          <a:srcRect l="16610" t="35379" r="18058" b="53191"/>
          <a:stretch/>
        </p:blipFill>
        <p:spPr>
          <a:xfrm>
            <a:off x="1305309" y="1524368"/>
            <a:ext cx="9993514" cy="939773"/>
          </a:xfrm>
          <a:prstGeom prst="rect">
            <a:avLst/>
          </a:prstGeom>
        </p:spPr>
      </p:pic>
      <p:pic>
        <p:nvPicPr>
          <p:cNvPr id="9" name="Picture 8">
            <a:extLst>
              <a:ext uri="{FF2B5EF4-FFF2-40B4-BE49-F238E27FC236}">
                <a16:creationId xmlns:a16="http://schemas.microsoft.com/office/drawing/2014/main" id="{4FA5D78F-B51B-4089-909D-81E2C972EDB3}"/>
              </a:ext>
            </a:extLst>
          </p:cNvPr>
          <p:cNvPicPr>
            <a:picLocks noChangeAspect="1"/>
          </p:cNvPicPr>
          <p:nvPr/>
        </p:nvPicPr>
        <p:blipFill rotWithShape="1">
          <a:blip r:embed="rId3"/>
          <a:srcRect l="50000" t="52598" r="18033" b="30631"/>
          <a:stretch/>
        </p:blipFill>
        <p:spPr>
          <a:xfrm>
            <a:off x="2949313" y="4337556"/>
            <a:ext cx="6724962" cy="1896334"/>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B39A5C-BC74-4795-86CE-6636DC4E2E89}"/>
              </a:ext>
            </a:extLst>
          </p:cNvPr>
          <p:cNvPicPr>
            <a:picLocks noChangeAspect="1"/>
          </p:cNvPicPr>
          <p:nvPr/>
        </p:nvPicPr>
        <p:blipFill rotWithShape="1">
          <a:blip r:embed="rId2"/>
          <a:srcRect l="16835" t="26918" r="50000" b="23503"/>
          <a:stretch/>
        </p:blipFill>
        <p:spPr>
          <a:xfrm>
            <a:off x="2441642" y="2227836"/>
            <a:ext cx="4406629" cy="3540852"/>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en-US" sz="2700" dirty="0" err="1"/>
              <a:t>Pasirinkite</a:t>
            </a:r>
            <a:r>
              <a:rPr lang="en-US" sz="2700" dirty="0"/>
              <a:t> </a:t>
            </a:r>
            <a:r>
              <a:rPr lang="en-US" sz="2700" dirty="0" err="1"/>
              <a:t>savo</a:t>
            </a:r>
            <a:r>
              <a:rPr lang="en-US" sz="2700" dirty="0"/>
              <a:t> </a:t>
            </a:r>
            <a:r>
              <a:rPr lang="en-US" sz="2700" dirty="0" err="1"/>
              <a:t>gyvenamąją</a:t>
            </a:r>
            <a:r>
              <a:rPr lang="en-US" sz="2700" dirty="0"/>
              <a:t> </a:t>
            </a:r>
            <a:r>
              <a:rPr lang="en-US" sz="2700" dirty="0" err="1"/>
              <a:t>šalį</a:t>
            </a:r>
            <a:r>
              <a:rPr lang="en-US" sz="2700" dirty="0"/>
              <a:t> </a:t>
            </a:r>
            <a:r>
              <a:rPr lang="en-US" sz="2700" dirty="0" err="1"/>
              <a:t>iš</a:t>
            </a:r>
            <a:r>
              <a:rPr lang="en-US" sz="2700" dirty="0"/>
              <a:t> </a:t>
            </a:r>
            <a:r>
              <a:rPr lang="en-US" sz="2700" dirty="0" err="1"/>
              <a:t>išskleidžiamojo</a:t>
            </a:r>
            <a:r>
              <a:rPr lang="en-US" sz="2700" dirty="0"/>
              <a:t> </a:t>
            </a:r>
            <a:r>
              <a:rPr lang="en-US" sz="2700" dirty="0" err="1"/>
              <a:t>sąrašo</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lt-LT" dirty="0"/>
              <a:t>Spustelėkite pasirinktą gyvenamąją šalį</a:t>
            </a:r>
            <a:endParaRPr lang="en-US" dirty="0"/>
          </a:p>
          <a:p>
            <a:pPr lvl="2"/>
            <a:r>
              <a:rPr lang="en-US" dirty="0" err="1"/>
              <a:t>Lietuva</a:t>
            </a:r>
            <a:r>
              <a:rPr lang="en-US" dirty="0"/>
              <a:t> </a:t>
            </a:r>
            <a:r>
              <a:rPr lang="en-US" dirty="0" err="1"/>
              <a:t>šiame</a:t>
            </a:r>
            <a:r>
              <a:rPr lang="en-US" dirty="0"/>
              <a:t> </a:t>
            </a:r>
            <a:r>
              <a:rPr lang="en-US" dirty="0" err="1"/>
              <a:t>pavyzdyje</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lt-LT" dirty="0"/>
              <a:t>Spustelėkite išskleidžiamąjį meniu, kad pamatytumėte gyvenamosios vietos sąrašą</a:t>
            </a:r>
            <a:endParaRPr lang="en-US" dirty="0"/>
          </a:p>
          <a:p>
            <a:pPr lvl="1"/>
            <a:r>
              <a:rPr lang="en-US" dirty="0" err="1"/>
              <a:t>Slinkite</a:t>
            </a:r>
            <a:r>
              <a:rPr lang="en-US" dirty="0"/>
              <a:t> </a:t>
            </a:r>
            <a:r>
              <a:rPr lang="en-US" dirty="0" err="1"/>
              <a:t>iki</a:t>
            </a:r>
            <a:r>
              <a:rPr lang="en-US" dirty="0"/>
              <a:t> </a:t>
            </a:r>
            <a:r>
              <a:rPr lang="en-US" dirty="0" err="1"/>
              <a:t>pasirinktos</a:t>
            </a:r>
            <a:r>
              <a:rPr lang="en-US" dirty="0"/>
              <a:t> </a:t>
            </a:r>
            <a:r>
              <a:rPr lang="en-US" dirty="0" err="1"/>
              <a:t>gyvenamosios</a:t>
            </a:r>
            <a:r>
              <a:rPr lang="en-US" dirty="0"/>
              <a:t> </a:t>
            </a:r>
            <a:r>
              <a:rPr lang="en-US" dirty="0" err="1"/>
              <a:t>šalies</a:t>
            </a:r>
            <a:r>
              <a:rPr lang="en-US" dirty="0"/>
              <a:t> </a:t>
            </a:r>
            <a:r>
              <a:rPr lang="en-US" dirty="0" err="1"/>
              <a:t>arba</a:t>
            </a:r>
            <a:endParaRPr lang="en-US" dirty="0"/>
          </a:p>
          <a:p>
            <a:pPr lvl="1"/>
            <a:r>
              <a:rPr lang="lt-LT" dirty="0"/>
              <a:t>Pradėkite rašyti, kad greičiau rastumėte norimą gyvenamąją šalį</a:t>
            </a:r>
            <a:endParaRPr lang="en-US" dirty="0"/>
          </a:p>
        </p:txBody>
      </p:sp>
      <p:sp>
        <p:nvSpPr>
          <p:cNvPr id="7" name="Oval 6">
            <a:extLst>
              <a:ext uri="{FF2B5EF4-FFF2-40B4-BE49-F238E27FC236}">
                <a16:creationId xmlns:a16="http://schemas.microsoft.com/office/drawing/2014/main" id="{E72E5A3D-2187-4C54-AD77-3EA92AAAE400}"/>
              </a:ext>
            </a:extLst>
          </p:cNvPr>
          <p:cNvSpPr/>
          <p:nvPr/>
        </p:nvSpPr>
        <p:spPr>
          <a:xfrm>
            <a:off x="2441642" y="3630048"/>
            <a:ext cx="982494"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es-ES" sz="3200" dirty="0" err="1"/>
              <a:t>Įveskite</a:t>
            </a:r>
            <a:r>
              <a:rPr lang="es-ES" sz="3200" dirty="0"/>
              <a:t> </a:t>
            </a:r>
            <a:r>
              <a:rPr lang="es-ES" sz="3200" dirty="0" err="1"/>
              <a:t>savo</a:t>
            </a:r>
            <a:r>
              <a:rPr lang="es-ES" sz="3200" dirty="0"/>
              <a:t> el. </a:t>
            </a:r>
            <a:r>
              <a:rPr lang="es-ES" sz="3200" dirty="0" err="1"/>
              <a:t>pašto</a:t>
            </a:r>
            <a:r>
              <a:rPr lang="es-ES" sz="3200" dirty="0"/>
              <a:t> </a:t>
            </a:r>
            <a:r>
              <a:rPr lang="es-ES" sz="3200" dirty="0" err="1"/>
              <a:t>adresą</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lt-LT" dirty="0"/>
              <a:t>Mums reikia jūsų el. pašto adreso, kad atsiųstume skaitymo planą arba nuorodos atsisiųsti jūsų individualiai parengtą Biblijos skaitymo planą. Jei neprašysite to nedaryti, kai pateiksite prašymą, WBP retkarčiais atsiųs el. laiškus su naujienomis, naujais vertimais ir planais</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lt-LT" dirty="0"/>
              <a:t>Mes niekada nesidalinsime jūsų el. pašto adresu su niekuo dėl jokios priežasties</a:t>
            </a:r>
            <a:endParaRPr lang="en-US" dirty="0"/>
          </a:p>
        </p:txBody>
      </p:sp>
      <p:pic>
        <p:nvPicPr>
          <p:cNvPr id="4" name="Picture 3">
            <a:extLst>
              <a:ext uri="{FF2B5EF4-FFF2-40B4-BE49-F238E27FC236}">
                <a16:creationId xmlns:a16="http://schemas.microsoft.com/office/drawing/2014/main" id="{9E0DEE5B-7284-4D98-B4D3-3BD0B597B95A}"/>
              </a:ext>
            </a:extLst>
          </p:cNvPr>
          <p:cNvPicPr>
            <a:picLocks noChangeAspect="1"/>
          </p:cNvPicPr>
          <p:nvPr/>
        </p:nvPicPr>
        <p:blipFill rotWithShape="1">
          <a:blip r:embed="rId2"/>
          <a:srcRect l="50000" t="25582" r="17899" b="62741"/>
          <a:stretch/>
        </p:blipFill>
        <p:spPr>
          <a:xfrm>
            <a:off x="2589211" y="2691316"/>
            <a:ext cx="8126089" cy="1588855"/>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720B2FC-E4A9-4465-BEDE-7739DD6D0E81}"/>
              </a:ext>
            </a:extLst>
          </p:cNvPr>
          <p:cNvPicPr>
            <a:picLocks noChangeAspect="1"/>
          </p:cNvPicPr>
          <p:nvPr/>
        </p:nvPicPr>
        <p:blipFill rotWithShape="1">
          <a:blip r:embed="rId2"/>
          <a:srcRect l="17314" t="26918" r="53165" b="28550"/>
          <a:stretch/>
        </p:blipFill>
        <p:spPr>
          <a:xfrm>
            <a:off x="2363820" y="2062263"/>
            <a:ext cx="4221805" cy="3423086"/>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Pasirinkite</a:t>
            </a:r>
            <a:r>
              <a:rPr lang="en-US" dirty="0"/>
              <a:t> </a:t>
            </a:r>
            <a:r>
              <a:rPr lang="en-US" dirty="0" err="1"/>
              <a:t>savo</a:t>
            </a:r>
            <a:r>
              <a:rPr lang="en-US" dirty="0"/>
              <a:t> </a:t>
            </a:r>
            <a:r>
              <a:rPr lang="en-US" dirty="0" err="1"/>
              <a:t>kalbą</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lt-LT" dirty="0"/>
              <a:t>Spustelėkite savo kalbos pasirinkimą</a:t>
            </a:r>
            <a:endParaRPr lang="en-US" dirty="0"/>
          </a:p>
          <a:p>
            <a:pPr lvl="2"/>
            <a:r>
              <a:rPr lang="lt-LT" dirty="0"/>
              <a:t>Šiame pavyzdyje lietuvių kalba</a:t>
            </a:r>
            <a:endParaRPr lang="en-US" dirty="0"/>
          </a:p>
          <a:p>
            <a:pPr marL="0" indent="0">
              <a:buNone/>
            </a:pPr>
            <a:r>
              <a:rPr lang="lt-LT" dirty="0"/>
              <a:t>Pasirinkta kalba nulems Biblijos versijų sąrašą, iš kurio galėsite rinktis</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285905" y="3656632"/>
            <a:ext cx="1682980"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lt-LT" dirty="0"/>
              <a:t>Spustelėkite išskleidžiamąjį meniu, kad pamatytumėte kalbų sąrašą</a:t>
            </a:r>
            <a:endParaRPr lang="en-US" dirty="0"/>
          </a:p>
          <a:p>
            <a:pPr lvl="1"/>
            <a:r>
              <a:rPr lang="en-US" dirty="0" err="1"/>
              <a:t>Slinkite</a:t>
            </a:r>
            <a:r>
              <a:rPr lang="en-US" dirty="0"/>
              <a:t> </a:t>
            </a:r>
            <a:r>
              <a:rPr lang="en-US" dirty="0" err="1"/>
              <a:t>iki</a:t>
            </a:r>
            <a:r>
              <a:rPr lang="en-US" dirty="0"/>
              <a:t> </a:t>
            </a:r>
            <a:r>
              <a:rPr lang="en-US" dirty="0" err="1"/>
              <a:t>pasirinktos</a:t>
            </a:r>
            <a:r>
              <a:rPr lang="en-US" dirty="0"/>
              <a:t> </a:t>
            </a:r>
            <a:r>
              <a:rPr lang="en-US" dirty="0" err="1"/>
              <a:t>kalbos</a:t>
            </a:r>
            <a:r>
              <a:rPr lang="en-US" dirty="0"/>
              <a:t> </a:t>
            </a:r>
            <a:r>
              <a:rPr lang="en-US" dirty="0" err="1"/>
              <a:t>arba</a:t>
            </a:r>
            <a:endParaRPr lang="en-US" dirty="0"/>
          </a:p>
          <a:p>
            <a:pPr lvl="1"/>
            <a:r>
              <a:rPr lang="lt-LT" dirty="0"/>
              <a:t>Pradėkite rašyti, kad greičiau pasiektumėte savo kalbos pasirinkimą</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normAutofit fontScale="90000"/>
          </a:bodyPr>
          <a:lstStyle/>
          <a:p>
            <a:r>
              <a:rPr lang="lt-LT" dirty="0"/>
              <a:t>Versijų sąrašas, susietas su jūsų pasirinkta kalba, automatiškai bus užpildytas</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lt-LT" dirty="0"/>
              <a:t>Versijų sąrašas yra abėcėlės tvarka pasirinktoje kalboje. Konkretaus vertimo aprašymas parodys, ar vertimas yra:</a:t>
            </a:r>
            <a:endParaRPr lang="en-US" dirty="0"/>
          </a:p>
          <a:p>
            <a:pPr lvl="1"/>
            <a:r>
              <a:rPr lang="pt-BR" dirty="0"/>
              <a:t>Pilna Biblija – 66 knygos (Senasis ir Naujasis Testamentai)</a:t>
            </a:r>
            <a:endParaRPr lang="en-US" dirty="0"/>
          </a:p>
          <a:p>
            <a:pPr lvl="1"/>
            <a:r>
              <a:rPr lang="lt-LT" dirty="0"/>
              <a:t>Pilna Biblija su x apokrifinėmis knygomis (Senasis ir Naujasis Testamentai su kai kuriomis apokrifinėmis knygomis). X žymi knygų skaičių.</a:t>
            </a:r>
            <a:endParaRPr lang="en-US" dirty="0"/>
          </a:p>
          <a:p>
            <a:pPr lvl="1"/>
            <a:r>
              <a:rPr lang="en-US" dirty="0"/>
              <a:t>Tik </a:t>
            </a:r>
            <a:r>
              <a:rPr lang="en-US" dirty="0" err="1"/>
              <a:t>Naujojo</a:t>
            </a:r>
            <a:r>
              <a:rPr lang="en-US" dirty="0"/>
              <a:t> Testamento </a:t>
            </a:r>
            <a:r>
              <a:rPr lang="en-US" dirty="0" err="1"/>
              <a:t>knygos</a:t>
            </a:r>
            <a:r>
              <a:rPr lang="en-US" dirty="0"/>
              <a:t> – 27 </a:t>
            </a:r>
            <a:r>
              <a:rPr lang="en-US" dirty="0" err="1"/>
              <a:t>Naujojo</a:t>
            </a:r>
            <a:r>
              <a:rPr lang="en-US" dirty="0"/>
              <a:t> Testamento </a:t>
            </a:r>
            <a:r>
              <a:rPr lang="en-US" dirty="0" err="1"/>
              <a:t>knygos</a:t>
            </a:r>
            <a:endParaRPr lang="en-US" dirty="0"/>
          </a:p>
          <a:p>
            <a:pPr lvl="1"/>
            <a:r>
              <a:rPr lang="lt-LT" dirty="0"/>
              <a:t>Naujasis Testamentas su kitomis knygomis – 27 Naujojo Testamento knygos ir tam tikras Senojo Testamento knygų skaičius</a:t>
            </a:r>
            <a:endParaRPr lang="en-US" dirty="0"/>
          </a:p>
          <a:p>
            <a:pPr lvl="1"/>
            <a:r>
              <a:rPr lang="en-US" dirty="0"/>
              <a:t>Tik </a:t>
            </a:r>
            <a:r>
              <a:rPr lang="en-US" dirty="0" err="1"/>
              <a:t>Senasis</a:t>
            </a:r>
            <a:r>
              <a:rPr lang="en-US" dirty="0"/>
              <a:t> </a:t>
            </a:r>
            <a:r>
              <a:rPr lang="en-US" dirty="0" err="1"/>
              <a:t>Testamentas</a:t>
            </a:r>
            <a:r>
              <a:rPr lang="en-US" dirty="0"/>
              <a:t> – 39 </a:t>
            </a:r>
            <a:r>
              <a:rPr lang="en-US" dirty="0" err="1"/>
              <a:t>Senojo</a:t>
            </a:r>
            <a:r>
              <a:rPr lang="en-US" dirty="0"/>
              <a:t> Testamento </a:t>
            </a:r>
            <a:r>
              <a:rPr lang="en-US" dirty="0" err="1"/>
              <a:t>knygos</a:t>
            </a:r>
            <a:endParaRPr lang="en-US" dirty="0"/>
          </a:p>
          <a:p>
            <a:pPr lvl="1"/>
            <a:r>
              <a:rPr lang="lt-LT" dirty="0"/>
              <a:t>Trūkstama x knyga(-os) – Kai kurie vertimai yra dingusios knygos. X žymi trūkstamų knygų skaičių</a:t>
            </a:r>
            <a:endParaRPr lang="en-US" dirty="0"/>
          </a:p>
          <a:p>
            <a:pPr lvl="1"/>
            <a:r>
              <a:rPr lang="lt-LT" dirty="0"/>
              <a:t>x Knygos – Kai kurie vertimai turi ribotą knygų skaičių. X žymi vertimo knygų skaičių</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C2F7B4-79A5-47FB-BF79-4A0A03E97331}"/>
              </a:ext>
            </a:extLst>
          </p:cNvPr>
          <p:cNvPicPr>
            <a:picLocks noChangeAspect="1"/>
          </p:cNvPicPr>
          <p:nvPr/>
        </p:nvPicPr>
        <p:blipFill rotWithShape="1">
          <a:blip r:embed="rId2"/>
          <a:srcRect l="16731" t="26620" r="23325" b="24394"/>
          <a:stretch/>
        </p:blipFill>
        <p:spPr>
          <a:xfrm>
            <a:off x="2290609" y="1051698"/>
            <a:ext cx="9498478" cy="417205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a:t>Tai </a:t>
            </a:r>
            <a:r>
              <a:rPr lang="en-US" dirty="0" err="1"/>
              <a:t>yra</a:t>
            </a:r>
            <a:r>
              <a:rPr lang="en-US" dirty="0"/>
              <a:t> </a:t>
            </a:r>
            <a:r>
              <a:rPr lang="en-US" dirty="0" err="1"/>
              <a:t>pavyzdys</a:t>
            </a:r>
            <a:r>
              <a:rPr lang="en-US" dirty="0"/>
              <a:t>, </a:t>
            </a:r>
            <a:r>
              <a:rPr lang="en-US" dirty="0" err="1"/>
              <a:t>ką</a:t>
            </a:r>
            <a:r>
              <a:rPr lang="en-US" dirty="0"/>
              <a:t> </a:t>
            </a:r>
            <a:r>
              <a:rPr lang="en-US" dirty="0" err="1"/>
              <a:t>galite</a:t>
            </a:r>
            <a:r>
              <a:rPr lang="en-US" dirty="0"/>
              <a:t> </a:t>
            </a:r>
            <a:r>
              <a:rPr lang="en-US" dirty="0" err="1"/>
              <a:t>pamatyti</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lt-LT" dirty="0"/>
              <a:t>(IC xxxx) yra vidinis kodas, kurį naudojame apdorodami jūsų užklausą</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8522610" y="404948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3784060" y="4488870"/>
            <a:ext cx="4830482" cy="166873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225934"/>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594037"/>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lt-LT" dirty="0"/>
              <a:t>Ieškokite sąraše, kad susiaurintumėte pasirinkimus</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1971376"/>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43E98B4-7E3A-40B2-8A35-712BB042AC6B}"/>
              </a:ext>
            </a:extLst>
          </p:cNvPr>
          <p:cNvPicPr>
            <a:picLocks noChangeAspect="1"/>
          </p:cNvPicPr>
          <p:nvPr/>
        </p:nvPicPr>
        <p:blipFill rotWithShape="1">
          <a:blip r:embed="rId2"/>
          <a:srcRect l="17280" t="36237" r="23804" b="24597"/>
          <a:stretch/>
        </p:blipFill>
        <p:spPr>
          <a:xfrm>
            <a:off x="2194355" y="1228373"/>
            <a:ext cx="9629886" cy="344090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err="1"/>
              <a:t>Paieška</a:t>
            </a:r>
            <a:r>
              <a:rPr lang="en-US" dirty="0"/>
              <a:t> </a:t>
            </a:r>
            <a:r>
              <a:rPr lang="en-US" dirty="0" err="1"/>
              <a:t>sąraše</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lt-LT" dirty="0"/>
              <a:t>Ieškokite sąraše, kad susiaurintumėte pasirinkimus</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en-US" dirty="0" err="1"/>
              <a:t>Šiame</a:t>
            </a:r>
            <a:r>
              <a:rPr lang="en-US" dirty="0"/>
              <a:t> </a:t>
            </a:r>
            <a:r>
              <a:rPr lang="en-US" dirty="0" err="1"/>
              <a:t>pavyzdyje</a:t>
            </a:r>
            <a:r>
              <a:rPr lang="en-US" dirty="0"/>
              <a:t> </a:t>
            </a:r>
            <a:r>
              <a:rPr lang="en-US" dirty="0" err="1"/>
              <a:t>ieškojau</a:t>
            </a:r>
            <a:r>
              <a:rPr lang="en-US" dirty="0"/>
              <a:t> </a:t>
            </a:r>
            <a:r>
              <a:rPr lang="en-US" dirty="0" err="1"/>
              <a:t>sąraše</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129507"/>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lt-LT" sz="3200" dirty="0"/>
              <a:t>Autorių teisių saugomos versijos</a:t>
            </a:r>
            <a:br>
              <a:rPr lang="en-US" sz="1200" dirty="0"/>
            </a:br>
            <a:br>
              <a:rPr lang="en-US" sz="1200" dirty="0"/>
            </a:br>
            <a:r>
              <a:rPr lang="lt-LT" sz="1600" b="1" dirty="0">
                <a:solidFill>
                  <a:srgbClr val="2F4858"/>
                </a:solidFill>
                <a:latin typeface="Philosopher"/>
              </a:rPr>
              <a:t>Kai kurie formos laukai bus užrakinti, jei pasirinksite autorių teisių saugomą Biblijos versiją. Pagal įstatymą mes galime pateikti gaires tik autorių teisių saugomoms versijoms. Autorių teisių simbolį © matysite versijos aprašymo pabaigoje.</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lt-LT" dirty="0">
                <a:cs typeface="Times New Roman" panose="02020603050405020304" pitchFamily="18" charset="0"/>
              </a:rPr>
              <a:t>Pagal įstatymą mums neleidžiama pateikti Biblijos versijų Šventojo Rašto teksto pagal galiojančias autorių teises. Bet kuri versija, kuri yra saugoma autorių teisių, turės simbolį © gale. Šioms versijoms galime pateikti tik gaires.</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441295"/>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D6697CD-5D84-4CF0-908A-559C1D9D6ABE}"/>
              </a:ext>
            </a:extLst>
          </p:cNvPr>
          <p:cNvPicPr>
            <a:picLocks noChangeAspect="1"/>
          </p:cNvPicPr>
          <p:nvPr/>
        </p:nvPicPr>
        <p:blipFill rotWithShape="1">
          <a:blip r:embed="rId2"/>
          <a:srcRect l="17280" t="47279" r="23804" b="24597"/>
          <a:stretch/>
        </p:blipFill>
        <p:spPr>
          <a:xfrm>
            <a:off x="2517589" y="1748238"/>
            <a:ext cx="8788172" cy="2254862"/>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lt-LT" dirty="0"/>
              <a:t>Spustelėkite radialinį mygtuką pasirinkimo pradžioje</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en-US" dirty="0" err="1"/>
              <a:t>Šiame</a:t>
            </a:r>
            <a:r>
              <a:rPr lang="en-US" dirty="0"/>
              <a:t> </a:t>
            </a:r>
            <a:r>
              <a:rPr lang="en-US" dirty="0" err="1"/>
              <a:t>pavyzdyje</a:t>
            </a:r>
            <a:r>
              <a:rPr lang="en-US" dirty="0"/>
              <a:t> </a:t>
            </a:r>
            <a:r>
              <a:rPr lang="en-US" dirty="0" err="1"/>
              <a:t>pasirinkau</a:t>
            </a:r>
            <a:r>
              <a:rPr lang="en-US" dirty="0"/>
              <a:t> KJV Lithuanian Bible (LTKJV) (2012) (Complete Bible) </a:t>
            </a:r>
            <a:r>
              <a:rPr lang="en-US" dirty="0" err="1"/>
              <a:t>Biblija</a:t>
            </a:r>
            <a:r>
              <a:rPr lang="en-US" dirty="0"/>
              <a:t> </a:t>
            </a:r>
            <a:r>
              <a:rPr lang="en-US" dirty="0" err="1"/>
              <a:t>Kjv</a:t>
            </a:r>
            <a:r>
              <a:rPr lang="en-US" dirty="0"/>
              <a:t> Lithuanian Bible (IC 1608)</a:t>
            </a:r>
          </a:p>
          <a:p>
            <a:pPr lvl="1"/>
            <a:r>
              <a:rPr lang="lt-LT" dirty="0"/>
              <a:t>Pastaba: Kiekvienam prašymui galite pasirinkti tik vieną variantą. Jei norite kelių versijų, turite pateikti kelias užklausas</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500006" y="2600829"/>
            <a:ext cx="349762" cy="3285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a:endCxn id="6" idx="5"/>
          </p:cNvCxnSpPr>
          <p:nvPr/>
        </p:nvCxnSpPr>
        <p:spPr>
          <a:xfrm flipH="1" flipV="1">
            <a:off x="2798547" y="2881278"/>
            <a:ext cx="640940" cy="128432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en-US" sz="2400" dirty="0" err="1"/>
              <a:t>Išskleidžiamasis</a:t>
            </a:r>
            <a:r>
              <a:rPr lang="en-US" sz="2400" dirty="0"/>
              <a:t> </a:t>
            </a:r>
            <a:r>
              <a:rPr lang="en-US" sz="2400" dirty="0" err="1"/>
              <a:t>sąrašas</a:t>
            </a:r>
            <a:r>
              <a:rPr lang="en-US" sz="2400" dirty="0"/>
              <a:t> </a:t>
            </a:r>
            <a:r>
              <a:rPr lang="en-US" sz="2400" dirty="0" err="1"/>
              <a:t>užsidarys</a:t>
            </a:r>
            <a:r>
              <a:rPr lang="en-US" sz="2400" dirty="0"/>
              <a:t>, o forma </a:t>
            </a:r>
            <a:r>
              <a:rPr lang="en-US" sz="2400" dirty="0" err="1"/>
              <a:t>parodys</a:t>
            </a:r>
            <a:r>
              <a:rPr lang="en-US" sz="2400" dirty="0"/>
              <a:t> </a:t>
            </a:r>
            <a:r>
              <a:rPr lang="en-US" sz="2400" dirty="0" err="1"/>
              <a:t>pasirinktą</a:t>
            </a:r>
            <a:r>
              <a:rPr lang="en-US" sz="2400" dirty="0"/>
              <a:t> </a:t>
            </a:r>
            <a:r>
              <a:rPr lang="en-US" sz="2400" dirty="0" err="1"/>
              <a:t>versiją</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en-US" dirty="0" err="1"/>
              <a:t>Galite</a:t>
            </a:r>
            <a:r>
              <a:rPr lang="en-US" dirty="0"/>
              <a:t> </a:t>
            </a:r>
            <a:r>
              <a:rPr lang="en-US" dirty="0" err="1"/>
              <a:t>pakeisti</a:t>
            </a:r>
            <a:r>
              <a:rPr lang="en-US" dirty="0"/>
              <a:t> </a:t>
            </a:r>
            <a:r>
              <a:rPr lang="en-US" dirty="0" err="1"/>
              <a:t>savo</a:t>
            </a:r>
            <a:r>
              <a:rPr lang="en-US" dirty="0"/>
              <a:t> </a:t>
            </a:r>
            <a:r>
              <a:rPr lang="en-US" dirty="0" err="1"/>
              <a:t>pasirinkimą</a:t>
            </a:r>
            <a:r>
              <a:rPr lang="en-US" dirty="0"/>
              <a:t> </a:t>
            </a:r>
            <a:r>
              <a:rPr lang="en-US" dirty="0" err="1"/>
              <a:t>paspaudę</a:t>
            </a:r>
            <a:r>
              <a:rPr lang="en-US" dirty="0"/>
              <a:t> "</a:t>
            </a:r>
            <a:r>
              <a:rPr lang="en-US" dirty="0" err="1"/>
              <a:t>Grįžti</a:t>
            </a:r>
            <a:r>
              <a:rPr lang="en-US" dirty="0"/>
              <a:t> į </a:t>
            </a:r>
            <a:r>
              <a:rPr lang="en-US" dirty="0" err="1"/>
              <a:t>versijas</a:t>
            </a:r>
            <a:r>
              <a:rPr lang="en-US" dirty="0"/>
              <a:t>"</a:t>
            </a:r>
          </a:p>
          <a:p>
            <a:pPr lvl="1"/>
            <a:r>
              <a:rPr lang="lt-LT" dirty="0"/>
              <a:t>Jei tai padarysite po to, kai užpildysite likusią formą, turėsite ją pildyti dar kartą</a:t>
            </a:r>
            <a:endParaRPr lang="en-US" dirty="0"/>
          </a:p>
        </p:txBody>
      </p:sp>
      <p:pic>
        <p:nvPicPr>
          <p:cNvPr id="5" name="Picture 4">
            <a:extLst>
              <a:ext uri="{FF2B5EF4-FFF2-40B4-BE49-F238E27FC236}">
                <a16:creationId xmlns:a16="http://schemas.microsoft.com/office/drawing/2014/main" id="{FD5FE7D7-D9BC-4978-914A-75686B47C603}"/>
              </a:ext>
            </a:extLst>
          </p:cNvPr>
          <p:cNvPicPr>
            <a:picLocks noChangeAspect="1"/>
          </p:cNvPicPr>
          <p:nvPr/>
        </p:nvPicPr>
        <p:blipFill rotWithShape="1">
          <a:blip r:embed="rId2"/>
          <a:srcRect l="16571" t="36714" r="38723" b="48739"/>
          <a:stretch/>
        </p:blipFill>
        <p:spPr>
          <a:xfrm>
            <a:off x="2133598" y="1303506"/>
            <a:ext cx="8670519" cy="151651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Kaip krikščionis, ar kada nors perskaitėte visą Bibliją?</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Ar tai buvo naudinga jūsų gyvenimui?</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51628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a:t>
            </a: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Kodėlgi ne?  Ar paprastas skaitymo planas būtų padėjęs pridėti naudos?</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a:t>
            </a: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8927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Ar</a:t>
            </a:r>
            <a:r>
              <a:rPr lang="en-US" sz="1200" dirty="0">
                <a:solidFill>
                  <a:schemeClr val="tx1"/>
                </a:solidFill>
              </a:rPr>
              <a:t> </a:t>
            </a:r>
            <a:r>
              <a:rPr lang="en-US" sz="1200" dirty="0" err="1">
                <a:solidFill>
                  <a:schemeClr val="tx1"/>
                </a:solidFill>
              </a:rPr>
              <a:t>naudojote</a:t>
            </a:r>
            <a:r>
              <a:rPr lang="en-US" sz="1200" dirty="0">
                <a:solidFill>
                  <a:schemeClr val="tx1"/>
                </a:solidFill>
              </a:rPr>
              <a:t> </a:t>
            </a:r>
            <a:r>
              <a:rPr lang="en-US" sz="1200" dirty="0" err="1">
                <a:solidFill>
                  <a:schemeClr val="tx1"/>
                </a:solidFill>
              </a:rPr>
              <a:t>skaitymo</a:t>
            </a:r>
            <a:r>
              <a:rPr lang="en-US" sz="1200" dirty="0">
                <a:solidFill>
                  <a:schemeClr val="tx1"/>
                </a:solidFill>
              </a:rPr>
              <a:t> </a:t>
            </a:r>
            <a:r>
              <a:rPr lang="en-US" sz="1200" dirty="0" err="1">
                <a:solidFill>
                  <a:schemeClr val="tx1"/>
                </a:solidFill>
              </a:rPr>
              <a:t>planą</a:t>
            </a:r>
            <a:r>
              <a:rPr lang="en-US" sz="1200" dirty="0">
                <a:solidFill>
                  <a:schemeClr val="tx1"/>
                </a:solidFill>
              </a:rPr>
              <a: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Ar</a:t>
            </a:r>
            <a:r>
              <a:rPr lang="en-US" sz="1200" dirty="0">
                <a:solidFill>
                  <a:schemeClr val="tx1"/>
                </a:solidFill>
              </a:rPr>
              <a:t> </a:t>
            </a:r>
            <a:r>
              <a:rPr lang="en-US" sz="1200" dirty="0" err="1">
                <a:solidFill>
                  <a:schemeClr val="tx1"/>
                </a:solidFill>
              </a:rPr>
              <a:t>manote</a:t>
            </a:r>
            <a:r>
              <a:rPr lang="en-US" sz="1200" dirty="0">
                <a:solidFill>
                  <a:schemeClr val="tx1"/>
                </a:solidFill>
              </a:rPr>
              <a:t>, </a:t>
            </a:r>
            <a:r>
              <a:rPr lang="en-US" sz="1200" dirty="0" err="1">
                <a:solidFill>
                  <a:schemeClr val="tx1"/>
                </a:solidFill>
              </a:rPr>
              <a:t>kad</a:t>
            </a:r>
            <a:r>
              <a:rPr lang="en-US" sz="1200" dirty="0">
                <a:solidFill>
                  <a:schemeClr val="tx1"/>
                </a:solidFill>
              </a:rPr>
              <a:t> </a:t>
            </a:r>
            <a:r>
              <a:rPr lang="en-US" sz="1200" dirty="0" err="1">
                <a:solidFill>
                  <a:schemeClr val="tx1"/>
                </a:solidFill>
              </a:rPr>
              <a:t>krikščionims</a:t>
            </a:r>
            <a:r>
              <a:rPr lang="en-US" sz="1200" dirty="0">
                <a:solidFill>
                  <a:schemeClr val="tx1"/>
                </a:solidFill>
              </a:rPr>
              <a:t> </a:t>
            </a:r>
            <a:r>
              <a:rPr lang="en-US" sz="1200" dirty="0" err="1">
                <a:solidFill>
                  <a:schemeClr val="tx1"/>
                </a:solidFill>
              </a:rPr>
              <a:t>svarbu</a:t>
            </a:r>
            <a:r>
              <a:rPr lang="en-US" sz="1200" dirty="0">
                <a:solidFill>
                  <a:schemeClr val="tx1"/>
                </a:solidFill>
              </a:rPr>
              <a:t> </a:t>
            </a:r>
            <a:r>
              <a:rPr lang="en-US" sz="1200" dirty="0" err="1">
                <a:solidFill>
                  <a:schemeClr val="tx1"/>
                </a:solidFill>
              </a:rPr>
              <a:t>perskaityti</a:t>
            </a:r>
            <a:r>
              <a:rPr lang="en-US" sz="1200" dirty="0">
                <a:solidFill>
                  <a:schemeClr val="tx1"/>
                </a:solidFill>
              </a:rPr>
              <a:t> </a:t>
            </a:r>
            <a:r>
              <a:rPr lang="en-US" sz="1200" dirty="0" err="1">
                <a:solidFill>
                  <a:schemeClr val="tx1"/>
                </a:solidFill>
              </a:rPr>
              <a:t>visą</a:t>
            </a:r>
            <a:r>
              <a:rPr lang="en-US" sz="1200" dirty="0">
                <a:solidFill>
                  <a:schemeClr val="tx1"/>
                </a:solidFill>
              </a:rPr>
              <a:t> </a:t>
            </a:r>
            <a:r>
              <a:rPr lang="en-US" sz="1200" dirty="0" err="1">
                <a:solidFill>
                  <a:schemeClr val="tx1"/>
                </a:solidFill>
              </a:rPr>
              <a:t>Bibliją</a:t>
            </a:r>
            <a:r>
              <a:rPr lang="en-US" sz="1200" dirty="0">
                <a:solidFill>
                  <a:schemeClr val="tx1"/>
                </a:solidFill>
              </a:rPr>
              <a:t>?</a:t>
            </a: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62705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Kas </a:t>
            </a:r>
            <a:r>
              <a:rPr lang="en-US" sz="1200" dirty="0" err="1">
                <a:solidFill>
                  <a:schemeClr val="tx1"/>
                </a:solidFill>
              </a:rPr>
              <a:t>trukdo</a:t>
            </a:r>
            <a:r>
              <a:rPr lang="en-US" sz="1200" dirty="0">
                <a:solidFill>
                  <a:schemeClr val="tx1"/>
                </a:solidFill>
              </a:rPr>
              <a:t> </a:t>
            </a:r>
            <a:r>
              <a:rPr lang="en-US" sz="1200" dirty="0" err="1">
                <a:solidFill>
                  <a:schemeClr val="tx1"/>
                </a:solidFill>
              </a:rPr>
              <a:t>jums</a:t>
            </a:r>
            <a:r>
              <a:rPr lang="en-US" sz="1200" dirty="0">
                <a:solidFill>
                  <a:schemeClr val="tx1"/>
                </a:solidFill>
              </a:rPr>
              <a:t> </a:t>
            </a:r>
            <a:r>
              <a:rPr lang="en-US" sz="1200" dirty="0" err="1">
                <a:solidFill>
                  <a:schemeClr val="tx1"/>
                </a:solidFill>
              </a:rPr>
              <a:t>skaityti</a:t>
            </a:r>
            <a:r>
              <a:rPr lang="en-US" sz="1200" dirty="0">
                <a:solidFill>
                  <a:schemeClr val="tx1"/>
                </a:solidFill>
              </a:rPr>
              <a:t> </a:t>
            </a:r>
            <a:r>
              <a:rPr lang="en-US" sz="1200" dirty="0" err="1">
                <a:solidFill>
                  <a:schemeClr val="tx1"/>
                </a:solidFill>
              </a:rPr>
              <a:t>visą</a:t>
            </a:r>
            <a:r>
              <a:rPr lang="en-US" sz="1200" dirty="0">
                <a:solidFill>
                  <a:schemeClr val="tx1"/>
                </a:solidFill>
              </a:rPr>
              <a:t> </a:t>
            </a:r>
            <a:r>
              <a:rPr lang="en-US" sz="1200" dirty="0" err="1">
                <a:solidFill>
                  <a:schemeClr val="tx1"/>
                </a:solidFill>
              </a:rPr>
              <a:t>Bibliją</a:t>
            </a:r>
            <a:r>
              <a:rPr lang="en-US" sz="1200" dirty="0">
                <a:solidFill>
                  <a:schemeClr val="tx1"/>
                </a:solidFill>
              </a:rPr>
              <a:t>?</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200" dirty="0">
                <a:solidFill>
                  <a:schemeClr val="tx1"/>
                </a:solidFill>
              </a:rPr>
              <a:t>Tai užima per daug laiko?</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a:t>
            </a: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Kodėlgi ne?</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894357"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100" dirty="0">
                <a:solidFill>
                  <a:schemeClr val="tx1"/>
                </a:solidFill>
              </a:rPr>
              <a:t>Tai per daug bauginanti?  Tai didelė, sunkiai skaitoma knyga?</a:t>
            </a:r>
            <a:endParaRPr lang="en-US" sz="11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WBP turi Nemokamus Biblijos skaitymo planus, kurie palaiko bet kokį laiko įsipareigojimą nuo 5 minučių iki 60 minučių per dieną arba bet kokį dienų skaičių per savaitę.</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WBP teikia Nemokamus lengvai skaitomų vertimų planus.  Net didžiausios užduotys tampa įveikiamos, kai jos suskaidomos į mažus, lengvai valdomus žingsnius.</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014871" y="1916961"/>
            <a:ext cx="598285"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Ar skaitymo planas padarė užduotį lengviau valdomą?</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100" dirty="0">
                <a:solidFill>
                  <a:schemeClr val="tx1"/>
                </a:solidFill>
              </a:rPr>
              <a:t>Ar pagal užsakymą parengtas skaitymo planas būtų padaręs užduotį lengviau valdomą?</a:t>
            </a:r>
            <a:endParaRPr lang="en-US" sz="11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a:t>
            </a:r>
          </a:p>
        </p:txBody>
      </p:sp>
      <p:sp>
        <p:nvSpPr>
          <p:cNvPr id="66" name="Rectangle 65">
            <a:extLst>
              <a:ext uri="{FF2B5EF4-FFF2-40B4-BE49-F238E27FC236}">
                <a16:creationId xmlns:a16="http://schemas.microsoft.com/office/drawing/2014/main" id="{752EF3B8-D25A-4A2E-8535-46E8ECB9DBDD}"/>
              </a:ext>
            </a:extLst>
          </p:cNvPr>
          <p:cNvSpPr/>
          <p:nvPr/>
        </p:nvSpPr>
        <p:spPr>
          <a:xfrm>
            <a:off x="7394460"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WBP tikime, kad Biblijos skaitymas suteikia didžiulę naudą visų mūsų gyvenimui.</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197665" y="3561710"/>
            <a:ext cx="1459719" cy="97348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07764"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Kokį</a:t>
            </a:r>
            <a:r>
              <a:rPr lang="en-US" sz="1200" dirty="0">
                <a:solidFill>
                  <a:schemeClr val="tx1"/>
                </a:solidFill>
              </a:rPr>
              <a:t> </a:t>
            </a:r>
            <a:r>
              <a:rPr lang="en-US" sz="1200" dirty="0" err="1">
                <a:solidFill>
                  <a:schemeClr val="tx1"/>
                </a:solidFill>
              </a:rPr>
              <a:t>planą</a:t>
            </a:r>
            <a:r>
              <a:rPr lang="en-US" sz="1200" dirty="0">
                <a:solidFill>
                  <a:schemeClr val="tx1"/>
                </a:solidFill>
              </a:rPr>
              <a:t> </a:t>
            </a:r>
            <a:r>
              <a:rPr lang="en-US" sz="1200" dirty="0" err="1">
                <a:solidFill>
                  <a:schemeClr val="tx1"/>
                </a:solidFill>
              </a:rPr>
              <a:t>naudojote</a:t>
            </a:r>
            <a:r>
              <a:rPr lang="en-US" sz="1200" dirty="0">
                <a:solidFill>
                  <a:schemeClr val="tx1"/>
                </a:solidFill>
              </a:rPr>
              <a:t>?  WBP </a:t>
            </a:r>
            <a:r>
              <a:rPr lang="en-US" sz="1200" dirty="0" err="1">
                <a:solidFill>
                  <a:schemeClr val="tx1"/>
                </a:solidFill>
              </a:rPr>
              <a:t>turi</a:t>
            </a:r>
            <a:r>
              <a:rPr lang="en-US" sz="1200" dirty="0">
                <a:solidFill>
                  <a:schemeClr val="tx1"/>
                </a:solidFill>
              </a:rPr>
              <a:t> </a:t>
            </a:r>
            <a:r>
              <a:rPr lang="en-US" sz="1200" dirty="0" err="1">
                <a:solidFill>
                  <a:schemeClr val="tx1"/>
                </a:solidFill>
              </a:rPr>
              <a:t>didžiulę</a:t>
            </a:r>
            <a:r>
              <a:rPr lang="en-US" sz="1200" dirty="0">
                <a:solidFill>
                  <a:schemeClr val="tx1"/>
                </a:solidFill>
              </a:rPr>
              <a:t> </a:t>
            </a:r>
            <a:r>
              <a:rPr lang="en-US" sz="1200" dirty="0" err="1">
                <a:solidFill>
                  <a:schemeClr val="tx1"/>
                </a:solidFill>
              </a:rPr>
              <a:t>pasirinkimą</a:t>
            </a:r>
            <a:r>
              <a:rPr lang="en-US" sz="1200" dirty="0">
                <a:solidFill>
                  <a:schemeClr val="tx1"/>
                </a:solidFill>
              </a:rPr>
              <a:t>.</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47391" y="3673595"/>
            <a:ext cx="1382297" cy="82225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065254" y="4778975"/>
            <a:ext cx="1027624"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err="1">
                <a:solidFill>
                  <a:schemeClr val="tx1"/>
                </a:solidFill>
              </a:rPr>
              <a:t>Išbandykite</a:t>
            </a:r>
            <a:r>
              <a:rPr lang="en-US" sz="1100" dirty="0">
                <a:solidFill>
                  <a:schemeClr val="tx1"/>
                </a:solidFill>
              </a:rPr>
              <a:t> </a:t>
            </a:r>
            <a:r>
              <a:rPr lang="en-US" sz="1100" dirty="0" err="1">
                <a:solidFill>
                  <a:schemeClr val="tx1"/>
                </a:solidFill>
              </a:rPr>
              <a:t>Nemokama</a:t>
            </a:r>
            <a:r>
              <a:rPr lang="en-US" sz="1100" dirty="0">
                <a:solidFill>
                  <a:schemeClr val="tx1"/>
                </a:solidFill>
              </a:rPr>
              <a:t> </a:t>
            </a:r>
            <a:r>
              <a:rPr lang="en-US" sz="1100" dirty="0" err="1">
                <a:solidFill>
                  <a:schemeClr val="tx1"/>
                </a:solidFill>
              </a:rPr>
              <a:t>planą</a:t>
            </a:r>
            <a:r>
              <a:rPr lang="en-US" sz="1100" dirty="0">
                <a:solidFill>
                  <a:schemeClr val="tx1"/>
                </a:solidFill>
              </a:rPr>
              <a:t> WBP</a:t>
            </a:r>
            <a:endParaRPr lang="en-US" sz="11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57599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57812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98831" y="380989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a:t>
            </a: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WBP teikia Nemokamus planus su keliomis temomis, tokiomis kaip chronologinė, M'Cheyne ir kt., kad suteiktų šiek tiek įvairovės</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Tai per </a:t>
            </a:r>
            <a:r>
              <a:rPr lang="en-US" sz="1200" dirty="0" err="1">
                <a:solidFill>
                  <a:schemeClr val="tx1"/>
                </a:solidFill>
              </a:rPr>
              <a:t>nuobodu</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4174" y="4014082"/>
            <a:ext cx="1290727" cy="23905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64330" y="3607864"/>
            <a:ext cx="1691988" cy="64402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104309" y="6078967"/>
            <a:ext cx="1198856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200" dirty="0">
                <a:solidFill>
                  <a:schemeClr val="tx1"/>
                </a:solidFill>
              </a:rPr>
              <a:t>Jei bandėte ir nepavyko skaityti Biblijos, apsilankykite pas mus </a:t>
            </a:r>
            <a:r>
              <a:rPr lang="lt-LT" sz="1200" u="sng" dirty="0">
                <a:solidFill>
                  <a:srgbClr val="0070C0"/>
                </a:solidFill>
              </a:rPr>
              <a:t>https://worldbibleplans.com</a:t>
            </a:r>
            <a:r>
              <a:rPr lang="en-US" sz="1200" u="sng" dirty="0">
                <a:solidFill>
                  <a:srgbClr val="0070C0"/>
                </a:solidFill>
              </a:rPr>
              <a:t>/languages/</a:t>
            </a:r>
            <a:r>
              <a:rPr lang="en-US" sz="1200" u="sng" dirty="0" err="1">
                <a:solidFill>
                  <a:srgbClr val="0070C0"/>
                </a:solidFill>
              </a:rPr>
              <a:t>lithuanian</a:t>
            </a:r>
            <a:r>
              <a:rPr lang="en-US" sz="1200" u="sng" dirty="0">
                <a:solidFill>
                  <a:srgbClr val="0070C0"/>
                </a:solidFill>
              </a:rPr>
              <a:t>/index.html</a:t>
            </a:r>
            <a:r>
              <a:rPr lang="lt-LT" sz="1200" dirty="0">
                <a:solidFill>
                  <a:schemeClr val="tx1"/>
                </a:solidFill>
              </a:rPr>
              <a:t> ir sukurkite Nemokama Biblijos skaitymo planą.  Pasirinkite iš įvairių kalbų, vertimų, laiko įsipareigojimų, temų ir el. knygų formatų.  Tai taip paprasta.  Sukurkite planą, WBP jį sukuria, ir per mažiau nei 1 dieną gausite nuorodą, kad galėtumėte atsisiųsti savo pasirinktinį Nemokama Biblijos skaitymo planą su Raštais arba be jų.  Ar minėjome, kad viskas Nemokamal!</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55524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56193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242868" y="4240862"/>
            <a:ext cx="56109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Ne</a:t>
            </a: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59366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Taip</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Plans including scriptures are too expensive?</a:t>
            </a: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8092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en-US" sz="2400" dirty="0" err="1"/>
              <a:t>Temos</a:t>
            </a:r>
            <a:r>
              <a:rPr lang="en-US" sz="2400" dirty="0"/>
              <a:t> </a:t>
            </a:r>
            <a:r>
              <a:rPr lang="en-US" sz="2400" dirty="0" err="1"/>
              <a:t>suteikia</a:t>
            </a:r>
            <a:r>
              <a:rPr lang="en-US" sz="2400" dirty="0"/>
              <a:t> </a:t>
            </a:r>
            <a:r>
              <a:rPr lang="en-US" sz="2400" dirty="0" err="1"/>
              <a:t>skirtingus</a:t>
            </a:r>
            <a:r>
              <a:rPr lang="en-US" sz="2400" dirty="0"/>
              <a:t> </a:t>
            </a:r>
            <a:r>
              <a:rPr lang="en-US" sz="2400" dirty="0" err="1"/>
              <a:t>būdus</a:t>
            </a:r>
            <a:r>
              <a:rPr lang="en-US" sz="2400" dirty="0"/>
              <a:t> </a:t>
            </a:r>
            <a:r>
              <a:rPr lang="en-US" sz="2400" dirty="0" err="1"/>
              <a:t>skaityti</a:t>
            </a:r>
            <a:r>
              <a:rPr lang="en-US" sz="2400" dirty="0"/>
              <a:t> </a:t>
            </a:r>
            <a:r>
              <a:rPr lang="en-US" sz="2400" dirty="0" err="1"/>
              <a:t>Šventąjį</a:t>
            </a:r>
            <a:r>
              <a:rPr lang="en-US" sz="2400" dirty="0"/>
              <a:t> </a:t>
            </a:r>
            <a:r>
              <a:rPr lang="en-US" sz="2400" dirty="0" err="1"/>
              <a:t>Raštą</a:t>
            </a:r>
            <a:endParaRPr lang="en-US" sz="2400" dirty="0"/>
          </a:p>
          <a:p>
            <a:pPr lvl="1"/>
            <a:r>
              <a:rPr lang="fi-FI" sz="2200" dirty="0"/>
              <a:t>Kai kurios temos pateikia skaitymo tvarką</a:t>
            </a:r>
            <a:endParaRPr lang="en-US" sz="2200" dirty="0"/>
          </a:p>
          <a:p>
            <a:pPr lvl="2"/>
            <a:r>
              <a:rPr lang="en-US" sz="2000" dirty="0" err="1"/>
              <a:t>Pavyzdžiai</a:t>
            </a:r>
            <a:r>
              <a:rPr lang="en-US" sz="2000" dirty="0"/>
              <a:t>:</a:t>
            </a:r>
          </a:p>
          <a:p>
            <a:pPr lvl="3"/>
            <a:r>
              <a:rPr lang="en-US" sz="1800" dirty="0" err="1"/>
              <a:t>Tiesiai</a:t>
            </a:r>
            <a:r>
              <a:rPr lang="en-US" sz="1800" dirty="0"/>
              <a:t> (</a:t>
            </a:r>
            <a:r>
              <a:rPr lang="en-US" sz="1800" dirty="0" err="1"/>
              <a:t>nuo</a:t>
            </a:r>
            <a:r>
              <a:rPr lang="en-US" sz="1800" dirty="0"/>
              <a:t> </a:t>
            </a:r>
            <a:r>
              <a:rPr lang="en-US" sz="1800" dirty="0" err="1"/>
              <a:t>Pradžios</a:t>
            </a:r>
            <a:r>
              <a:rPr lang="en-US" sz="1800" dirty="0"/>
              <a:t> </a:t>
            </a:r>
            <a:r>
              <a:rPr lang="en-US" sz="1800" dirty="0" err="1"/>
              <a:t>iki</a:t>
            </a:r>
            <a:r>
              <a:rPr lang="en-US" sz="1800" dirty="0"/>
              <a:t> </a:t>
            </a:r>
            <a:r>
              <a:rPr lang="en-US" sz="1800" dirty="0" err="1"/>
              <a:t>Apreiškimo</a:t>
            </a:r>
            <a:r>
              <a:rPr lang="en-US" sz="1800" dirty="0"/>
              <a:t>)</a:t>
            </a:r>
          </a:p>
          <a:p>
            <a:pPr lvl="3"/>
            <a:r>
              <a:rPr lang="lt-LT" sz="1800" dirty="0"/>
              <a:t>Chronologinė tvarka</a:t>
            </a:r>
            <a:endParaRPr lang="en-US" sz="1600" dirty="0"/>
          </a:p>
          <a:p>
            <a:pPr lvl="1"/>
            <a:r>
              <a:rPr lang="lt-LT" sz="2200" dirty="0"/>
              <a:t>Kitos temos padeda susikoncentruoti į vieną idėją arba prasmingai pristatyti Šventąjį Raštą</a:t>
            </a:r>
            <a:endParaRPr lang="en-US" sz="2200" dirty="0"/>
          </a:p>
          <a:p>
            <a:pPr lvl="2"/>
            <a:r>
              <a:rPr lang="en-US" sz="2000" dirty="0" err="1"/>
              <a:t>Pavyzdžiai</a:t>
            </a:r>
            <a:r>
              <a:rPr lang="en-US" sz="2000" dirty="0"/>
              <a:t>:</a:t>
            </a:r>
            <a:endParaRPr lang="en-US" sz="2200" dirty="0"/>
          </a:p>
          <a:p>
            <a:pPr lvl="3"/>
            <a:r>
              <a:rPr lang="en-US" sz="1800" dirty="0" err="1"/>
              <a:t>Pagal</a:t>
            </a:r>
            <a:r>
              <a:rPr lang="en-US" sz="1800" dirty="0"/>
              <a:t> </a:t>
            </a:r>
            <a:r>
              <a:rPr lang="en-US" sz="1800" dirty="0" err="1"/>
              <a:t>žanrą</a:t>
            </a:r>
            <a:endParaRPr lang="en-US" sz="1800" dirty="0"/>
          </a:p>
          <a:p>
            <a:pPr lvl="3"/>
            <a:r>
              <a:rPr lang="en-US" sz="1800" dirty="0"/>
              <a:t>M'Cheyne</a:t>
            </a:r>
          </a:p>
          <a:p>
            <a:pPr lvl="1"/>
            <a:r>
              <a:rPr lang="lt-LT" sz="2200" dirty="0"/>
              <a:t>Kai kurios temos verčia susitelkti į vieną knygą ar kelių knygų pasirinkimą</a:t>
            </a:r>
            <a:endParaRPr lang="en-US" sz="2200" dirty="0"/>
          </a:p>
          <a:p>
            <a:pPr lvl="2"/>
            <a:r>
              <a:rPr lang="en-US" sz="2000" dirty="0" err="1"/>
              <a:t>Pavyzdžiai</a:t>
            </a:r>
            <a:r>
              <a:rPr lang="en-US" sz="2000" dirty="0"/>
              <a:t>:</a:t>
            </a:r>
          </a:p>
          <a:p>
            <a:pPr lvl="3"/>
            <a:r>
              <a:rPr lang="lt-LT" sz="1800" dirty="0"/>
              <a:t>1 Gilus knygos nagrinėjimas</a:t>
            </a:r>
            <a:endParaRPr lang="en-US" sz="1800" dirty="0"/>
          </a:p>
          <a:p>
            <a:pPr lvl="3"/>
            <a:r>
              <a:rPr lang="en-US" sz="1800" dirty="0" err="1"/>
              <a:t>Apaštalai</a:t>
            </a:r>
            <a:r>
              <a:rPr lang="en-US" sz="1800" dirty="0"/>
              <a:t> </a:t>
            </a:r>
            <a:r>
              <a:rPr lang="en-US" sz="1800" dirty="0" err="1"/>
              <a:t>ir</a:t>
            </a:r>
            <a:r>
              <a:rPr lang="en-US" sz="1800" dirty="0"/>
              <a:t> </a:t>
            </a:r>
            <a:r>
              <a:rPr lang="en-US" sz="1800" dirty="0" err="1"/>
              <a:t>Paulius</a:t>
            </a:r>
            <a:endParaRPr lang="en-US" sz="1800" dirty="0"/>
          </a:p>
          <a:p>
            <a:pPr lvl="2"/>
            <a:endParaRPr lang="en-US" sz="2000" dirty="0"/>
          </a:p>
          <a:p>
            <a:pPr marL="0" indent="0">
              <a:buNone/>
            </a:pPr>
            <a:r>
              <a:rPr lang="lt-LT" sz="2400" dirty="0"/>
              <a:t>Visos temos išsamiai paaiškintos Skaitymo planų puslapyje, pasiekiamame per meniu</a:t>
            </a:r>
            <a:endParaRPr lang="en-US" sz="2400" dirty="0"/>
          </a:p>
          <a:p>
            <a:pPr marL="0" indent="0">
              <a:buNone/>
            </a:pPr>
            <a:endParaRPr lang="en-US" sz="2400" dirty="0"/>
          </a:p>
          <a:p>
            <a:pPr marL="0" indent="0">
              <a:buNone/>
            </a:pPr>
            <a:r>
              <a:rPr lang="fi-FI" sz="2400" dirty="0"/>
              <a:t>Atraskite temą, kuri jums tinka geriausiai</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lt-LT" dirty="0"/>
              <a:t>Temos tęsėsi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lt-LT" dirty="0"/>
              <a:t>Temos suskirstytos į keturias grupes pagal lankstumą trukmės (skaitymo trukmės) ir dažnumo (kiek dienų per savaitę skaitote).</a:t>
            </a:r>
            <a:endParaRPr lang="en-US" dirty="0"/>
          </a:p>
          <a:p>
            <a:pPr lvl="1"/>
            <a:r>
              <a:rPr lang="lt-LT" dirty="0"/>
              <a:t>1 grupė – Šiai pirmajai grupei galite pasirinkti laiką (30 dienų, 12 mėnesių ir pan.) arba 1–6 skyrius per dieną skaitymo dienų trukmę</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lt-LT" b="1" dirty="0"/>
              <a:t>Komentarai prieinami tik su šia temų grupe ir tik pasirinkus skyriaus trukmę.</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3E357778-C50B-451D-9864-1001BC4B5820}"/>
              </a:ext>
            </a:extLst>
          </p:cNvPr>
          <p:cNvPicPr>
            <a:picLocks noChangeAspect="1"/>
          </p:cNvPicPr>
          <p:nvPr/>
        </p:nvPicPr>
        <p:blipFill rotWithShape="1">
          <a:blip r:embed="rId2"/>
          <a:srcRect t="7349" r="40236" b="11206"/>
          <a:stretch/>
        </p:blipFill>
        <p:spPr>
          <a:xfrm>
            <a:off x="2286002" y="2452368"/>
            <a:ext cx="3482500" cy="3648888"/>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lt-LT" dirty="0"/>
              <a:t>Temos tęsėsi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859028"/>
          </a:xfrm>
        </p:spPr>
        <p:txBody>
          <a:bodyPr>
            <a:normAutofit/>
          </a:bodyPr>
          <a:lstStyle/>
          <a:p>
            <a:r>
              <a:rPr lang="lt-LT" dirty="0"/>
              <a:t>2 grupė – Antrajai grupei leidžiamos tik trukmės (30 dienų, 12 mėnesių ir pan.)</a:t>
            </a:r>
            <a:r>
              <a:rPr lang="en-US" dirty="0"/>
              <a:t>.</a:t>
            </a:r>
          </a:p>
          <a:p>
            <a:pPr lvl="1"/>
            <a:r>
              <a:rPr lang="lt-LT" dirty="0"/>
              <a:t>Skyrių trukmė bus pilka ir nepasirenkama.</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lt-LT" b="1" dirty="0"/>
              <a:t>Komentarų šioje grupėje nėra</a:t>
            </a: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9494307E-84DF-466B-9BB9-FC75DAC2DDA0}"/>
              </a:ext>
            </a:extLst>
          </p:cNvPr>
          <p:cNvPicPr>
            <a:picLocks noChangeAspect="1"/>
          </p:cNvPicPr>
          <p:nvPr/>
        </p:nvPicPr>
        <p:blipFill rotWithShape="1">
          <a:blip r:embed="rId2"/>
          <a:srcRect t="9058" r="15804" b="15365"/>
          <a:stretch/>
        </p:blipFill>
        <p:spPr>
          <a:xfrm>
            <a:off x="2216447" y="1971764"/>
            <a:ext cx="5874336" cy="4017480"/>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lt-LT" dirty="0"/>
              <a:t>Temos tęsėsi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lt-LT" dirty="0"/>
              <a:t>3 grupė – trečiajai grupei yra tik 1–6 skyrių trukmė.</a:t>
            </a:r>
            <a:endParaRPr lang="en-US" dirty="0"/>
          </a:p>
          <a:p>
            <a:pPr lvl="1"/>
            <a:r>
              <a:rPr lang="lt-LT" dirty="0"/>
              <a:t>Laiko trukmės bus pilkos ir nepasirenkamos.</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lt-LT" b="1" dirty="0"/>
              <a:t>Komentarų šioje grupėje nėra</a:t>
            </a: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A8E2BA08-E5F2-4A52-8B77-A2AA65E91A16}"/>
              </a:ext>
            </a:extLst>
          </p:cNvPr>
          <p:cNvPicPr>
            <a:picLocks noChangeAspect="1"/>
          </p:cNvPicPr>
          <p:nvPr/>
        </p:nvPicPr>
        <p:blipFill rotWithShape="1">
          <a:blip r:embed="rId2"/>
          <a:srcRect l="18112" t="55270" r="37925" b="30053"/>
          <a:stretch/>
        </p:blipFill>
        <p:spPr>
          <a:xfrm>
            <a:off x="2022473" y="2302401"/>
            <a:ext cx="8636558" cy="1549751"/>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lt-LT" dirty="0"/>
              <a:t>Temos tęsėsi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r>
              <a:rPr lang="lt-LT" dirty="0"/>
              <a:t>4 grupė – ketvirtoji ir paskutinė grupė turi iš anksto nustatytas trukmės ir dažnumo ribas.</a:t>
            </a:r>
            <a:endParaRPr lang="en-US" dirty="0"/>
          </a:p>
          <a:p>
            <a:pPr lvl="1"/>
            <a:r>
              <a:rPr lang="en-US" dirty="0" err="1"/>
              <a:t>Šios</a:t>
            </a:r>
            <a:r>
              <a:rPr lang="en-US" dirty="0"/>
              <a:t> </a:t>
            </a:r>
            <a:r>
              <a:rPr lang="en-US" dirty="0" err="1"/>
              <a:t>temos</a:t>
            </a:r>
            <a:r>
              <a:rPr lang="en-US" dirty="0"/>
              <a:t> </a:t>
            </a:r>
            <a:r>
              <a:rPr lang="en-US" dirty="0" err="1"/>
              <a:t>pasitaiko</a:t>
            </a:r>
            <a:r>
              <a:rPr lang="en-US" dirty="0"/>
              <a:t> </a:t>
            </a:r>
            <a:r>
              <a:rPr lang="en-US" dirty="0" err="1"/>
              <a:t>kasdien</a:t>
            </a:r>
            <a:r>
              <a:rPr lang="en-US" dirty="0"/>
              <a:t>, </a:t>
            </a:r>
            <a:r>
              <a:rPr lang="en-US" dirty="0" err="1"/>
              <a:t>nebent</a:t>
            </a:r>
            <a:r>
              <a:rPr lang="en-US" dirty="0"/>
              <a:t> </a:t>
            </a:r>
            <a:r>
              <a:rPr lang="en-US" dirty="0" err="1"/>
              <a:t>nurodyta</a:t>
            </a:r>
            <a:r>
              <a:rPr lang="en-US" dirty="0"/>
              <a:t> </a:t>
            </a:r>
            <a:r>
              <a:rPr lang="en-US" dirty="0" err="1"/>
              <a:t>kitaip</a:t>
            </a:r>
            <a:r>
              <a:rPr lang="en-US" dirty="0"/>
              <a:t>.</a:t>
            </a:r>
          </a:p>
          <a:p>
            <a:pPr lvl="1"/>
            <a:r>
              <a:rPr lang="lt-LT" dirty="0"/>
              <a:t>Šioms temoms trukmė ir dažnio pasirinkimai bus pilki ir nepasirenkami.</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lt-LT" b="1" dirty="0">
                <a:solidFill>
                  <a:prstClr val="black">
                    <a:lumMod val="75000"/>
                    <a:lumOff val="25000"/>
                  </a:prstClr>
                </a:solidFill>
              </a:rPr>
              <a:t>Komentarų šioje grupėje nėra</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a:t>Tai tik </a:t>
            </a:r>
            <a:r>
              <a:rPr lang="en-US" dirty="0" err="1"/>
              <a:t>dalinis</a:t>
            </a:r>
            <a:r>
              <a:rPr lang="en-US" dirty="0"/>
              <a:t> </a:t>
            </a:r>
            <a:r>
              <a:rPr lang="en-US" dirty="0" err="1"/>
              <a:t>sąrašas</a:t>
            </a:r>
            <a:endParaRPr lang="en-US" dirty="0"/>
          </a:p>
        </p:txBody>
      </p:sp>
      <p:pic>
        <p:nvPicPr>
          <p:cNvPr id="7" name="Picture 6">
            <a:extLst>
              <a:ext uri="{FF2B5EF4-FFF2-40B4-BE49-F238E27FC236}">
                <a16:creationId xmlns:a16="http://schemas.microsoft.com/office/drawing/2014/main" id="{353DB9BE-BF73-4EA0-9594-53E22338C34E}"/>
              </a:ext>
            </a:extLst>
          </p:cNvPr>
          <p:cNvPicPr>
            <a:picLocks noChangeAspect="1"/>
          </p:cNvPicPr>
          <p:nvPr/>
        </p:nvPicPr>
        <p:blipFill rotWithShape="1">
          <a:blip r:embed="rId2"/>
          <a:srcRect t="8892" r="18458" b="12749"/>
          <a:stretch/>
        </p:blipFill>
        <p:spPr>
          <a:xfrm>
            <a:off x="2500753" y="2127422"/>
            <a:ext cx="5480920" cy="4049642"/>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en-US" sz="2200" dirty="0" err="1"/>
              <a:t>Jei</a:t>
            </a:r>
            <a:r>
              <a:rPr lang="en-US" sz="2200" dirty="0"/>
              <a:t> </a:t>
            </a:r>
            <a:r>
              <a:rPr lang="en-US" sz="2200" dirty="0" err="1"/>
              <a:t>pasirinkote</a:t>
            </a:r>
            <a:r>
              <a:rPr lang="en-US" sz="2200" dirty="0"/>
              <a:t> 1 </a:t>
            </a:r>
            <a:r>
              <a:rPr lang="en-US" sz="2200" dirty="0" err="1"/>
              <a:t>knygos</a:t>
            </a:r>
            <a:r>
              <a:rPr lang="en-US" sz="2200" dirty="0"/>
              <a:t> </a:t>
            </a:r>
            <a:r>
              <a:rPr lang="en-US" sz="2200" dirty="0" err="1"/>
              <a:t>giluminio</a:t>
            </a:r>
            <a:r>
              <a:rPr lang="en-US" sz="2200" dirty="0"/>
              <a:t> </a:t>
            </a:r>
            <a:r>
              <a:rPr lang="en-US" sz="2200" dirty="0" err="1"/>
              <a:t>nardymo</a:t>
            </a:r>
            <a:r>
              <a:rPr lang="en-US" sz="2200" dirty="0"/>
              <a:t> </a:t>
            </a:r>
            <a:r>
              <a:rPr lang="en-US" sz="2200" dirty="0" err="1"/>
              <a:t>temą</a:t>
            </a:r>
            <a:r>
              <a:rPr lang="en-US" sz="2200" dirty="0"/>
              <a:t>, </a:t>
            </a:r>
            <a:r>
              <a:rPr lang="en-US" sz="2200" dirty="0" err="1"/>
              <a:t>pasirinkite</a:t>
            </a:r>
            <a:r>
              <a:rPr lang="en-US" sz="2200" dirty="0"/>
              <a:t> </a:t>
            </a:r>
            <a:r>
              <a:rPr lang="en-US" sz="2200" dirty="0" err="1"/>
              <a:t>knygą</a:t>
            </a:r>
            <a:r>
              <a:rPr lang="en-US" sz="2200" dirty="0"/>
              <a:t>. </a:t>
            </a:r>
            <a:r>
              <a:rPr lang="en-US" sz="2200" dirty="0" err="1"/>
              <a:t>Priešingu</a:t>
            </a:r>
            <a:r>
              <a:rPr lang="en-US" sz="2200" dirty="0"/>
              <a:t> </a:t>
            </a:r>
            <a:r>
              <a:rPr lang="en-US" sz="2200" dirty="0" err="1"/>
              <a:t>atveju</a:t>
            </a:r>
            <a:r>
              <a:rPr lang="en-US" sz="2200" dirty="0"/>
              <a:t> </a:t>
            </a:r>
            <a:r>
              <a:rPr lang="en-US" sz="2200" dirty="0" err="1"/>
              <a:t>ši</a:t>
            </a:r>
            <a:r>
              <a:rPr lang="en-US" sz="2200" dirty="0"/>
              <a:t> </a:t>
            </a:r>
            <a:r>
              <a:rPr lang="en-US" sz="2200" dirty="0" err="1"/>
              <a:t>parinktis</a:t>
            </a:r>
            <a:r>
              <a:rPr lang="en-US" sz="2200" dirty="0"/>
              <a:t> bus </a:t>
            </a:r>
            <a:r>
              <a:rPr lang="en-US" sz="2200" dirty="0" err="1"/>
              <a:t>užrakinta</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92500" lnSpcReduction="20000"/>
          </a:bodyPr>
          <a:lstStyle/>
          <a:p>
            <a:r>
              <a:rPr lang="en-US" dirty="0" err="1"/>
              <a:t>Galima</a:t>
            </a:r>
            <a:r>
              <a:rPr lang="en-US" dirty="0"/>
              <a:t> </a:t>
            </a:r>
            <a:r>
              <a:rPr lang="en-US" dirty="0" err="1"/>
              <a:t>pasirinkti</a:t>
            </a:r>
            <a:r>
              <a:rPr lang="en-US" dirty="0"/>
              <a:t> tik </a:t>
            </a:r>
            <a:r>
              <a:rPr lang="en-US" dirty="0" err="1"/>
              <a:t>vieną</a:t>
            </a:r>
            <a:r>
              <a:rPr lang="en-US" dirty="0"/>
              <a:t> </a:t>
            </a:r>
            <a:r>
              <a:rPr lang="en-US" dirty="0" err="1"/>
              <a:t>knygą</a:t>
            </a:r>
            <a:endParaRPr lang="en-US" dirty="0"/>
          </a:p>
          <a:p>
            <a:r>
              <a:rPr lang="lt-LT" dirty="0"/>
              <a:t>Galimos knygos priklauso nuo jūsų versijos</a:t>
            </a:r>
            <a:endParaRPr lang="en-US" dirty="0"/>
          </a:p>
          <a:p>
            <a:pPr lvl="1"/>
            <a:r>
              <a:rPr lang="lt-LT" dirty="0"/>
              <a:t>Ekranas nėra pakankamai protingas, kad žinotų, kokios knygos yra kiekvienoje versijoje.</a:t>
            </a:r>
            <a:r>
              <a:rPr lang="en-US" dirty="0"/>
              <a:t>  </a:t>
            </a:r>
          </a:p>
          <a:p>
            <a:pPr lvl="1"/>
            <a:r>
              <a:rPr lang="lt-LT" dirty="0"/>
              <a:t>Jums tenka pasirinkti knygą, kuri yra prieinama jūsų pasirinktoje versijoje</a:t>
            </a:r>
            <a:endParaRPr lang="en-US" dirty="0"/>
          </a:p>
          <a:p>
            <a:pPr lvl="2"/>
            <a:r>
              <a:rPr lang="en-US" dirty="0" err="1"/>
              <a:t>Pavyzdžiui</a:t>
            </a:r>
            <a:r>
              <a:rPr lang="en-US" dirty="0"/>
              <a:t>, </a:t>
            </a:r>
            <a:r>
              <a:rPr lang="en-US" dirty="0" err="1"/>
              <a:t>jei</a:t>
            </a:r>
            <a:r>
              <a:rPr lang="en-US" dirty="0"/>
              <a:t> </a:t>
            </a:r>
            <a:r>
              <a:rPr lang="en-US" dirty="0" err="1"/>
              <a:t>pasirinkote</a:t>
            </a:r>
            <a:r>
              <a:rPr lang="en-US" dirty="0"/>
              <a:t> tik </a:t>
            </a:r>
            <a:r>
              <a:rPr lang="en-US" dirty="0" err="1"/>
              <a:t>Naujojo</a:t>
            </a:r>
            <a:r>
              <a:rPr lang="en-US" dirty="0"/>
              <a:t> Testamento </a:t>
            </a:r>
            <a:r>
              <a:rPr lang="en-US" dirty="0" err="1"/>
              <a:t>versiją</a:t>
            </a:r>
            <a:r>
              <a:rPr lang="en-US" dirty="0"/>
              <a:t>, </a:t>
            </a:r>
            <a:r>
              <a:rPr lang="en-US" dirty="0" err="1"/>
              <a:t>čia</a:t>
            </a:r>
            <a:r>
              <a:rPr lang="en-US" dirty="0"/>
              <a:t> </a:t>
            </a:r>
            <a:r>
              <a:rPr lang="en-US" dirty="0" err="1"/>
              <a:t>nepasirinkite</a:t>
            </a:r>
            <a:r>
              <a:rPr lang="en-US" dirty="0"/>
              <a:t> </a:t>
            </a:r>
            <a:r>
              <a:rPr lang="en-US" dirty="0" err="1"/>
              <a:t>Pradžios</a:t>
            </a:r>
            <a:r>
              <a:rPr lang="en-US" dirty="0"/>
              <a:t> </a:t>
            </a:r>
            <a:r>
              <a:rPr lang="en-US" dirty="0" err="1"/>
              <a:t>knygos</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lt-LT" dirty="0"/>
              <a:t>Apokrifinės knygos į sąrašą neįtrauktos. Tik Pradžios knyga iki Apreiškimo</a:t>
            </a:r>
            <a:endParaRPr lang="en-US" dirty="0"/>
          </a:p>
        </p:txBody>
      </p:sp>
      <p:pic>
        <p:nvPicPr>
          <p:cNvPr id="7" name="Picture 6">
            <a:extLst>
              <a:ext uri="{FF2B5EF4-FFF2-40B4-BE49-F238E27FC236}">
                <a16:creationId xmlns:a16="http://schemas.microsoft.com/office/drawing/2014/main" id="{2D58DD4E-9AEC-4E73-A144-34644D8747B7}"/>
              </a:ext>
            </a:extLst>
          </p:cNvPr>
          <p:cNvPicPr>
            <a:picLocks noChangeAspect="1"/>
          </p:cNvPicPr>
          <p:nvPr/>
        </p:nvPicPr>
        <p:blipFill rotWithShape="1">
          <a:blip r:embed="rId2"/>
          <a:srcRect l="50000" t="28995" r="17739" b="17566"/>
          <a:stretch/>
        </p:blipFill>
        <p:spPr>
          <a:xfrm>
            <a:off x="2589212" y="1084217"/>
            <a:ext cx="4408948" cy="3925527"/>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Įtraukite</a:t>
            </a:r>
            <a:r>
              <a:rPr lang="en-US" sz="3200" dirty="0"/>
              <a:t> </a:t>
            </a:r>
            <a:r>
              <a:rPr lang="en-US" sz="3200" dirty="0" err="1"/>
              <a:t>Šventraščius</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lt-LT" dirty="0"/>
              <a:t>Šis pasirinkimas prieinamas tik neautorinių teisių neturinčioms versijoms</a:t>
            </a:r>
            <a:endParaRPr lang="en-US" dirty="0"/>
          </a:p>
          <a:p>
            <a:r>
              <a:rPr lang="en-US" dirty="0" err="1"/>
              <a:t>Pasirinkite</a:t>
            </a:r>
            <a:r>
              <a:rPr lang="en-US" dirty="0"/>
              <a:t> tarp</a:t>
            </a:r>
          </a:p>
          <a:p>
            <a:pPr lvl="1"/>
            <a:r>
              <a:rPr lang="en-US" dirty="0" err="1"/>
              <a:t>Taip</a:t>
            </a:r>
            <a:r>
              <a:rPr lang="en-US" dirty="0"/>
              <a:t>. </a:t>
            </a:r>
            <a:r>
              <a:rPr lang="en-US" dirty="0" err="1"/>
              <a:t>Pateikite</a:t>
            </a:r>
            <a:r>
              <a:rPr lang="en-US" dirty="0"/>
              <a:t> </a:t>
            </a:r>
            <a:r>
              <a:rPr lang="en-US" dirty="0" err="1"/>
              <a:t>Šventąjį</a:t>
            </a:r>
            <a:r>
              <a:rPr lang="en-US" dirty="0"/>
              <a:t> </a:t>
            </a:r>
            <a:r>
              <a:rPr lang="en-US" dirty="0" err="1"/>
              <a:t>Raštą</a:t>
            </a:r>
            <a:r>
              <a:rPr lang="en-US" dirty="0"/>
              <a:t> – </a:t>
            </a:r>
            <a:r>
              <a:rPr lang="en-US" dirty="0" err="1"/>
              <a:t>Įtraukite</a:t>
            </a:r>
            <a:r>
              <a:rPr lang="en-US" dirty="0"/>
              <a:t> </a:t>
            </a:r>
            <a:r>
              <a:rPr lang="en-US" dirty="0" err="1"/>
              <a:t>juos</a:t>
            </a:r>
            <a:r>
              <a:rPr lang="en-US" dirty="0"/>
              <a:t> į </a:t>
            </a:r>
            <a:r>
              <a:rPr lang="en-US" dirty="0" err="1"/>
              <a:t>savo</a:t>
            </a:r>
            <a:r>
              <a:rPr lang="en-US" dirty="0"/>
              <a:t> </a:t>
            </a:r>
            <a:r>
              <a:rPr lang="en-US" dirty="0" err="1"/>
              <a:t>skaitymo</a:t>
            </a:r>
            <a:r>
              <a:rPr lang="en-US" dirty="0"/>
              <a:t> </a:t>
            </a:r>
            <a:r>
              <a:rPr lang="en-US" dirty="0" err="1"/>
              <a:t>planą</a:t>
            </a:r>
            <a:endParaRPr lang="en-US" dirty="0"/>
          </a:p>
          <a:p>
            <a:pPr lvl="1"/>
            <a:r>
              <a:rPr lang="en-US" dirty="0"/>
              <a:t>Ne. </a:t>
            </a:r>
            <a:r>
              <a:rPr lang="en-US" dirty="0" err="1"/>
              <a:t>Pateikite</a:t>
            </a:r>
            <a:r>
              <a:rPr lang="en-US" dirty="0"/>
              <a:t> tik </a:t>
            </a:r>
            <a:r>
              <a:rPr lang="en-US" dirty="0" err="1"/>
              <a:t>vadovą</a:t>
            </a:r>
            <a:r>
              <a:rPr lang="en-US" dirty="0"/>
              <a:t> – </a:t>
            </a:r>
            <a:r>
              <a:rPr lang="en-US" dirty="0" err="1"/>
              <a:t>neįtraukite</a:t>
            </a:r>
            <a:r>
              <a:rPr lang="en-US" dirty="0"/>
              <a:t> </a:t>
            </a:r>
            <a:r>
              <a:rPr lang="en-US" dirty="0" err="1"/>
              <a:t>Šventojo</a:t>
            </a:r>
            <a:r>
              <a:rPr lang="en-US" dirty="0"/>
              <a:t> </a:t>
            </a:r>
            <a:r>
              <a:rPr lang="en-US" dirty="0" err="1"/>
              <a:t>Rašto</a:t>
            </a:r>
            <a:endParaRPr lang="en-US" dirty="0"/>
          </a:p>
          <a:p>
            <a:pPr lvl="2"/>
            <a:r>
              <a:rPr lang="en-US" dirty="0" err="1"/>
              <a:t>Ši</a:t>
            </a:r>
            <a:r>
              <a:rPr lang="en-US" dirty="0"/>
              <a:t> </a:t>
            </a:r>
            <a:r>
              <a:rPr lang="en-US" dirty="0" err="1"/>
              <a:t>parinktis</a:t>
            </a:r>
            <a:r>
              <a:rPr lang="en-US" dirty="0"/>
              <a:t> </a:t>
            </a:r>
            <a:r>
              <a:rPr lang="en-US" dirty="0" err="1"/>
              <a:t>apima</a:t>
            </a:r>
            <a:r>
              <a:rPr lang="en-US" dirty="0"/>
              <a:t> tik </a:t>
            </a:r>
            <a:r>
              <a:rPr lang="en-US" dirty="0" err="1"/>
              <a:t>dienos</a:t>
            </a:r>
            <a:r>
              <a:rPr lang="en-US" dirty="0"/>
              <a:t> </a:t>
            </a:r>
            <a:r>
              <a:rPr lang="en-US" dirty="0" err="1"/>
              <a:t>antraštes</a:t>
            </a:r>
            <a:r>
              <a:rPr lang="en-US" dirty="0"/>
              <a:t> (</a:t>
            </a:r>
            <a:r>
              <a:rPr lang="en-US" dirty="0" err="1"/>
              <a:t>prieinamas</a:t>
            </a:r>
            <a:r>
              <a:rPr lang="en-US" dirty="0"/>
              <a:t> pdf </a:t>
            </a:r>
            <a:r>
              <a:rPr lang="en-US" dirty="0" err="1"/>
              <a:t>diagramos</a:t>
            </a:r>
            <a:r>
              <a:rPr lang="en-US" dirty="0"/>
              <a:t> </a:t>
            </a:r>
            <a:r>
              <a:rPr lang="en-US" dirty="0" err="1"/>
              <a:t>formatu</a:t>
            </a:r>
            <a:r>
              <a:rPr lang="en-US" dirty="0"/>
              <a:t>)</a:t>
            </a:r>
          </a:p>
          <a:p>
            <a:pPr lvl="2"/>
            <a:r>
              <a:rPr lang="lt-LT" dirty="0"/>
              <a:t>Ši galimybė skirta tiems, kurie nori naudoti savo popierinę Bibliją arba Biblijos versijas pagal galiojančias autorių teises</a:t>
            </a:r>
            <a:endParaRPr lang="en-US" dirty="0"/>
          </a:p>
        </p:txBody>
      </p:sp>
      <p:pic>
        <p:nvPicPr>
          <p:cNvPr id="6" name="Picture 5">
            <a:extLst>
              <a:ext uri="{FF2B5EF4-FFF2-40B4-BE49-F238E27FC236}">
                <a16:creationId xmlns:a16="http://schemas.microsoft.com/office/drawing/2014/main" id="{E3FF3101-D68F-48D7-AC4D-2032869ECCD7}"/>
              </a:ext>
            </a:extLst>
          </p:cNvPr>
          <p:cNvPicPr>
            <a:picLocks noChangeAspect="1"/>
          </p:cNvPicPr>
          <p:nvPr/>
        </p:nvPicPr>
        <p:blipFill rotWithShape="1">
          <a:blip r:embed="rId2"/>
          <a:srcRect l="17313" t="38496" r="60354" b="42058"/>
          <a:stretch/>
        </p:blipFill>
        <p:spPr>
          <a:xfrm>
            <a:off x="2589213" y="914396"/>
            <a:ext cx="4842720" cy="2266545"/>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en-US" sz="2000" dirty="0" err="1"/>
              <a:t>Pasirinktinai</a:t>
            </a:r>
            <a:r>
              <a:rPr lang="en-US" sz="2000" dirty="0"/>
              <a:t> </a:t>
            </a:r>
            <a:r>
              <a:rPr lang="en-US" sz="2000" dirty="0" err="1"/>
              <a:t>pasirinkite</a:t>
            </a:r>
            <a:r>
              <a:rPr lang="en-US" sz="2000" dirty="0"/>
              <a:t> </a:t>
            </a:r>
            <a:r>
              <a:rPr lang="en-US" sz="2000" dirty="0" err="1"/>
              <a:t>įtraukti</a:t>
            </a:r>
            <a:r>
              <a:rPr lang="en-US" sz="2000" dirty="0"/>
              <a:t> </a:t>
            </a:r>
            <a:r>
              <a:rPr lang="en-US" sz="2000" dirty="0" err="1"/>
              <a:t>kryžmines</a:t>
            </a:r>
            <a:r>
              <a:rPr lang="en-US" sz="2000" dirty="0"/>
              <a:t> </a:t>
            </a:r>
            <a:r>
              <a:rPr lang="en-US" sz="2000" dirty="0" err="1"/>
              <a:t>nuorodas</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lt-LT" altLang="en-US" dirty="0">
                <a:solidFill>
                  <a:srgbClr val="676768"/>
                </a:solidFill>
                <a:latin typeface="Poppins" panose="00000500000000000000" pitchFamily="2" charset="0"/>
                <a:cs typeface="Poppins" panose="00000500000000000000" pitchFamily="2" charset="0"/>
              </a:rPr>
              <a:t>Pasirinkite tarp santrumpų ir Šventojo Rašto kryžminių nuorodų</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lt-LT" altLang="en-US" dirty="0">
                <a:solidFill>
                  <a:srgbClr val="676768"/>
                </a:solidFill>
                <a:latin typeface="Poppins" panose="00000500000000000000" pitchFamily="2" charset="0"/>
                <a:cs typeface="Poppins" panose="00000500000000000000" pitchFamily="2" charset="0"/>
              </a:rPr>
              <a:t>Pilnam eilėraščių tekstui WBP pateikia Naujojo Testamento nuorodas Senojo Testamento eilutėms ir atvirkščiai.</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lt-LT" altLang="en-US" dirty="0">
                <a:solidFill>
                  <a:srgbClr val="676768"/>
                </a:solidFill>
                <a:latin typeface="Poppins" panose="00000500000000000000" pitchFamily="2" charset="0"/>
                <a:cs typeface="Poppins" panose="00000500000000000000" pitchFamily="2" charset="0"/>
              </a:rPr>
              <a:t>Santrumpoms WBP siūlo visas kryžmines nuorodas arba Naujojo Testamento nuorodas Senojo Testamento eilutėms ir atvirkščiai.</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lt-LT" altLang="en-US" dirty="0">
                <a:solidFill>
                  <a:srgbClr val="676768"/>
                </a:solidFill>
                <a:latin typeface="Poppins" panose="00000500000000000000" pitchFamily="2" charset="0"/>
                <a:cs typeface="Poppins" panose="00000500000000000000" pitchFamily="2" charset="0"/>
              </a:rPr>
              <a:t>Kryžminės nuorodos nėra prieinamos autorių teisių saugomoms versijoms.</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en-US" altLang="en-US" dirty="0" err="1">
                <a:solidFill>
                  <a:srgbClr val="676768"/>
                </a:solidFill>
                <a:latin typeface="Poppins" panose="00000500000000000000" pitchFamily="2" charset="0"/>
                <a:cs typeface="Poppins" panose="00000500000000000000" pitchFamily="2" charset="0"/>
              </a:rPr>
              <a:t>Įtraukti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Šventąjį</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Raštą</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turi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būti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Taip</a:t>
            </a:r>
            <a:r>
              <a:rPr lang="en-US" altLang="en-US" dirty="0">
                <a:solidFill>
                  <a:srgbClr val="676768"/>
                </a:solidFill>
                <a:latin typeface="Poppins" panose="00000500000000000000" pitchFamily="2" charset="0"/>
                <a:cs typeface="Poppins" panose="00000500000000000000" pitchFamily="2" charset="0"/>
              </a:rPr>
              <a:t>.</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lt-LT" altLang="en-US" dirty="0">
                <a:solidFill>
                  <a:srgbClr val="676768"/>
                </a:solidFill>
                <a:latin typeface="Poppins" panose="00000500000000000000" pitchFamily="2" charset="0"/>
                <a:cs typeface="Poppins" panose="00000500000000000000" pitchFamily="2" charset="0"/>
              </a:rPr>
              <a:t>Jei pasirinksite naudoti kryžmines nuorodas, pastraipų/eilučių pasirinkimas bus užrakintas</a:t>
            </a:r>
            <a:endParaRPr lang="en-US" altLang="en-US" dirty="0">
              <a:solidFill>
                <a:srgbClr val="676768"/>
              </a:solidFill>
              <a:latin typeface="Poppins" panose="00000500000000000000" pitchFamily="2" charset="0"/>
              <a:cs typeface="Poppins" panose="00000500000000000000" pitchFamily="2" charset="0"/>
            </a:endParaRPr>
          </a:p>
          <a:p>
            <a:pPr lvl="1"/>
            <a:r>
              <a:rPr lang="lt-LT" altLang="en-US" dirty="0">
                <a:solidFill>
                  <a:srgbClr val="676768"/>
                </a:solidFill>
                <a:latin typeface="Poppins" panose="00000500000000000000" pitchFamily="2" charset="0"/>
                <a:cs typeface="Poppins" panose="00000500000000000000" pitchFamily="2" charset="0"/>
              </a:rPr>
              <a:t>Veikia tik su eilėraščių formatu.</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lt-LT" sz="1100" dirty="0"/>
              <a:t>Google AI – Biblijos kryžminė nuoroda yra pastaba, nukreipianti skaitytoją į kitą Biblijos eilutę ar ištrauką su susijusia tema, žodžiu ar idėja, padedanti sujungti skirtingas Šventojo Rašto dalis ir pagerinti supratimą. Šios nuorodos susieja susijusias sąvokas, pranašystes ir įvykius, leidžiant vienai ištraukai atskleisti kitą.</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lt-LT" dirty="0"/>
              <a:t>Žr. toliau pateiktus puslapius dėl pavyzdžių</a:t>
            </a:r>
            <a:endParaRPr lang="en-US" dirty="0"/>
          </a:p>
        </p:txBody>
      </p:sp>
      <p:pic>
        <p:nvPicPr>
          <p:cNvPr id="6" name="Picture 5">
            <a:extLst>
              <a:ext uri="{FF2B5EF4-FFF2-40B4-BE49-F238E27FC236}">
                <a16:creationId xmlns:a16="http://schemas.microsoft.com/office/drawing/2014/main" id="{4A106626-0499-4701-BCC8-64950B03F766}"/>
              </a:ext>
            </a:extLst>
          </p:cNvPr>
          <p:cNvPicPr>
            <a:picLocks noChangeAspect="1"/>
          </p:cNvPicPr>
          <p:nvPr/>
        </p:nvPicPr>
        <p:blipFill rotWithShape="1">
          <a:blip r:embed="rId2"/>
          <a:srcRect l="39415" t="39683" r="39202" b="17529"/>
          <a:stretch/>
        </p:blipFill>
        <p:spPr>
          <a:xfrm>
            <a:off x="2957209" y="792480"/>
            <a:ext cx="2607013" cy="2803971"/>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fontScale="90000"/>
          </a:bodyPr>
          <a:lstStyle/>
          <a:p>
            <a:r>
              <a:rPr lang="lt-LT" sz="2000" dirty="0"/>
              <a:t>Įtraukite kryžminės nuorodos – santrumpų pavyzdžius</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dirty="0" err="1"/>
              <a:t>Pavyzdys</a:t>
            </a:r>
            <a:r>
              <a:rPr lang="en-US" sz="1200" dirty="0"/>
              <a:t> 2 – </a:t>
            </a:r>
            <a:r>
              <a:rPr lang="en-US" sz="1200" dirty="0" err="1"/>
              <a:t>santrumpa</a:t>
            </a:r>
            <a:r>
              <a:rPr lang="en-US" sz="1200" dirty="0"/>
              <a:t> tik </a:t>
            </a:r>
            <a:r>
              <a:rPr lang="en-US" sz="1200" dirty="0" err="1"/>
              <a:t>priešingam</a:t>
            </a:r>
            <a:r>
              <a:rPr lang="en-US" sz="1200" dirty="0"/>
              <a:t> </a:t>
            </a:r>
            <a:r>
              <a:rPr lang="en-US" sz="1200" dirty="0" err="1"/>
              <a:t>Testamentui</a:t>
            </a:r>
            <a:r>
              <a:rPr lang="en-US" sz="1200" dirty="0"/>
              <a:t>. </a:t>
            </a:r>
            <a:r>
              <a:rPr lang="en-US" sz="1200" dirty="0" err="1"/>
              <a:t>Šiame</a:t>
            </a:r>
            <a:r>
              <a:rPr lang="en-US" sz="1200" dirty="0"/>
              <a:t> </a:t>
            </a:r>
            <a:r>
              <a:rPr lang="en-US" sz="1200" dirty="0" err="1"/>
              <a:t>pavyzdyje</a:t>
            </a:r>
            <a:r>
              <a:rPr lang="en-US" sz="1200" dirty="0"/>
              <a:t> </a:t>
            </a:r>
            <a:r>
              <a:rPr lang="en-US" sz="1200" dirty="0" err="1"/>
              <a:t>yra</a:t>
            </a:r>
            <a:r>
              <a:rPr lang="en-US" sz="1200" dirty="0"/>
              <a:t> tik </a:t>
            </a:r>
            <a:r>
              <a:rPr lang="en-US" sz="1200" dirty="0" err="1"/>
              <a:t>Senojo</a:t>
            </a:r>
            <a:r>
              <a:rPr lang="en-US" sz="1200" dirty="0"/>
              <a:t> Testamento </a:t>
            </a:r>
            <a:r>
              <a:rPr lang="en-US" sz="1200" dirty="0" err="1"/>
              <a:t>nuorodos</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1200" dirty="0"/>
              <a:t>Pavyzdys 1 – Visos santrumpos. Šiame pavyzdyje yra Senojo ir Naujojo Testamento nuorodų</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en-US" sz="2000" dirty="0" err="1"/>
              <a:t>Įtraukite</a:t>
            </a:r>
            <a:r>
              <a:rPr lang="en-US" sz="2000" dirty="0"/>
              <a:t> </a:t>
            </a:r>
            <a:r>
              <a:rPr lang="en-US" sz="2000" dirty="0" err="1"/>
              <a:t>kryžminę</a:t>
            </a:r>
            <a:r>
              <a:rPr lang="en-US" sz="2000" dirty="0"/>
              <a:t> </a:t>
            </a:r>
            <a:r>
              <a:rPr lang="en-US" sz="2000" dirty="0" err="1"/>
              <a:t>nuorodą</a:t>
            </a:r>
            <a:r>
              <a:rPr lang="en-US" sz="2000" dirty="0"/>
              <a:t> – </a:t>
            </a:r>
            <a:r>
              <a:rPr lang="en-US" sz="2000" dirty="0" err="1"/>
              <a:t>pilno</a:t>
            </a:r>
            <a:r>
              <a:rPr lang="en-US" sz="2000" dirty="0"/>
              <a:t> </a:t>
            </a:r>
            <a:r>
              <a:rPr lang="en-US" sz="2000" dirty="0" err="1"/>
              <a:t>teksto</a:t>
            </a:r>
            <a:r>
              <a:rPr lang="en-US" sz="2000" dirty="0"/>
              <a:t> </a:t>
            </a:r>
            <a:r>
              <a:rPr lang="en-US" sz="2000" dirty="0" err="1"/>
              <a:t>pavyzdžius</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1200" dirty="0"/>
              <a:t>Pavyzdys 4 – Pilnos eilutės kryžminės nuorodos. Šiame pavyzdyje yra tik Senojo Testamento nuorodos eilėraščių formatu</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lt-LT" sz="1200" dirty="0"/>
              <a:t>Pavyzdys 3 – Pilnos eilutės kryžminės nuorodos. Šiame pavyzdyje yra tik Senojo Testamento nuorodos pastraipų formatu</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Sveiki</a:t>
            </a:r>
            <a:r>
              <a:rPr lang="en-US" dirty="0"/>
              <a:t> </a:t>
            </a:r>
            <a:r>
              <a:rPr lang="en-US" dirty="0" err="1"/>
              <a:t>atvykę</a:t>
            </a:r>
            <a:r>
              <a:rPr lang="en-US" dirty="0"/>
              <a:t> į </a:t>
            </a:r>
            <a:r>
              <a:rPr lang="en-US" dirty="0" err="1"/>
              <a:t>Pasaulinius</a:t>
            </a:r>
            <a:r>
              <a:rPr lang="en-US" dirty="0"/>
              <a:t> </a:t>
            </a:r>
            <a:r>
              <a:rPr lang="en-US" dirty="0" err="1"/>
              <a:t>Biblijos</a:t>
            </a:r>
            <a:r>
              <a:rPr lang="en-US" dirty="0"/>
              <a:t> planus</a:t>
            </a:r>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lt-LT" dirty="0"/>
              <a:t>Paprasta sekti žingsnis po žingsnio instrukcijas skaidrėmis, kad sukurtumėte savo individualų Biblijos skaitymo planą.</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2478DD1-8264-402E-9EBF-64A4EB5AF936}"/>
              </a:ext>
            </a:extLst>
          </p:cNvPr>
          <p:cNvPicPr>
            <a:picLocks noChangeAspect="1"/>
          </p:cNvPicPr>
          <p:nvPr/>
        </p:nvPicPr>
        <p:blipFill rotWithShape="1">
          <a:blip r:embed="rId2"/>
          <a:srcRect l="61595" t="23503" r="17421" b="9550"/>
          <a:stretch/>
        </p:blipFill>
        <p:spPr>
          <a:xfrm>
            <a:off x="8319887" y="700391"/>
            <a:ext cx="3318513" cy="5690681"/>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lt-LT" sz="3200" dirty="0"/>
              <a:t>Skaitymo trukmė</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lt-LT" dirty="0"/>
              <a:t>Pasirinkite tarp laiko ir skyrių trukmės</a:t>
            </a:r>
            <a:endParaRPr lang="en-US" dirty="0"/>
          </a:p>
          <a:p>
            <a:pPr lvl="1"/>
            <a:r>
              <a:rPr lang="lt-LT" dirty="0"/>
              <a:t>Pasirinkite nuo vos 30 dienų iki 3 metų.</a:t>
            </a:r>
            <a:endParaRPr lang="en-US" dirty="0"/>
          </a:p>
          <a:p>
            <a:pPr lvl="1"/>
            <a:r>
              <a:rPr lang="lt-LT" dirty="0"/>
              <a:t>Arba pasirinkite iš 1–6 skyrių per dieną</a:t>
            </a:r>
            <a:endParaRPr lang="en-US" dirty="0"/>
          </a:p>
          <a:p>
            <a:pPr lvl="2"/>
            <a:r>
              <a:rPr lang="lt-LT" dirty="0"/>
              <a:t>Skyrių trukmė priklauso nuo pasirinkto vertimo. Vidutiniškai 66 knygų Biblijoje yra 1189 skyriai</a:t>
            </a:r>
            <a:endParaRPr lang="en-US" dirty="0"/>
          </a:p>
          <a:p>
            <a:pPr lvl="3"/>
            <a:r>
              <a:rPr lang="lt-LT" dirty="0"/>
              <a:t>1 skyrius per dieną = 1189 dienos = 3,27 metų (3 metai, 3 mėnesiai)</a:t>
            </a:r>
            <a:endParaRPr lang="en-US" dirty="0"/>
          </a:p>
          <a:p>
            <a:pPr lvl="3"/>
            <a:r>
              <a:rPr lang="lt-LT" dirty="0"/>
              <a:t>2 skyriai per dieną = 595 dienos = 1,63 metų (1 metai, 7 su puse mėnesio)</a:t>
            </a:r>
            <a:endParaRPr lang="en-US" dirty="0"/>
          </a:p>
          <a:p>
            <a:pPr lvl="3"/>
            <a:r>
              <a:rPr lang="lt-LT" dirty="0"/>
              <a:t>3 skyriai per dieną = 396 dienos = 1,1 metų (1 metai, 1 mėnuo)</a:t>
            </a:r>
            <a:endParaRPr lang="en-US" dirty="0"/>
          </a:p>
          <a:p>
            <a:pPr lvl="3"/>
            <a:r>
              <a:rPr lang="lt-LT" dirty="0"/>
              <a:t>4 skyriai per dieną = 297 dienos = 0,81 metų (10 mėnesių)</a:t>
            </a:r>
            <a:endParaRPr lang="en-US" dirty="0"/>
          </a:p>
          <a:p>
            <a:pPr lvl="3"/>
            <a:r>
              <a:rPr lang="lt-LT" dirty="0"/>
              <a:t>5 skyriai per dieną = 237 dienos = 0,65 metų (8 mėnesiai)</a:t>
            </a:r>
            <a:endParaRPr lang="en-US" dirty="0"/>
          </a:p>
          <a:p>
            <a:pPr lvl="3"/>
            <a:r>
              <a:rPr lang="lt-LT" dirty="0"/>
              <a:t>6 skyriai per dieną = 198 dienos = 0,54 metų (6 su puse mėnesio)</a:t>
            </a:r>
            <a:r>
              <a:rPr lang="en-US" dirty="0"/>
              <a:t> </a:t>
            </a:r>
          </a:p>
          <a:p>
            <a:pPr lvl="1"/>
            <a:r>
              <a:rPr lang="lt-LT" dirty="0"/>
              <a:t>Arba pasirinkite Individualų, jei norite pasirinkti savo pradžios ir pabaigos datas</a:t>
            </a:r>
            <a:endParaRPr lang="en-US" dirty="0"/>
          </a:p>
          <a:p>
            <a:pPr lvl="1"/>
            <a:endParaRPr lang="en-US" b="1" dirty="0"/>
          </a:p>
          <a:p>
            <a:pPr lvl="1"/>
            <a:r>
              <a:rPr lang="lt-LT" b="1" dirty="0"/>
              <a:t>Komentarai prieinami tik su skyrių trukme</a:t>
            </a:r>
            <a:endParaRPr lang="en-US" b="1" dirty="0"/>
          </a:p>
          <a:p>
            <a:pPr lvl="1"/>
            <a:r>
              <a:rPr lang="lt-LT" b="1" dirty="0"/>
              <a:t>Galimi trukmės pasirinkimai priklauso nuo pasirinktos temos</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743217" y="4143983"/>
            <a:ext cx="914400" cy="72957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Pasirinkite</a:t>
            </a:r>
            <a:r>
              <a:rPr lang="en-US" dirty="0"/>
              <a:t> </a:t>
            </a:r>
            <a:r>
              <a:rPr lang="en-US" dirty="0" err="1"/>
              <a:t>skaitymo</a:t>
            </a:r>
            <a:r>
              <a:rPr lang="en-US" dirty="0"/>
              <a:t> </a:t>
            </a:r>
            <a:r>
              <a:rPr lang="en-US" dirty="0" err="1"/>
              <a:t>dažnį</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Pasirinkite</a:t>
            </a:r>
            <a:r>
              <a:rPr lang="en-US" dirty="0"/>
              <a:t> </a:t>
            </a:r>
            <a:r>
              <a:rPr lang="en-US" dirty="0" err="1"/>
              <a:t>iš</a:t>
            </a:r>
            <a:r>
              <a:rPr lang="en-US" dirty="0"/>
              <a:t>:</a:t>
            </a:r>
          </a:p>
          <a:p>
            <a:pPr lvl="1"/>
            <a:r>
              <a:rPr lang="en-US" dirty="0" err="1"/>
              <a:t>Kasdien</a:t>
            </a:r>
            <a:endParaRPr lang="en-US" dirty="0"/>
          </a:p>
          <a:p>
            <a:pPr lvl="1"/>
            <a:r>
              <a:rPr lang="en-US" dirty="0"/>
              <a:t>Kas </a:t>
            </a:r>
            <a:r>
              <a:rPr lang="en-US" dirty="0" err="1"/>
              <a:t>antrą</a:t>
            </a:r>
            <a:r>
              <a:rPr lang="en-US" dirty="0"/>
              <a:t> </a:t>
            </a:r>
            <a:r>
              <a:rPr lang="en-US" dirty="0" err="1"/>
              <a:t>dieną</a:t>
            </a:r>
            <a:endParaRPr lang="en-US" dirty="0"/>
          </a:p>
          <a:p>
            <a:pPr lvl="1"/>
            <a:r>
              <a:rPr lang="en-US" dirty="0"/>
              <a:t>1–6 </a:t>
            </a:r>
            <a:r>
              <a:rPr lang="en-US" dirty="0" err="1"/>
              <a:t>dienas</a:t>
            </a:r>
            <a:r>
              <a:rPr lang="en-US" dirty="0"/>
              <a:t> per </a:t>
            </a:r>
            <a:r>
              <a:rPr lang="en-US" dirty="0" err="1"/>
              <a:t>savaitę</a:t>
            </a:r>
            <a:endParaRPr lang="en-US" dirty="0"/>
          </a:p>
          <a:p>
            <a:pPr lvl="2"/>
            <a:r>
              <a:rPr lang="lt-LT" dirty="0"/>
              <a:t>Tai bus iš eilės einančios dienos</a:t>
            </a:r>
            <a:endParaRPr lang="en-US" dirty="0"/>
          </a:p>
          <a:p>
            <a:pPr lvl="3"/>
            <a:r>
              <a:rPr lang="lt-LT" dirty="0"/>
              <a:t>Jei pasirinksite 3 dienas per savaitę, skaitysite tris dienas iš eilės ir turėsite 4 laisvas dienas</a:t>
            </a:r>
            <a:endParaRPr lang="en-US" dirty="0"/>
          </a:p>
        </p:txBody>
      </p:sp>
      <p:pic>
        <p:nvPicPr>
          <p:cNvPr id="6" name="Picture 5">
            <a:extLst>
              <a:ext uri="{FF2B5EF4-FFF2-40B4-BE49-F238E27FC236}">
                <a16:creationId xmlns:a16="http://schemas.microsoft.com/office/drawing/2014/main" id="{9E1F4C64-FC20-40EE-AA22-AB74221E9405}"/>
              </a:ext>
            </a:extLst>
          </p:cNvPr>
          <p:cNvPicPr>
            <a:picLocks noChangeAspect="1"/>
          </p:cNvPicPr>
          <p:nvPr/>
        </p:nvPicPr>
        <p:blipFill rotWithShape="1">
          <a:blip r:embed="rId2"/>
          <a:srcRect l="17394" t="30183" r="51410" b="32707"/>
          <a:stretch/>
        </p:blipFill>
        <p:spPr>
          <a:xfrm>
            <a:off x="2705945" y="1070042"/>
            <a:ext cx="4746783" cy="3035029"/>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Atrinkti</a:t>
            </a:r>
            <a:r>
              <a:rPr lang="en-US" dirty="0"/>
              <a:t> </a:t>
            </a:r>
            <a:r>
              <a:rPr lang="en-US" dirty="0" err="1"/>
              <a:t>skaitymai</a:t>
            </a:r>
            <a:r>
              <a:rPr lang="en-US" dirty="0"/>
              <a:t> per </a:t>
            </a:r>
            <a:r>
              <a:rPr lang="en-US" dirty="0" err="1"/>
              <a:t>dieną</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Pasirinkite</a:t>
            </a:r>
            <a:r>
              <a:rPr lang="en-US" dirty="0"/>
              <a:t> </a:t>
            </a:r>
            <a:r>
              <a:rPr lang="en-US" dirty="0" err="1"/>
              <a:t>iš</a:t>
            </a:r>
            <a:r>
              <a:rPr lang="en-US" dirty="0"/>
              <a:t>:</a:t>
            </a:r>
          </a:p>
          <a:p>
            <a:pPr lvl="1"/>
            <a:r>
              <a:rPr lang="en-US" dirty="0" err="1"/>
              <a:t>Kartą</a:t>
            </a:r>
            <a:r>
              <a:rPr lang="en-US" dirty="0"/>
              <a:t> per </a:t>
            </a:r>
            <a:r>
              <a:rPr lang="en-US" dirty="0" err="1"/>
              <a:t>dieną</a:t>
            </a:r>
            <a:r>
              <a:rPr lang="en-US" dirty="0"/>
              <a:t> (</a:t>
            </a:r>
            <a:r>
              <a:rPr lang="en-US" dirty="0" err="1"/>
              <a:t>ryte</a:t>
            </a:r>
            <a:r>
              <a:rPr lang="en-US" dirty="0"/>
              <a:t> </a:t>
            </a:r>
            <a:r>
              <a:rPr lang="en-US" dirty="0" err="1"/>
              <a:t>arba</a:t>
            </a:r>
            <a:r>
              <a:rPr lang="en-US" dirty="0"/>
              <a:t> </a:t>
            </a:r>
            <a:r>
              <a:rPr lang="en-US" dirty="0" err="1"/>
              <a:t>vakare</a:t>
            </a:r>
            <a:r>
              <a:rPr lang="en-US" dirty="0"/>
              <a:t>)</a:t>
            </a:r>
          </a:p>
          <a:p>
            <a:pPr lvl="1"/>
            <a:r>
              <a:rPr lang="en-US" dirty="0"/>
              <a:t>Du </a:t>
            </a:r>
            <a:r>
              <a:rPr lang="en-US" dirty="0" err="1"/>
              <a:t>kartus</a:t>
            </a:r>
            <a:r>
              <a:rPr lang="en-US" dirty="0"/>
              <a:t> per </a:t>
            </a:r>
            <a:r>
              <a:rPr lang="en-US" dirty="0" err="1"/>
              <a:t>dieną</a:t>
            </a:r>
            <a:r>
              <a:rPr lang="en-US" dirty="0"/>
              <a:t> (</a:t>
            </a:r>
            <a:r>
              <a:rPr lang="en-US" dirty="0" err="1"/>
              <a:t>ryte</a:t>
            </a:r>
            <a:r>
              <a:rPr lang="en-US" dirty="0"/>
              <a:t> </a:t>
            </a:r>
            <a:r>
              <a:rPr lang="en-US" dirty="0" err="1"/>
              <a:t>ir</a:t>
            </a:r>
            <a:r>
              <a:rPr lang="en-US" dirty="0"/>
              <a:t> </a:t>
            </a:r>
            <a:r>
              <a:rPr lang="en-US" dirty="0" err="1"/>
              <a:t>vakare</a:t>
            </a:r>
            <a:r>
              <a:rPr lang="en-US" dirty="0"/>
              <a:t>)</a:t>
            </a:r>
          </a:p>
          <a:p>
            <a:pPr lvl="2"/>
            <a:r>
              <a:rPr lang="en-US" dirty="0" err="1"/>
              <a:t>Dienos</a:t>
            </a:r>
            <a:r>
              <a:rPr lang="en-US" dirty="0"/>
              <a:t> </a:t>
            </a:r>
            <a:r>
              <a:rPr lang="en-US" dirty="0" err="1"/>
              <a:t>rodmenys</a:t>
            </a:r>
            <a:r>
              <a:rPr lang="en-US" dirty="0"/>
              <a:t> bus </a:t>
            </a:r>
            <a:r>
              <a:rPr lang="en-US" dirty="0" err="1"/>
              <a:t>tolygiai</a:t>
            </a:r>
            <a:r>
              <a:rPr lang="en-US" dirty="0"/>
              <a:t> </a:t>
            </a:r>
            <a:r>
              <a:rPr lang="en-US" dirty="0" err="1"/>
              <a:t>paskirstyti</a:t>
            </a:r>
            <a:r>
              <a:rPr lang="en-US" dirty="0"/>
              <a:t> tarp </a:t>
            </a:r>
            <a:r>
              <a:rPr lang="en-US" dirty="0" err="1"/>
              <a:t>ryto</a:t>
            </a:r>
            <a:r>
              <a:rPr lang="en-US" dirty="0"/>
              <a:t> </a:t>
            </a:r>
            <a:r>
              <a:rPr lang="en-US" dirty="0" err="1"/>
              <a:t>ir</a:t>
            </a:r>
            <a:r>
              <a:rPr lang="en-US" dirty="0"/>
              <a:t> </a:t>
            </a:r>
            <a:r>
              <a:rPr lang="en-US" dirty="0" err="1"/>
              <a:t>vakaro</a:t>
            </a:r>
            <a:endParaRPr lang="en-US" dirty="0"/>
          </a:p>
          <a:p>
            <a:pPr lvl="2"/>
            <a:endParaRPr lang="en-US" dirty="0"/>
          </a:p>
        </p:txBody>
      </p:sp>
      <p:pic>
        <p:nvPicPr>
          <p:cNvPr id="5" name="Picture 4">
            <a:extLst>
              <a:ext uri="{FF2B5EF4-FFF2-40B4-BE49-F238E27FC236}">
                <a16:creationId xmlns:a16="http://schemas.microsoft.com/office/drawing/2014/main" id="{74AF23F4-C68C-423C-8FCA-F3E79B231AF0}"/>
              </a:ext>
            </a:extLst>
          </p:cNvPr>
          <p:cNvPicPr>
            <a:picLocks noChangeAspect="1"/>
          </p:cNvPicPr>
          <p:nvPr/>
        </p:nvPicPr>
        <p:blipFill rotWithShape="1">
          <a:blip r:embed="rId2"/>
          <a:srcRect l="50000" t="30701" r="18058" b="51113"/>
          <a:stretch/>
        </p:blipFill>
        <p:spPr>
          <a:xfrm>
            <a:off x="2589211" y="1434718"/>
            <a:ext cx="6945877" cy="2125605"/>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lt-LT" sz="3000" dirty="0"/>
              <a:t>Pasirinkite pastraipos arba eilutės formatą</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en-US" dirty="0" err="1"/>
              <a:t>Pastraipos</a:t>
            </a:r>
            <a:r>
              <a:rPr lang="en-US" dirty="0"/>
              <a:t> </a:t>
            </a:r>
            <a:r>
              <a:rPr lang="en-US" dirty="0" err="1"/>
              <a:t>pavyzdys</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lt-LT" dirty="0"/>
              <a:t>Eilėraščio pavyzdys</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lt-LT" dirty="0"/>
              <a:t>Jei pasirinksite kryžmines nuorodas, posmų formatas bus pasirinktas automatiškai</a:t>
            </a:r>
            <a:endParaRPr lang="en-US" dirty="0"/>
          </a:p>
        </p:txBody>
      </p:sp>
      <p:pic>
        <p:nvPicPr>
          <p:cNvPr id="5" name="Picture 4">
            <a:extLst>
              <a:ext uri="{FF2B5EF4-FFF2-40B4-BE49-F238E27FC236}">
                <a16:creationId xmlns:a16="http://schemas.microsoft.com/office/drawing/2014/main" id="{37F833AE-00AF-41C2-8D7E-3693061F78A0}"/>
              </a:ext>
            </a:extLst>
          </p:cNvPr>
          <p:cNvPicPr>
            <a:picLocks noChangeAspect="1"/>
          </p:cNvPicPr>
          <p:nvPr/>
        </p:nvPicPr>
        <p:blipFill rotWithShape="1">
          <a:blip r:embed="rId4"/>
          <a:srcRect l="17234" t="39980" r="51011" b="41316"/>
          <a:stretch/>
        </p:blipFill>
        <p:spPr>
          <a:xfrm>
            <a:off x="3404681" y="856394"/>
            <a:ext cx="5621908" cy="1779801"/>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lt-LT" sz="2400" dirty="0"/>
              <a:t>Įtraukite komentarus – pasirinkite skyrių po skyriaus komentarą, kuris bus įtrauktas į jūsų planą.</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r>
              <a:rPr lang="lt-LT" sz="1200" dirty="0"/>
              <a:t>Skyrių po skyriaus komentarai prieinami tik su pirmąja temų grupe ir tik pasirinkus skyriaus trukmę</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lt-LT" dirty="0"/>
              <a:t>Komentarai grupuojami abėcėlės tvarka pagal kalbą</a:t>
            </a:r>
            <a:endParaRPr lang="en-US" dirty="0"/>
          </a:p>
          <a:p>
            <a:r>
              <a:rPr lang="lt-LT" dirty="0"/>
              <a:t>Pasirinkite iš 155 komentarų 15 kalbų</a:t>
            </a:r>
            <a:endParaRPr lang="en-US" dirty="0"/>
          </a:p>
          <a:p>
            <a:pPr lvl="1"/>
            <a:r>
              <a:rPr lang="fi-FI" dirty="0"/>
              <a:t>Tai neprivaloma. Jei nenorite komentaro, palikite kaip Nėra</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en-US" dirty="0" err="1"/>
              <a:t>Pasirinkite</a:t>
            </a:r>
            <a:r>
              <a:rPr lang="en-US" dirty="0"/>
              <a:t> </a:t>
            </a:r>
            <a:r>
              <a:rPr lang="en-US" dirty="0" err="1"/>
              <a:t>pagal</a:t>
            </a:r>
            <a:r>
              <a:rPr lang="en-US" dirty="0"/>
              <a:t> </a:t>
            </a:r>
            <a:r>
              <a:rPr lang="en-US" dirty="0" err="1"/>
              <a:t>dieną</a:t>
            </a:r>
            <a:r>
              <a:rPr lang="en-US" dirty="0"/>
              <a:t>, </a:t>
            </a:r>
            <a:r>
              <a:rPr lang="en-US" dirty="0" err="1"/>
              <a:t>datą</a:t>
            </a:r>
            <a:r>
              <a:rPr lang="en-US" dirty="0"/>
              <a:t> </a:t>
            </a:r>
            <a:r>
              <a:rPr lang="en-US" dirty="0" err="1"/>
              <a:t>arba</a:t>
            </a:r>
            <a:r>
              <a:rPr lang="en-US" dirty="0"/>
              <a:t> </a:t>
            </a:r>
            <a:r>
              <a:rPr lang="en-US" dirty="0" err="1"/>
              <a:t>abu</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en-US" dirty="0" err="1"/>
              <a:t>Pagal</a:t>
            </a:r>
            <a:r>
              <a:rPr lang="en-US" dirty="0"/>
              <a:t> </a:t>
            </a:r>
            <a:r>
              <a:rPr lang="en-US" dirty="0" err="1"/>
              <a:t>dieną</a:t>
            </a:r>
            <a:r>
              <a:rPr lang="en-US" dirty="0"/>
              <a:t> – </a:t>
            </a:r>
            <a:r>
              <a:rPr lang="en-US" dirty="0" err="1"/>
              <a:t>pavyzdys</a:t>
            </a:r>
            <a:r>
              <a:rPr lang="en-US" dirty="0"/>
              <a:t> – 1 </a:t>
            </a:r>
            <a:r>
              <a:rPr lang="en-US" dirty="0" err="1"/>
              <a:t>diena</a:t>
            </a:r>
            <a:r>
              <a:rPr lang="en-US" dirty="0"/>
              <a:t>, 2 </a:t>
            </a:r>
            <a:r>
              <a:rPr lang="en-US" dirty="0" err="1"/>
              <a:t>diena</a:t>
            </a:r>
            <a:r>
              <a:rPr lang="en-US" dirty="0"/>
              <a:t> </a:t>
            </a:r>
            <a:r>
              <a:rPr lang="en-US" dirty="0" err="1"/>
              <a:t>ir</a:t>
            </a:r>
            <a:r>
              <a:rPr lang="en-US" dirty="0"/>
              <a:t> t. t.</a:t>
            </a:r>
          </a:p>
          <a:p>
            <a:r>
              <a:rPr lang="pt-BR" dirty="0"/>
              <a:t>Pagal datą – pavyzdys – sausio 1, sausio 2 ir t. t.</a:t>
            </a:r>
            <a:endParaRPr lang="en-US" dirty="0"/>
          </a:p>
          <a:p>
            <a:r>
              <a:rPr lang="lt-LT" dirty="0"/>
              <a:t>Pagal dieną ir datą – antraštėje bus rodomi abu, pirmiausia diena</a:t>
            </a:r>
            <a:endParaRPr lang="en-US" dirty="0"/>
          </a:p>
          <a:p>
            <a:r>
              <a:rPr lang="lt-LT" dirty="0"/>
              <a:t>Pagal datą ir dieną – antraštėje bus rodomi abu, pirmiausia nurodant datą</a:t>
            </a:r>
            <a:endParaRPr lang="en-US" dirty="0"/>
          </a:p>
        </p:txBody>
      </p:sp>
      <p:pic>
        <p:nvPicPr>
          <p:cNvPr id="6" name="Picture 5">
            <a:extLst>
              <a:ext uri="{FF2B5EF4-FFF2-40B4-BE49-F238E27FC236}">
                <a16:creationId xmlns:a16="http://schemas.microsoft.com/office/drawing/2014/main" id="{9AD56E60-81B7-449B-9883-6364F3EBEC6D}"/>
              </a:ext>
            </a:extLst>
          </p:cNvPr>
          <p:cNvPicPr>
            <a:picLocks noChangeAspect="1"/>
          </p:cNvPicPr>
          <p:nvPr/>
        </p:nvPicPr>
        <p:blipFill rotWithShape="1">
          <a:blip r:embed="rId2"/>
          <a:srcRect l="17713" t="30331" r="51090" b="43988"/>
          <a:stretch/>
        </p:blipFill>
        <p:spPr>
          <a:xfrm>
            <a:off x="2715672" y="1293779"/>
            <a:ext cx="5782218" cy="2558374"/>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lt-LT" sz="2000" dirty="0"/>
              <a:t>Spustelėkite kalendorių, kad pasirinktumėte skaitymo pradžios datą. Jei pasirinkote pasirinktinę trukmę, pasirinkite skaitymo pabaigos datą</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Įveskite</a:t>
            </a:r>
            <a:r>
              <a:rPr lang="en-US" dirty="0"/>
              <a:t> </a:t>
            </a:r>
            <a:r>
              <a:rPr lang="en-US" dirty="0" err="1"/>
              <a:t>reikšmę</a:t>
            </a:r>
            <a:r>
              <a:rPr lang="en-US" dirty="0"/>
              <a:t> tik </a:t>
            </a:r>
            <a:r>
              <a:rPr lang="en-US" dirty="0" err="1"/>
              <a:t>jei</a:t>
            </a:r>
            <a:r>
              <a:rPr lang="en-US" dirty="0"/>
              <a:t> </a:t>
            </a:r>
            <a:r>
              <a:rPr lang="en-US" dirty="0" err="1"/>
              <a:t>pasirinkote</a:t>
            </a:r>
            <a:r>
              <a:rPr lang="en-US" dirty="0"/>
              <a:t> Custom Duration</a:t>
            </a:r>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dirty="0" err="1"/>
              <a:t>Skaitymo</a:t>
            </a:r>
            <a:r>
              <a:rPr lang="en-US" sz="2000" dirty="0"/>
              <a:t> </a:t>
            </a:r>
            <a:r>
              <a:rPr lang="en-US" sz="2000" dirty="0" err="1"/>
              <a:t>pabaigos</a:t>
            </a:r>
            <a:r>
              <a:rPr lang="en-US" sz="2000" dirty="0"/>
              <a:t> data </a:t>
            </a:r>
            <a:r>
              <a:rPr lang="en-US" sz="2000" dirty="0" err="1"/>
              <a:t>nebus</a:t>
            </a:r>
            <a:r>
              <a:rPr lang="en-US" sz="2000" dirty="0"/>
              <a:t> </a:t>
            </a:r>
            <a:r>
              <a:rPr lang="en-US" sz="2000" dirty="0" err="1"/>
              <a:t>pasirenkama</a:t>
            </a:r>
            <a:r>
              <a:rPr lang="en-US" sz="2000" dirty="0"/>
              <a:t>, </a:t>
            </a:r>
            <a:r>
              <a:rPr lang="en-US" sz="2000" dirty="0" err="1"/>
              <a:t>nebent</a:t>
            </a:r>
            <a:r>
              <a:rPr lang="en-US" sz="2000" dirty="0"/>
              <a:t> </a:t>
            </a:r>
            <a:r>
              <a:rPr lang="en-US" sz="2000" dirty="0" err="1"/>
              <a:t>pasirinksite</a:t>
            </a:r>
            <a:r>
              <a:rPr lang="en-US" sz="2000" dirty="0"/>
              <a:t> Custom Duration </a:t>
            </a:r>
            <a:r>
              <a:rPr lang="en-US" sz="2000" dirty="0" err="1"/>
              <a:t>išskleidžiamajame</a:t>
            </a:r>
            <a:r>
              <a:rPr lang="en-US" sz="2000" dirty="0"/>
              <a:t> </a:t>
            </a:r>
            <a:r>
              <a:rPr lang="en-US" sz="2000" dirty="0" err="1"/>
              <a:t>meniu</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Pradžios</a:t>
            </a:r>
            <a:r>
              <a:rPr lang="en-US" dirty="0"/>
              <a:t> data </a:t>
            </a:r>
            <a:r>
              <a:rPr lang="en-US" dirty="0" err="1"/>
              <a:t>yra</a:t>
            </a:r>
            <a:r>
              <a:rPr lang="en-US" dirty="0"/>
              <a:t> </a:t>
            </a:r>
            <a:r>
              <a:rPr lang="en-US" dirty="0" err="1"/>
              <a:t>privaloma</a:t>
            </a:r>
            <a:r>
              <a:rPr lang="en-US" dirty="0"/>
              <a:t> net </a:t>
            </a:r>
            <a:r>
              <a:rPr lang="en-US" dirty="0" err="1"/>
              <a:t>jei</a:t>
            </a:r>
            <a:r>
              <a:rPr lang="en-US" dirty="0"/>
              <a:t> </a:t>
            </a:r>
            <a:r>
              <a:rPr lang="en-US" dirty="0" err="1"/>
              <a:t>pasirenkate</a:t>
            </a:r>
            <a:r>
              <a:rPr lang="en-US" dirty="0"/>
              <a:t> </a:t>
            </a:r>
            <a:r>
              <a:rPr lang="en-US" dirty="0" err="1"/>
              <a:t>dienos</a:t>
            </a:r>
            <a:r>
              <a:rPr lang="en-US" dirty="0"/>
              <a:t> </a:t>
            </a:r>
            <a:r>
              <a:rPr lang="en-US" dirty="0" err="1"/>
              <a:t>antraštę</a:t>
            </a:r>
            <a:endParaRPr lang="en-US" dirty="0"/>
          </a:p>
        </p:txBody>
      </p:sp>
      <p:pic>
        <p:nvPicPr>
          <p:cNvPr id="4" name="Picture 3">
            <a:extLst>
              <a:ext uri="{FF2B5EF4-FFF2-40B4-BE49-F238E27FC236}">
                <a16:creationId xmlns:a16="http://schemas.microsoft.com/office/drawing/2014/main" id="{5884065A-DCD7-4DF9-A544-53EC2D713505}"/>
              </a:ext>
            </a:extLst>
          </p:cNvPr>
          <p:cNvPicPr>
            <a:picLocks noChangeAspect="1"/>
          </p:cNvPicPr>
          <p:nvPr/>
        </p:nvPicPr>
        <p:blipFill rotWithShape="1">
          <a:blip r:embed="rId4"/>
          <a:srcRect l="38856" t="30826" r="18537" b="59725"/>
          <a:stretch/>
        </p:blipFill>
        <p:spPr>
          <a:xfrm>
            <a:off x="1636492" y="1108954"/>
            <a:ext cx="8772474" cy="1045784"/>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dirty="0" err="1"/>
              <a:t>Pasirinkite</a:t>
            </a:r>
            <a:r>
              <a:rPr lang="en-US" dirty="0"/>
              <a:t> el. </a:t>
            </a:r>
            <a:r>
              <a:rPr lang="en-US" dirty="0" err="1"/>
              <a:t>knygos</a:t>
            </a:r>
            <a:r>
              <a:rPr lang="en-US" dirty="0"/>
              <a:t> </a:t>
            </a:r>
            <a:r>
              <a:rPr lang="en-US" dirty="0" err="1"/>
              <a:t>formatą</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en-US" dirty="0" err="1"/>
              <a:t>Galima</a:t>
            </a:r>
            <a:r>
              <a:rPr lang="en-US" dirty="0"/>
              <a:t> </a:t>
            </a:r>
            <a:r>
              <a:rPr lang="en-US" dirty="0" err="1"/>
              <a:t>pasirinkti</a:t>
            </a:r>
            <a:r>
              <a:rPr lang="en-US" dirty="0"/>
              <a:t> tik </a:t>
            </a:r>
            <a:r>
              <a:rPr lang="en-US" dirty="0" err="1"/>
              <a:t>jei</a:t>
            </a:r>
            <a:r>
              <a:rPr lang="en-US" dirty="0"/>
              <a:t> </a:t>
            </a:r>
            <a:r>
              <a:rPr lang="en-US" dirty="0" err="1"/>
              <a:t>Įtraukti</a:t>
            </a:r>
            <a:r>
              <a:rPr lang="en-US" dirty="0"/>
              <a:t> </a:t>
            </a:r>
            <a:r>
              <a:rPr lang="en-US" dirty="0" err="1"/>
              <a:t>Šventąjį</a:t>
            </a:r>
            <a:r>
              <a:rPr lang="en-US" dirty="0"/>
              <a:t> </a:t>
            </a:r>
            <a:r>
              <a:rPr lang="en-US" dirty="0" err="1"/>
              <a:t>Raštą</a:t>
            </a:r>
            <a:r>
              <a:rPr lang="en-US" dirty="0"/>
              <a:t> </a:t>
            </a:r>
            <a:r>
              <a:rPr lang="en-US" dirty="0" err="1"/>
              <a:t>yra</a:t>
            </a:r>
            <a:r>
              <a:rPr lang="en-US" dirty="0"/>
              <a:t> </a:t>
            </a:r>
            <a:r>
              <a:rPr lang="en-US" dirty="0" err="1"/>
              <a:t>Taip</a:t>
            </a:r>
            <a:endParaRPr lang="en-US" dirty="0"/>
          </a:p>
          <a:p>
            <a:r>
              <a:rPr lang="lt-LT" dirty="0"/>
              <a:t>Jūsų pasirinkimas priklauso nuo to, kurią el. skaityklę norite naudoti.</a:t>
            </a:r>
            <a:r>
              <a:rPr lang="en-US" dirty="0"/>
              <a:t>  </a:t>
            </a:r>
          </a:p>
          <a:p>
            <a:pPr lvl="1"/>
            <a:r>
              <a:rPr lang="lt-LT" dirty="0"/>
              <a:t>PDF – universalus formatas, naudojamas interneto naršyklėse ir daugumoje kitų elektroninių skaitytuvų</a:t>
            </a:r>
            <a:endParaRPr lang="en-US" dirty="0"/>
          </a:p>
          <a:p>
            <a:pPr lvl="1"/>
            <a:r>
              <a:rPr lang="lt-LT" dirty="0"/>
              <a:t>EPUB – Šis pasirinkimas naudojamas Barnes and Noble Nook programėlėje, Amazon Kindle programėlėje ir daugelyje kitų elektroninių skaityklių programėlių</a:t>
            </a:r>
            <a:endParaRPr lang="en-US" dirty="0"/>
          </a:p>
          <a:p>
            <a:pPr lvl="2"/>
            <a:r>
              <a:rPr lang="en-US" dirty="0"/>
              <a:t>EPUB el. </a:t>
            </a:r>
            <a:r>
              <a:rPr lang="en-US" dirty="0" err="1"/>
              <a:t>knygos</a:t>
            </a:r>
            <a:r>
              <a:rPr lang="en-US" dirty="0"/>
              <a:t> </a:t>
            </a:r>
            <a:r>
              <a:rPr lang="en-US" dirty="0" err="1"/>
              <a:t>failas</a:t>
            </a:r>
            <a:r>
              <a:rPr lang="en-US" dirty="0"/>
              <a:t> </a:t>
            </a:r>
            <a:r>
              <a:rPr lang="en-US" dirty="0" err="1"/>
              <a:t>yra</a:t>
            </a:r>
            <a:r>
              <a:rPr lang="en-US" dirty="0"/>
              <a:t> </a:t>
            </a:r>
            <a:r>
              <a:rPr lang="en-US" dirty="0" err="1"/>
              <a:t>žymiai</a:t>
            </a:r>
            <a:r>
              <a:rPr lang="en-US" dirty="0"/>
              <a:t> </a:t>
            </a:r>
            <a:r>
              <a:rPr lang="en-US" dirty="0" err="1"/>
              <a:t>mažesnis</a:t>
            </a:r>
            <a:endParaRPr lang="en-US" dirty="0"/>
          </a:p>
          <a:p>
            <a:pPr marL="0" indent="0">
              <a:buNone/>
            </a:pPr>
            <a:endParaRPr lang="en-US" dirty="0"/>
          </a:p>
          <a:p>
            <a:pPr marL="0" indent="0">
              <a:buNone/>
            </a:pPr>
            <a:r>
              <a:rPr lang="lt-LT" dirty="0"/>
              <a:t>Galite pasirinkti tik vieną iš jų. Jei norite, kad jūsų skaitymo planas būtų kitu formatu (pvz., txt, docx, mobi ir pan.), praneškite mums "Visus papildomus prašymus galite pateikti čia" langelyje ir mes stengsimės jį pritaikyti.</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lt-LT" dirty="0"/>
              <a:t>Jei įtraukiate šventraščius, rinkitės tarp PDF ir Epub</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lt-LT" dirty="0"/>
              <a:t>Jei jūsų versija yra saugoma autorių teisių arba pasirinkote gidą, šis pasirinkimas bus užrakintas, o PDF diagrama bus numatytoji</a:t>
            </a:r>
            <a:endParaRPr lang="en-US" dirty="0"/>
          </a:p>
        </p:txBody>
      </p:sp>
      <p:pic>
        <p:nvPicPr>
          <p:cNvPr id="5" name="Picture 4">
            <a:extLst>
              <a:ext uri="{FF2B5EF4-FFF2-40B4-BE49-F238E27FC236}">
                <a16:creationId xmlns:a16="http://schemas.microsoft.com/office/drawing/2014/main" id="{50C43F70-0D96-44D6-A22F-AE6BAA380A5D}"/>
              </a:ext>
            </a:extLst>
          </p:cNvPr>
          <p:cNvPicPr>
            <a:picLocks noChangeAspect="1"/>
          </p:cNvPicPr>
          <p:nvPr/>
        </p:nvPicPr>
        <p:blipFill rotWithShape="1">
          <a:blip r:embed="rId2"/>
          <a:srcRect l="17713" t="31222" r="51090" b="47699"/>
          <a:stretch/>
        </p:blipFill>
        <p:spPr>
          <a:xfrm>
            <a:off x="1673156" y="917717"/>
            <a:ext cx="3803515" cy="1381329"/>
          </a:xfrm>
          <a:prstGeom prst="rect">
            <a:avLst/>
          </a:prstGeom>
        </p:spPr>
      </p:pic>
      <p:pic>
        <p:nvPicPr>
          <p:cNvPr id="9" name="Picture 8">
            <a:extLst>
              <a:ext uri="{FF2B5EF4-FFF2-40B4-BE49-F238E27FC236}">
                <a16:creationId xmlns:a16="http://schemas.microsoft.com/office/drawing/2014/main" id="{02C3D28F-EE2C-4A85-91ED-B4CEB2D4332B}"/>
              </a:ext>
            </a:extLst>
          </p:cNvPr>
          <p:cNvPicPr>
            <a:picLocks noChangeAspect="1"/>
          </p:cNvPicPr>
          <p:nvPr/>
        </p:nvPicPr>
        <p:blipFill rotWithShape="1">
          <a:blip r:embed="rId3"/>
          <a:srcRect l="16298" t="40574" r="51011" b="48806"/>
          <a:stretch/>
        </p:blipFill>
        <p:spPr>
          <a:xfrm>
            <a:off x="5476671" y="1352145"/>
            <a:ext cx="6037038" cy="1054137"/>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lt-LT" sz="2800" dirty="0"/>
              <a:t>Pasirenkamas šriftas eilutėms, kuriose kalba Jėzus</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r>
              <a:rPr lang="lt-LT" dirty="0"/>
              <a:t>Visas posmas, kuriame kalba Jėzus, gali būti pasirinktinai raudonas arba paryškintas, kursyvu.</a:t>
            </a:r>
            <a:endParaRPr lang="en-US" dirty="0"/>
          </a:p>
          <a:p>
            <a:pPr lvl="1"/>
            <a:r>
              <a:rPr lang="lt-LT" dirty="0"/>
              <a:t>Apeikite šį pasirinkimą arba pasirinkite "Nėra", kad naudotumėte numatytąjį šriftą</a:t>
            </a:r>
            <a:endParaRPr lang="en-US" dirty="0"/>
          </a:p>
          <a:p>
            <a:r>
              <a:rPr lang="lt-LT" dirty="0"/>
              <a:t>Ši galimybė prieinama tik jei įtraukiate Šventąjį Raštą</a:t>
            </a:r>
            <a:endParaRPr lang="en-US" dirty="0"/>
          </a:p>
          <a:p>
            <a:r>
              <a:rPr lang="lt-LT" dirty="0"/>
              <a:t>Kryžminės nuorodos tekstas neįtraukiamas į pasirenkamus šriftus</a:t>
            </a:r>
            <a:endParaRPr lang="en-US" dirty="0"/>
          </a:p>
        </p:txBody>
      </p:sp>
      <p:pic>
        <p:nvPicPr>
          <p:cNvPr id="6" name="Picture 5">
            <a:extLst>
              <a:ext uri="{FF2B5EF4-FFF2-40B4-BE49-F238E27FC236}">
                <a16:creationId xmlns:a16="http://schemas.microsoft.com/office/drawing/2014/main" id="{4E242B75-D2A9-4046-B797-E5C4EE4B7994}"/>
              </a:ext>
            </a:extLst>
          </p:cNvPr>
          <p:cNvPicPr>
            <a:picLocks noChangeAspect="1"/>
          </p:cNvPicPr>
          <p:nvPr/>
        </p:nvPicPr>
        <p:blipFill rotWithShape="1">
          <a:blip r:embed="rId2"/>
          <a:srcRect l="50000" t="31306" r="18697" b="46511"/>
          <a:stretch/>
        </p:blipFill>
        <p:spPr>
          <a:xfrm>
            <a:off x="2744855" y="1072662"/>
            <a:ext cx="6607784" cy="2516844"/>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lt-LT" dirty="0"/>
              <a:t>Pasirinktinai: Pasirinkite "Ne", jei ateityje nenorite gauti el. laiškų iš WBP</a:t>
            </a:r>
            <a:endParaRPr lang="en-US" dirty="0"/>
          </a:p>
        </p:txBody>
      </p:sp>
      <p:pic>
        <p:nvPicPr>
          <p:cNvPr id="4" name="Picture 3">
            <a:extLst>
              <a:ext uri="{FF2B5EF4-FFF2-40B4-BE49-F238E27FC236}">
                <a16:creationId xmlns:a16="http://schemas.microsoft.com/office/drawing/2014/main" id="{4F2FF348-7FFF-4BEB-8568-BA882E322A94}"/>
              </a:ext>
            </a:extLst>
          </p:cNvPr>
          <p:cNvPicPr>
            <a:picLocks noChangeAspect="1"/>
          </p:cNvPicPr>
          <p:nvPr/>
        </p:nvPicPr>
        <p:blipFill rotWithShape="1">
          <a:blip r:embed="rId2"/>
          <a:srcRect l="17474" t="41464" r="51649" b="38989"/>
          <a:stretch/>
        </p:blipFill>
        <p:spPr>
          <a:xfrm>
            <a:off x="2592925" y="1848255"/>
            <a:ext cx="6232643" cy="2120629"/>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021CCF-176B-49B0-BAA4-3EB67754F086}"/>
              </a:ext>
            </a:extLst>
          </p:cNvPr>
          <p:cNvPicPr>
            <a:picLocks noChangeAspect="1"/>
          </p:cNvPicPr>
          <p:nvPr/>
        </p:nvPicPr>
        <p:blipFill rotWithShape="1">
          <a:blip r:embed="rId2"/>
          <a:srcRect l="1994" t="13706" r="7686" b="55716"/>
          <a:stretch/>
        </p:blipFill>
        <p:spPr>
          <a:xfrm>
            <a:off x="492902" y="1666497"/>
            <a:ext cx="11011711" cy="2003899"/>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lt-LT" sz="3200" dirty="0"/>
              <a:t>Eikite į elektroninės knygos užklausos puslapį</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381925" y="1792871"/>
            <a:ext cx="1223155"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425953" y="1183271"/>
            <a:ext cx="219624"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en-US" dirty="0" err="1"/>
              <a:t>Pasirinktinai</a:t>
            </a:r>
            <a:r>
              <a:rPr lang="en-US" dirty="0"/>
              <a:t>: </a:t>
            </a:r>
            <a:r>
              <a:rPr lang="en-US" dirty="0" err="1"/>
              <a:t>Įveskite</a:t>
            </a:r>
            <a:r>
              <a:rPr lang="en-US" dirty="0"/>
              <a:t> </a:t>
            </a:r>
            <a:r>
              <a:rPr lang="en-US" dirty="0" err="1"/>
              <a:t>visus</a:t>
            </a:r>
            <a:r>
              <a:rPr lang="en-US" dirty="0"/>
              <a:t> </a:t>
            </a:r>
            <a:r>
              <a:rPr lang="en-US" dirty="0" err="1"/>
              <a:t>papildomus</a:t>
            </a:r>
            <a:r>
              <a:rPr lang="en-US" dirty="0"/>
              <a:t> </a:t>
            </a:r>
            <a:r>
              <a:rPr lang="en-US" dirty="0" err="1"/>
              <a:t>prašymus</a:t>
            </a:r>
            <a:r>
              <a:rPr lang="en-US" dirty="0"/>
              <a:t> </a:t>
            </a:r>
            <a:r>
              <a:rPr lang="en-US" dirty="0" err="1"/>
              <a:t>čia</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r>
              <a:rPr lang="en-US" dirty="0" err="1"/>
              <a:t>Papildomą</a:t>
            </a:r>
            <a:r>
              <a:rPr lang="en-US" dirty="0"/>
              <a:t> </a:t>
            </a:r>
            <a:r>
              <a:rPr lang="en-US" dirty="0" err="1"/>
              <a:t>užklausą</a:t>
            </a:r>
            <a:r>
              <a:rPr lang="en-US" dirty="0"/>
              <a:t> </a:t>
            </a:r>
            <a:r>
              <a:rPr lang="en-US" dirty="0" err="1"/>
              <a:t>galite</a:t>
            </a:r>
            <a:r>
              <a:rPr lang="en-US" dirty="0"/>
              <a:t> </a:t>
            </a:r>
            <a:r>
              <a:rPr lang="en-US" dirty="0" err="1"/>
              <a:t>pateikti</a:t>
            </a:r>
            <a:r>
              <a:rPr lang="en-US" dirty="0"/>
              <a:t> </a:t>
            </a:r>
            <a:r>
              <a:rPr lang="en-US" dirty="0" err="1"/>
              <a:t>laisvos</a:t>
            </a:r>
            <a:r>
              <a:rPr lang="en-US" dirty="0"/>
              <a:t> </a:t>
            </a:r>
            <a:r>
              <a:rPr lang="en-US" dirty="0" err="1"/>
              <a:t>formos</a:t>
            </a:r>
            <a:r>
              <a:rPr lang="en-US" dirty="0"/>
              <a:t> </a:t>
            </a:r>
            <a:r>
              <a:rPr lang="en-US" dirty="0" err="1"/>
              <a:t>teksto</a:t>
            </a:r>
            <a:r>
              <a:rPr lang="en-US" dirty="0"/>
              <a:t> </a:t>
            </a:r>
            <a:r>
              <a:rPr lang="en-US" dirty="0" err="1"/>
              <a:t>lauke</a:t>
            </a:r>
            <a:r>
              <a:rPr lang="en-US" dirty="0"/>
              <a:t>.  </a:t>
            </a:r>
          </a:p>
          <a:p>
            <a:r>
              <a:rPr lang="lt-LT" dirty="0"/>
              <a:t>Pavyzdžiui, galite norėti, kad jūsų skaitymo planas būtų kelių formatų arba kitokio nei nurodyta. Jei galėsime, atsižvelgsime į bet kokius prašymus.</a:t>
            </a:r>
            <a:r>
              <a:rPr lang="en-US" dirty="0"/>
              <a:t> </a:t>
            </a:r>
          </a:p>
          <a:p>
            <a:r>
              <a:rPr lang="lt-LT" dirty="0"/>
              <a:t>Galbūt norėsite maišyti ir derinti. Pavyzdžiui, pasirinkite Senąjį Testamentą iš vienos versijos ir Naująjį Testamentą iš kitos.</a:t>
            </a:r>
            <a:endParaRPr lang="en-US" dirty="0"/>
          </a:p>
          <a:p>
            <a:pPr lvl="1"/>
            <a:r>
              <a:rPr lang="lt-LT" dirty="0"/>
              <a:t>Tai galima padaryti per papildomą užklausą arba atsiųsti mums žinutę per mūsų Kontaktų puslapį</a:t>
            </a:r>
            <a:endParaRPr lang="en-US" dirty="0"/>
          </a:p>
          <a:p>
            <a:pPr lvl="1"/>
            <a:r>
              <a:rPr lang="en-US" dirty="0" err="1"/>
              <a:t>Tokio</a:t>
            </a:r>
            <a:r>
              <a:rPr lang="en-US" dirty="0"/>
              <a:t> </a:t>
            </a:r>
            <a:r>
              <a:rPr lang="en-US" dirty="0" err="1"/>
              <a:t>tipo</a:t>
            </a:r>
            <a:r>
              <a:rPr lang="en-US" dirty="0"/>
              <a:t> </a:t>
            </a:r>
            <a:r>
              <a:rPr lang="en-US" dirty="0" err="1"/>
              <a:t>užklausos</a:t>
            </a:r>
            <a:r>
              <a:rPr lang="en-US" dirty="0"/>
              <a:t> mums </a:t>
            </a:r>
            <a:r>
              <a:rPr lang="en-US" dirty="0" err="1"/>
              <a:t>užtruks</a:t>
            </a:r>
            <a:r>
              <a:rPr lang="en-US" dirty="0"/>
              <a:t> </a:t>
            </a:r>
            <a:r>
              <a:rPr lang="en-US" dirty="0" err="1"/>
              <a:t>šiek</a:t>
            </a:r>
            <a:r>
              <a:rPr lang="en-US" dirty="0"/>
              <a:t> </a:t>
            </a:r>
            <a:r>
              <a:rPr lang="en-US" dirty="0" err="1"/>
              <a:t>tiek</a:t>
            </a:r>
            <a:r>
              <a:rPr lang="en-US" dirty="0"/>
              <a:t> </a:t>
            </a:r>
            <a:r>
              <a:rPr lang="en-US" dirty="0" err="1"/>
              <a:t>ilgiau</a:t>
            </a:r>
            <a:r>
              <a:rPr lang="en-US" dirty="0"/>
              <a:t> </a:t>
            </a:r>
          </a:p>
        </p:txBody>
      </p:sp>
      <p:pic>
        <p:nvPicPr>
          <p:cNvPr id="5" name="Picture 4">
            <a:extLst>
              <a:ext uri="{FF2B5EF4-FFF2-40B4-BE49-F238E27FC236}">
                <a16:creationId xmlns:a16="http://schemas.microsoft.com/office/drawing/2014/main" id="{F41BB0AD-F607-4984-89E4-F2FF791B020E}"/>
              </a:ext>
            </a:extLst>
          </p:cNvPr>
          <p:cNvPicPr>
            <a:picLocks noChangeAspect="1"/>
          </p:cNvPicPr>
          <p:nvPr/>
        </p:nvPicPr>
        <p:blipFill rotWithShape="1">
          <a:blip r:embed="rId2"/>
          <a:srcRect l="50000" t="41613" r="18298" b="47996"/>
          <a:stretch/>
        </p:blipFill>
        <p:spPr>
          <a:xfrm>
            <a:off x="2589212" y="1986062"/>
            <a:ext cx="8190374" cy="1442937"/>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lt-LT" dirty="0"/>
              <a:t>Prašome pranešti, kaip apie mus sužinojote ir ar tai jūsų pirmas kartas skaitant Bibliją</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2000" dirty="0" err="1"/>
              <a:t>Ši</a:t>
            </a:r>
            <a:r>
              <a:rPr lang="es-ES" sz="2000" dirty="0"/>
              <a:t> </a:t>
            </a:r>
            <a:r>
              <a:rPr lang="es-ES" sz="2000" dirty="0" err="1"/>
              <a:t>informacija</a:t>
            </a:r>
            <a:r>
              <a:rPr lang="es-ES" sz="2000" dirty="0"/>
              <a:t> </a:t>
            </a:r>
            <a:r>
              <a:rPr lang="es-ES" sz="2000" dirty="0" err="1"/>
              <a:t>padės</a:t>
            </a:r>
            <a:r>
              <a:rPr lang="es-ES" sz="2000" dirty="0"/>
              <a:t> </a:t>
            </a:r>
            <a:r>
              <a:rPr lang="es-ES" sz="2000" dirty="0" err="1"/>
              <a:t>mums</a:t>
            </a:r>
            <a:r>
              <a:rPr lang="es-ES" sz="2000" dirty="0"/>
              <a:t> </a:t>
            </a:r>
            <a:r>
              <a:rPr lang="es-ES" sz="2000" dirty="0" err="1"/>
              <a:t>pasiekti</a:t>
            </a:r>
            <a:r>
              <a:rPr lang="es-ES" sz="2000" dirty="0"/>
              <a:t> </a:t>
            </a:r>
            <a:r>
              <a:rPr lang="es-ES" sz="2000" dirty="0" err="1"/>
              <a:t>kuo</a:t>
            </a:r>
            <a:r>
              <a:rPr lang="es-ES" sz="2000" dirty="0"/>
              <a:t> </a:t>
            </a:r>
            <a:r>
              <a:rPr lang="es-ES" sz="2000" dirty="0" err="1"/>
              <a:t>daugiau</a:t>
            </a:r>
            <a:r>
              <a:rPr lang="es-ES" sz="2000" dirty="0"/>
              <a:t> </a:t>
            </a:r>
            <a:r>
              <a:rPr lang="es-ES" sz="2000" dirty="0" err="1"/>
              <a:t>žmonių</a:t>
            </a:r>
            <a:endParaRPr lang="en-US" sz="2000" dirty="0"/>
          </a:p>
        </p:txBody>
      </p:sp>
      <p:pic>
        <p:nvPicPr>
          <p:cNvPr id="5" name="Picture 4">
            <a:extLst>
              <a:ext uri="{FF2B5EF4-FFF2-40B4-BE49-F238E27FC236}">
                <a16:creationId xmlns:a16="http://schemas.microsoft.com/office/drawing/2014/main" id="{3F1A9F3B-911B-4C80-A76E-A0DA30955203}"/>
              </a:ext>
            </a:extLst>
          </p:cNvPr>
          <p:cNvPicPr>
            <a:picLocks noChangeAspect="1"/>
          </p:cNvPicPr>
          <p:nvPr/>
        </p:nvPicPr>
        <p:blipFill rotWithShape="1">
          <a:blip r:embed="rId2"/>
          <a:srcRect l="17154" t="51410" r="35053" b="30925"/>
          <a:stretch/>
        </p:blipFill>
        <p:spPr>
          <a:xfrm>
            <a:off x="2592924" y="1904999"/>
            <a:ext cx="8038461" cy="1596957"/>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en-US" dirty="0" err="1"/>
              <a:t>Spauskite</a:t>
            </a:r>
            <a:r>
              <a:rPr lang="en-US" dirty="0"/>
              <a:t> "</a:t>
            </a:r>
            <a:r>
              <a:rPr lang="en-US" dirty="0" err="1"/>
              <a:t>Pateikti</a:t>
            </a:r>
            <a:r>
              <a:rPr lang="en-US" dirty="0"/>
              <a:t>"</a:t>
            </a:r>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lt-LT" dirty="0"/>
              <a:t>Jei užpildėte formą visiškai nepraleisdami privalomo atrankos, būsite nukreipti į patvirtinimo puslapį</a:t>
            </a:r>
            <a:endParaRPr lang="en-US" dirty="0"/>
          </a:p>
          <a:p>
            <a:r>
              <a:rPr lang="en-US" dirty="0" err="1"/>
              <a:t>Jei</a:t>
            </a:r>
            <a:r>
              <a:rPr lang="en-US" dirty="0"/>
              <a:t> </a:t>
            </a:r>
            <a:r>
              <a:rPr lang="en-US" dirty="0" err="1"/>
              <a:t>praleidote</a:t>
            </a:r>
            <a:r>
              <a:rPr lang="en-US" dirty="0"/>
              <a:t> </a:t>
            </a:r>
            <a:r>
              <a:rPr lang="en-US" dirty="0" err="1"/>
              <a:t>pasirinkimą</a:t>
            </a:r>
            <a:r>
              <a:rPr lang="en-US" dirty="0"/>
              <a:t>, </a:t>
            </a:r>
            <a:r>
              <a:rPr lang="en-US" dirty="0" err="1"/>
              <a:t>jums</a:t>
            </a:r>
            <a:r>
              <a:rPr lang="en-US" dirty="0"/>
              <a:t> bus </a:t>
            </a:r>
            <a:r>
              <a:rPr lang="en-US" dirty="0" err="1"/>
              <a:t>pasiūlyta</a:t>
            </a:r>
            <a:r>
              <a:rPr lang="en-US" dirty="0"/>
              <a:t> </a:t>
            </a:r>
            <a:r>
              <a:rPr lang="en-US" dirty="0" err="1"/>
              <a:t>užpildyti</a:t>
            </a:r>
            <a:r>
              <a:rPr lang="en-US" dirty="0"/>
              <a:t> </a:t>
            </a:r>
            <a:r>
              <a:rPr lang="en-US" dirty="0" err="1"/>
              <a:t>lauką</a:t>
            </a:r>
            <a:r>
              <a:rPr lang="en-US" dirty="0"/>
              <a:t> </a:t>
            </a:r>
            <a:r>
              <a:rPr lang="en-US" dirty="0" err="1"/>
              <a:t>arba</a:t>
            </a:r>
            <a:r>
              <a:rPr lang="en-US" dirty="0"/>
              <a:t> </a:t>
            </a:r>
            <a:r>
              <a:rPr lang="en-US" dirty="0" err="1"/>
              <a:t>pasirinkti</a:t>
            </a:r>
            <a:r>
              <a:rPr lang="en-US" dirty="0"/>
              <a:t>.  </a:t>
            </a:r>
          </a:p>
        </p:txBody>
      </p:sp>
      <p:pic>
        <p:nvPicPr>
          <p:cNvPr id="7" name="Picture 6">
            <a:extLst>
              <a:ext uri="{FF2B5EF4-FFF2-40B4-BE49-F238E27FC236}">
                <a16:creationId xmlns:a16="http://schemas.microsoft.com/office/drawing/2014/main" id="{B3EFB1A6-7D45-4503-8A46-411FC162826E}"/>
              </a:ext>
            </a:extLst>
          </p:cNvPr>
          <p:cNvPicPr>
            <a:picLocks noChangeAspect="1"/>
          </p:cNvPicPr>
          <p:nvPr/>
        </p:nvPicPr>
        <p:blipFill rotWithShape="1">
          <a:blip r:embed="rId2"/>
          <a:srcRect l="16995" t="71747" r="73670" b="21277"/>
          <a:stretch/>
        </p:blipFill>
        <p:spPr>
          <a:xfrm>
            <a:off x="2589212" y="1371264"/>
            <a:ext cx="2712991" cy="1089833"/>
          </a:xfrm>
          <a:prstGeom prst="rect">
            <a:avLst/>
          </a:prstGeom>
        </p:spPr>
      </p:pic>
      <p:pic>
        <p:nvPicPr>
          <p:cNvPr id="8" name="Picture 7">
            <a:extLst>
              <a:ext uri="{FF2B5EF4-FFF2-40B4-BE49-F238E27FC236}">
                <a16:creationId xmlns:a16="http://schemas.microsoft.com/office/drawing/2014/main" id="{4E3C3EC4-A05A-4A6C-8B7F-E050395F84BE}"/>
              </a:ext>
            </a:extLst>
          </p:cNvPr>
          <p:cNvPicPr>
            <a:picLocks noChangeAspect="1"/>
          </p:cNvPicPr>
          <p:nvPr/>
        </p:nvPicPr>
        <p:blipFill rotWithShape="1">
          <a:blip r:embed="rId3"/>
          <a:srcRect l="50000" t="52598" r="18033" b="30631"/>
          <a:stretch/>
        </p:blipFill>
        <p:spPr>
          <a:xfrm>
            <a:off x="2949313" y="4123546"/>
            <a:ext cx="6724962" cy="1896334"/>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en-US" sz="2000" dirty="0" err="1"/>
              <a:t>Sutvirtinimo</a:t>
            </a:r>
            <a:r>
              <a:rPr lang="en-US" sz="2000" dirty="0"/>
              <a:t> </a:t>
            </a:r>
            <a:r>
              <a:rPr lang="en-US" sz="2000" dirty="0" err="1"/>
              <a:t>puslapis</a:t>
            </a:r>
            <a:endParaRPr lang="en-US" sz="2000" dirty="0"/>
          </a:p>
        </p:txBody>
      </p:sp>
      <p:pic>
        <p:nvPicPr>
          <p:cNvPr id="4" name="Picture 3">
            <a:extLst>
              <a:ext uri="{FF2B5EF4-FFF2-40B4-BE49-F238E27FC236}">
                <a16:creationId xmlns:a16="http://schemas.microsoft.com/office/drawing/2014/main" id="{229FBB51-B3A7-4D20-A013-389C3FE958DD}"/>
              </a:ext>
            </a:extLst>
          </p:cNvPr>
          <p:cNvPicPr>
            <a:picLocks noChangeAspect="1"/>
          </p:cNvPicPr>
          <p:nvPr/>
        </p:nvPicPr>
        <p:blipFill rotWithShape="1">
          <a:blip r:embed="rId2"/>
          <a:srcRect l="37979" t="12073" r="38564" b="792"/>
          <a:stretch/>
        </p:blipFill>
        <p:spPr>
          <a:xfrm>
            <a:off x="4280171" y="143465"/>
            <a:ext cx="3229582" cy="6448180"/>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lt-LT" sz="3200" dirty="0"/>
              <a:t>Patvirtinimo puslapis tęsėsi</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lt-LT" dirty="0"/>
              <a:t>Jei esate patenkinti savo pasirinkimais, spustelėkite Patvirtinti ir siųsti užklausą</a:t>
            </a:r>
            <a:endParaRPr lang="en-US" dirty="0"/>
          </a:p>
          <a:p>
            <a:r>
              <a:rPr lang="it-IT" dirty="0"/>
              <a:t>Jei ne, galite grįžti ir redaguoti</a:t>
            </a:r>
            <a:r>
              <a:rPr lang="en-US" dirty="0"/>
              <a:t>  </a:t>
            </a:r>
          </a:p>
        </p:txBody>
      </p:sp>
      <p:pic>
        <p:nvPicPr>
          <p:cNvPr id="6" name="Picture 5">
            <a:extLst>
              <a:ext uri="{FF2B5EF4-FFF2-40B4-BE49-F238E27FC236}">
                <a16:creationId xmlns:a16="http://schemas.microsoft.com/office/drawing/2014/main" id="{B1894EE2-7320-4202-9249-DEE9915394FF}"/>
              </a:ext>
            </a:extLst>
          </p:cNvPr>
          <p:cNvPicPr>
            <a:picLocks noChangeAspect="1"/>
          </p:cNvPicPr>
          <p:nvPr/>
        </p:nvPicPr>
        <p:blipFill rotWithShape="1">
          <a:blip r:embed="rId2"/>
          <a:srcRect l="27048" t="84958" r="49255" b="6433"/>
          <a:stretch/>
        </p:blipFill>
        <p:spPr>
          <a:xfrm>
            <a:off x="2478316" y="1125218"/>
            <a:ext cx="7235367" cy="1412967"/>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lt-LT" dirty="0"/>
              <a:t>Sėkmingo pateikimo puslapis</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r>
              <a:rPr lang="lt-LT" dirty="0"/>
              <a:t>Labai svarbu įtraukti gary@worldbibleplans.com į savo seifų siuntėjų sąrašą</a:t>
            </a:r>
            <a:endParaRPr lang="en-US" dirty="0"/>
          </a:p>
          <a:p>
            <a:pPr lvl="1"/>
            <a:r>
              <a:rPr lang="lt-LT" dirty="0"/>
              <a:t>Priešingu atveju jūsų priedas ar nuoroda gali atsidurti šiukšlių arba šlamšto aplanke</a:t>
            </a:r>
            <a:endParaRPr lang="en-US" dirty="0"/>
          </a:p>
          <a:p>
            <a:r>
              <a:rPr lang="lt-LT" dirty="0"/>
              <a:t>Prašymo nagrinėjimo laikas yra trumpesnis nei 24 valandos, nebent yra lengvinančių aplinkybių</a:t>
            </a:r>
            <a:endParaRPr lang="en-US" dirty="0"/>
          </a:p>
          <a:p>
            <a:pPr lvl="1"/>
            <a:r>
              <a:rPr lang="en-US" dirty="0" err="1"/>
              <a:t>Jei</a:t>
            </a:r>
            <a:r>
              <a:rPr lang="en-US" dirty="0"/>
              <a:t> per 24 </a:t>
            </a:r>
            <a:r>
              <a:rPr lang="en-US" dirty="0" err="1"/>
              <a:t>valandas</a:t>
            </a:r>
            <a:r>
              <a:rPr lang="en-US" dirty="0"/>
              <a:t> </a:t>
            </a:r>
            <a:r>
              <a:rPr lang="en-US" dirty="0" err="1"/>
              <a:t>negaunate</a:t>
            </a:r>
            <a:r>
              <a:rPr lang="en-US" dirty="0"/>
              <a:t> </a:t>
            </a:r>
            <a:r>
              <a:rPr lang="en-US" dirty="0" err="1"/>
              <a:t>iš</a:t>
            </a:r>
            <a:r>
              <a:rPr lang="en-US" dirty="0"/>
              <a:t> gary@worldbibleplans.com el. </a:t>
            </a:r>
            <a:r>
              <a:rPr lang="en-US" dirty="0" err="1"/>
              <a:t>laiško</a:t>
            </a:r>
            <a:r>
              <a:rPr lang="en-US" dirty="0"/>
              <a:t>, </a:t>
            </a:r>
            <a:r>
              <a:rPr lang="en-US" dirty="0" err="1"/>
              <a:t>patikrinkite</a:t>
            </a:r>
            <a:r>
              <a:rPr lang="en-US" dirty="0"/>
              <a:t> </a:t>
            </a:r>
            <a:r>
              <a:rPr lang="en-US" dirty="0" err="1"/>
              <a:t>šlamšto</a:t>
            </a:r>
            <a:r>
              <a:rPr lang="en-US" dirty="0"/>
              <a:t> </a:t>
            </a:r>
            <a:r>
              <a:rPr lang="en-US" dirty="0" err="1"/>
              <a:t>ar</a:t>
            </a:r>
            <a:r>
              <a:rPr lang="en-US" dirty="0"/>
              <a:t> </a:t>
            </a:r>
            <a:r>
              <a:rPr lang="en-US" dirty="0" err="1"/>
              <a:t>šlamšto</a:t>
            </a:r>
            <a:r>
              <a:rPr lang="en-US" dirty="0"/>
              <a:t> </a:t>
            </a:r>
            <a:r>
              <a:rPr lang="en-US" dirty="0" err="1"/>
              <a:t>aplanką</a:t>
            </a:r>
            <a:r>
              <a:rPr lang="en-US" dirty="0"/>
              <a:t>.</a:t>
            </a:r>
          </a:p>
          <a:p>
            <a:pPr lvl="2"/>
            <a:r>
              <a:rPr lang="lt-LT" dirty="0"/>
              <a:t>Jei vis dar negavote mūsų el. laiško, atsiųskite mums žinutę per mūsų Kontaktų puslapį</a:t>
            </a:r>
            <a:endParaRPr lang="en-US" dirty="0"/>
          </a:p>
        </p:txBody>
      </p:sp>
      <p:pic>
        <p:nvPicPr>
          <p:cNvPr id="5" name="Picture 4">
            <a:extLst>
              <a:ext uri="{FF2B5EF4-FFF2-40B4-BE49-F238E27FC236}">
                <a16:creationId xmlns:a16="http://schemas.microsoft.com/office/drawing/2014/main" id="{756E96AB-BF92-4534-8AE5-0F4CFFDA252A}"/>
              </a:ext>
            </a:extLst>
          </p:cNvPr>
          <p:cNvPicPr>
            <a:picLocks noChangeAspect="1"/>
          </p:cNvPicPr>
          <p:nvPr/>
        </p:nvPicPr>
        <p:blipFill rotWithShape="1">
          <a:blip r:embed="rId2"/>
          <a:srcRect l="9739" t="31631" r="13452" b="50000"/>
          <a:stretch/>
        </p:blipFill>
        <p:spPr>
          <a:xfrm>
            <a:off x="2592924" y="1399542"/>
            <a:ext cx="8211857" cy="2029457"/>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lt-LT" sz="2000" dirty="0"/>
              <a:t>Tai yra prašymo forma – ją išskaidysime žemiau pateiktose skaidrėse</a:t>
            </a:r>
            <a:endParaRPr lang="en-US" sz="2000" dirty="0"/>
          </a:p>
        </p:txBody>
      </p:sp>
      <p:pic>
        <p:nvPicPr>
          <p:cNvPr id="4" name="Picture 3">
            <a:extLst>
              <a:ext uri="{FF2B5EF4-FFF2-40B4-BE49-F238E27FC236}">
                <a16:creationId xmlns:a16="http://schemas.microsoft.com/office/drawing/2014/main" id="{4F6AAD28-AF8A-489B-BFC2-7CD381E1D9D4}"/>
              </a:ext>
            </a:extLst>
          </p:cNvPr>
          <p:cNvPicPr>
            <a:picLocks noChangeAspect="1"/>
          </p:cNvPicPr>
          <p:nvPr/>
        </p:nvPicPr>
        <p:blipFill rotWithShape="1">
          <a:blip r:embed="rId2"/>
          <a:srcRect l="32953" t="20089" r="33617" b="8065"/>
          <a:stretch/>
        </p:blipFill>
        <p:spPr>
          <a:xfrm>
            <a:off x="3939702" y="644429"/>
            <a:ext cx="5101202" cy="5892558"/>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Formos</a:t>
            </a:r>
            <a:r>
              <a:rPr lang="en-US" sz="3200" dirty="0"/>
              <a:t> </a:t>
            </a:r>
            <a:r>
              <a:rPr lang="en-US" sz="3200" dirty="0" err="1"/>
              <a:t>mechanika</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lt-LT" dirty="0"/>
              <a:t>Svarbu, kad formą užpildytumėte iš kairės į dešinę ir iš viršaus į apačią</a:t>
            </a:r>
            <a:endParaRPr lang="en-US" u="sng" dirty="0"/>
          </a:p>
          <a:p>
            <a:pPr lvl="1"/>
            <a:r>
              <a:rPr lang="lt-LT" dirty="0"/>
              <a:t>Jei užpildysite formos skyrių ir pakeisite jau pasirinktą lauką, visi pasirinkimai grįš į numatytąjį ir prarasite pasirinktus pasirinkimus.</a:t>
            </a:r>
            <a:endParaRPr lang="en-US" dirty="0"/>
          </a:p>
          <a:p>
            <a:pPr lvl="2"/>
            <a:r>
              <a:rPr lang="lt-LT" dirty="0"/>
              <a:t>Pavyzdžiui, jei pasirinksite versiją ir užpildysite likusią formą, o tada grįšite ir pakeisite versiją, turėsite vėl užpildyti visus vėlesnius laukus</a:t>
            </a:r>
            <a:endParaRPr lang="en-US" dirty="0"/>
          </a:p>
        </p:txBody>
      </p:sp>
      <p:pic>
        <p:nvPicPr>
          <p:cNvPr id="6" name="Picture 5">
            <a:extLst>
              <a:ext uri="{FF2B5EF4-FFF2-40B4-BE49-F238E27FC236}">
                <a16:creationId xmlns:a16="http://schemas.microsoft.com/office/drawing/2014/main" id="{536543AB-057B-4C7A-A10B-C6647FE28144}"/>
              </a:ext>
            </a:extLst>
          </p:cNvPr>
          <p:cNvPicPr>
            <a:picLocks noChangeAspect="1"/>
          </p:cNvPicPr>
          <p:nvPr/>
        </p:nvPicPr>
        <p:blipFill rotWithShape="1">
          <a:blip r:embed="rId2"/>
          <a:srcRect l="5589" t="31631" r="8028" b="32766"/>
          <a:stretch/>
        </p:blipFill>
        <p:spPr>
          <a:xfrm>
            <a:off x="2592925" y="987357"/>
            <a:ext cx="8293194" cy="2971800"/>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lt-LT" sz="3200" dirty="0"/>
              <a:t>Loginės formos taisyklės</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lt-LT" dirty="0"/>
              <a:t>Priklausomai nuo jūsų pasirinkimų, tam tikri pasirinkimai taps neprieinami</a:t>
            </a:r>
            <a:endParaRPr lang="en-US" dirty="0"/>
          </a:p>
          <a:p>
            <a:pPr lvl="1"/>
            <a:r>
              <a:rPr lang="en-US" dirty="0" err="1"/>
              <a:t>Kartais</a:t>
            </a:r>
            <a:r>
              <a:rPr lang="en-US" dirty="0"/>
              <a:t> </a:t>
            </a:r>
            <a:r>
              <a:rPr lang="en-US" dirty="0" err="1"/>
              <a:t>visą</a:t>
            </a:r>
            <a:r>
              <a:rPr lang="en-US" dirty="0"/>
              <a:t> </a:t>
            </a:r>
            <a:r>
              <a:rPr lang="en-US" dirty="0" err="1"/>
              <a:t>išskleidžiamą</a:t>
            </a:r>
            <a:r>
              <a:rPr lang="en-US" dirty="0"/>
              <a:t> </a:t>
            </a:r>
            <a:r>
              <a:rPr lang="en-US" dirty="0" err="1"/>
              <a:t>meniu</a:t>
            </a:r>
            <a:endParaRPr lang="en-US" dirty="0"/>
          </a:p>
          <a:p>
            <a:pPr lvl="1"/>
            <a:r>
              <a:rPr lang="en-US" dirty="0" err="1"/>
              <a:t>Kartais</a:t>
            </a:r>
            <a:r>
              <a:rPr lang="en-US" dirty="0"/>
              <a:t> tik </a:t>
            </a:r>
            <a:r>
              <a:rPr lang="en-US" dirty="0" err="1"/>
              <a:t>pasirinkimus</a:t>
            </a:r>
            <a:r>
              <a:rPr lang="en-US" dirty="0"/>
              <a:t> </a:t>
            </a:r>
            <a:r>
              <a:rPr lang="en-US" dirty="0" err="1"/>
              <a:t>iš</a:t>
            </a:r>
            <a:r>
              <a:rPr lang="en-US" dirty="0"/>
              <a:t> </a:t>
            </a:r>
            <a:r>
              <a:rPr lang="en-US" dirty="0" err="1"/>
              <a:t>išskleidžiamojo</a:t>
            </a:r>
            <a:r>
              <a:rPr lang="en-US" dirty="0"/>
              <a:t> </a:t>
            </a:r>
            <a:r>
              <a:rPr lang="en-US" dirty="0" err="1"/>
              <a:t>meniu</a:t>
            </a:r>
            <a:endParaRPr lang="en-US" dirty="0"/>
          </a:p>
          <a:p>
            <a:pPr lvl="2"/>
            <a:r>
              <a:rPr lang="lt-LT" dirty="0"/>
              <a:t>Pavyzdžiui: jei pasirenkate versiją, kuri yra saugoma autorių teisių, mes negalime pateikti raštų, tik vadovą.</a:t>
            </a:r>
            <a:endParaRPr lang="en-US" dirty="0"/>
          </a:p>
          <a:p>
            <a:pPr lvl="3"/>
            <a:r>
              <a:rPr lang="en-US" dirty="0" err="1"/>
              <a:t>Pasirinkta</a:t>
            </a:r>
            <a:r>
              <a:rPr lang="en-US" dirty="0"/>
              <a:t> </a:t>
            </a:r>
            <a:r>
              <a:rPr lang="en-US" dirty="0" err="1"/>
              <a:t>knyga</a:t>
            </a:r>
            <a:r>
              <a:rPr lang="en-US" dirty="0"/>
              <a:t> bus </a:t>
            </a:r>
            <a:r>
              <a:rPr lang="en-US" dirty="0" err="1"/>
              <a:t>užrakinta</a:t>
            </a:r>
            <a:endParaRPr lang="en-US" dirty="0"/>
          </a:p>
          <a:p>
            <a:pPr lvl="3"/>
            <a:r>
              <a:rPr lang="en-US" dirty="0" err="1"/>
              <a:t>Įtraukti</a:t>
            </a:r>
            <a:r>
              <a:rPr lang="en-US" dirty="0"/>
              <a:t> </a:t>
            </a:r>
            <a:r>
              <a:rPr lang="en-US" dirty="0" err="1"/>
              <a:t>Šventraščius</a:t>
            </a:r>
            <a:r>
              <a:rPr lang="en-US" dirty="0"/>
              <a:t> bus </a:t>
            </a:r>
            <a:r>
              <a:rPr lang="en-US" dirty="0" err="1"/>
              <a:t>užrakinti</a:t>
            </a:r>
            <a:r>
              <a:rPr lang="en-US" dirty="0"/>
              <a:t> </a:t>
            </a:r>
          </a:p>
          <a:p>
            <a:pPr lvl="4"/>
            <a:r>
              <a:rPr lang="en-US" dirty="0"/>
              <a:t>Ne. Tik </a:t>
            </a:r>
            <a:r>
              <a:rPr lang="en-US" dirty="0" err="1"/>
              <a:t>gidas</a:t>
            </a:r>
            <a:r>
              <a:rPr lang="en-US" dirty="0"/>
              <a:t> bus </a:t>
            </a:r>
            <a:r>
              <a:rPr lang="en-US" dirty="0" err="1"/>
              <a:t>numatytasis</a:t>
            </a:r>
            <a:endParaRPr lang="en-US" dirty="0"/>
          </a:p>
          <a:p>
            <a:pPr lvl="3"/>
            <a:r>
              <a:rPr lang="lt-LT" dirty="0"/>
              <a:t>Kryžminės nuorodos bus užrakintos</a:t>
            </a:r>
            <a:endParaRPr lang="en-US" dirty="0"/>
          </a:p>
          <a:p>
            <a:pPr lvl="3"/>
            <a:r>
              <a:rPr lang="lt-LT" dirty="0"/>
              <a:t>Pasirinkta pastraipa/eilutė bus užrakinta</a:t>
            </a:r>
            <a:endParaRPr lang="en-US" dirty="0"/>
          </a:p>
          <a:p>
            <a:pPr lvl="3"/>
            <a:r>
              <a:rPr lang="sv-SE" dirty="0"/>
              <a:t>Pasirinktas elektroninės knygos formatas bus užrakintas</a:t>
            </a:r>
            <a:endParaRPr lang="en-US" dirty="0"/>
          </a:p>
          <a:p>
            <a:pPr lvl="4"/>
            <a:r>
              <a:rPr lang="en-US" dirty="0"/>
              <a:t>PDF </a:t>
            </a:r>
            <a:r>
              <a:rPr lang="en-US" dirty="0" err="1"/>
              <a:t>diagrama</a:t>
            </a:r>
            <a:r>
              <a:rPr lang="en-US" dirty="0"/>
              <a:t> bus </a:t>
            </a:r>
            <a:r>
              <a:rPr lang="en-US" dirty="0" err="1"/>
              <a:t>numatytoji</a:t>
            </a:r>
            <a:endParaRPr lang="en-US" dirty="0"/>
          </a:p>
          <a:p>
            <a:pPr lvl="3"/>
            <a:r>
              <a:rPr lang="lt-LT" dirty="0"/>
              <a:t>Pasirenkamas šriftas eilutėms, kuriose kalba Jėzus, bus užrakintas</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lt-LT" sz="3200" dirty="0"/>
              <a:t>Formos loginės taisyklės tęsėsi</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lt-LT" dirty="0"/>
              <a:t>Kitas pavyzdys: jei pasirenkate temą iš antros grupės...</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lt-LT" dirty="0"/>
              <a:t>Skyrių trukmės trukmė Duration išskleidžiamajame meniu bus pilka ir nepasirenkama.</a:t>
            </a:r>
            <a:endParaRPr lang="en-US" dirty="0"/>
          </a:p>
          <a:p>
            <a:r>
              <a:rPr lang="en-US" dirty="0" err="1"/>
              <a:t>Komentarai</a:t>
            </a:r>
            <a:r>
              <a:rPr lang="en-US" dirty="0"/>
              <a:t> bus </a:t>
            </a:r>
            <a:r>
              <a:rPr lang="en-US" dirty="0" err="1"/>
              <a:t>užrakinti</a:t>
            </a:r>
            <a:endParaRPr lang="en-US" dirty="0"/>
          </a:p>
        </p:txBody>
      </p:sp>
      <p:pic>
        <p:nvPicPr>
          <p:cNvPr id="7" name="Picture 6">
            <a:extLst>
              <a:ext uri="{FF2B5EF4-FFF2-40B4-BE49-F238E27FC236}">
                <a16:creationId xmlns:a16="http://schemas.microsoft.com/office/drawing/2014/main" id="{6C606CDE-D108-4692-8C13-6F63A7709DC5}"/>
              </a:ext>
            </a:extLst>
          </p:cNvPr>
          <p:cNvPicPr>
            <a:picLocks noChangeAspect="1"/>
          </p:cNvPicPr>
          <p:nvPr/>
        </p:nvPicPr>
        <p:blipFill rotWithShape="1">
          <a:blip r:embed="rId2"/>
          <a:srcRect t="9058" r="15804" b="15365"/>
          <a:stretch/>
        </p:blipFill>
        <p:spPr>
          <a:xfrm>
            <a:off x="1720336" y="1354015"/>
            <a:ext cx="5874336" cy="4017480"/>
          </a:xfrm>
          <a:prstGeom prst="rect">
            <a:avLst/>
          </a:prstGeom>
        </p:spPr>
      </p:pic>
      <p:pic>
        <p:nvPicPr>
          <p:cNvPr id="10" name="Picture 9">
            <a:extLst>
              <a:ext uri="{FF2B5EF4-FFF2-40B4-BE49-F238E27FC236}">
                <a16:creationId xmlns:a16="http://schemas.microsoft.com/office/drawing/2014/main" id="{1BBB1E25-7E4B-41B9-AD45-1A6916881E65}"/>
              </a:ext>
            </a:extLst>
          </p:cNvPr>
          <p:cNvPicPr>
            <a:picLocks noChangeAspect="1"/>
          </p:cNvPicPr>
          <p:nvPr/>
        </p:nvPicPr>
        <p:blipFill>
          <a:blip r:embed="rId3"/>
          <a:stretch>
            <a:fillRect/>
          </a:stretch>
        </p:blipFill>
        <p:spPr>
          <a:xfrm>
            <a:off x="7983918" y="1399366"/>
            <a:ext cx="2471762" cy="4040138"/>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lt-LT" sz="3200" dirty="0"/>
              <a:t>Formos loginės taisyklės tęsėsi</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fi-FI" dirty="0"/>
              <a:t>Kartais keli pasirinkimai lemia, ar kitas pasirinkimas yra užrakintas</a:t>
            </a:r>
            <a:endParaRPr lang="en-US" dirty="0"/>
          </a:p>
          <a:p>
            <a:pPr lvl="1"/>
            <a:r>
              <a:rPr lang="lt-LT" dirty="0"/>
              <a:t>Kad komentaras būtų pasirenkamas:</a:t>
            </a:r>
            <a:endParaRPr lang="en-US" dirty="0"/>
          </a:p>
          <a:p>
            <a:pPr lvl="2"/>
            <a:r>
              <a:rPr lang="lt-LT" dirty="0"/>
              <a:t>Versija negali būti saugoma autorių teisėmis</a:t>
            </a:r>
            <a:endParaRPr lang="en-US" dirty="0"/>
          </a:p>
          <a:p>
            <a:pPr lvl="2"/>
            <a:r>
              <a:rPr lang="lt-LT" dirty="0"/>
              <a:t>Tema turi būti pirmoje temų grupėje</a:t>
            </a:r>
            <a:endParaRPr lang="en-US" dirty="0"/>
          </a:p>
          <a:p>
            <a:pPr lvl="2"/>
            <a:r>
              <a:rPr lang="lt-LT" dirty="0"/>
              <a:t>Trukmė turi būti skyriaus trukmė</a:t>
            </a:r>
            <a:endParaRPr lang="en-US" dirty="0"/>
          </a:p>
          <a:p>
            <a:pPr lvl="2"/>
            <a:endParaRPr lang="en-US" dirty="0"/>
          </a:p>
          <a:p>
            <a:pPr lvl="1"/>
            <a:r>
              <a:rPr lang="lt-LT" dirty="0"/>
              <a:t>Kad būtų galima pasirinkti pasirinktą pastraipos ar eilutės formatą:</a:t>
            </a:r>
            <a:endParaRPr lang="en-US" dirty="0"/>
          </a:p>
          <a:p>
            <a:pPr lvl="2"/>
            <a:r>
              <a:rPr lang="lt-LT" dirty="0"/>
              <a:t>Versija negali būti saugoma autorių teisėmis</a:t>
            </a:r>
            <a:endParaRPr lang="en-US" dirty="0"/>
          </a:p>
          <a:p>
            <a:pPr lvl="2"/>
            <a:r>
              <a:rPr lang="en-US" dirty="0" err="1"/>
              <a:t>Įtraukti</a:t>
            </a:r>
            <a:r>
              <a:rPr lang="en-US" dirty="0"/>
              <a:t> </a:t>
            </a:r>
            <a:r>
              <a:rPr lang="en-US" dirty="0" err="1"/>
              <a:t>Šventąjį</a:t>
            </a:r>
            <a:r>
              <a:rPr lang="en-US" dirty="0"/>
              <a:t> </a:t>
            </a:r>
            <a:r>
              <a:rPr lang="en-US" dirty="0" err="1"/>
              <a:t>Raštą</a:t>
            </a:r>
            <a:r>
              <a:rPr lang="en-US" dirty="0"/>
              <a:t> </a:t>
            </a:r>
            <a:r>
              <a:rPr lang="en-US" dirty="0" err="1"/>
              <a:t>turi</a:t>
            </a:r>
            <a:r>
              <a:rPr lang="en-US" dirty="0"/>
              <a:t> </a:t>
            </a:r>
            <a:r>
              <a:rPr lang="en-US" dirty="0" err="1"/>
              <a:t>būti</a:t>
            </a:r>
            <a:r>
              <a:rPr lang="en-US" dirty="0"/>
              <a:t> </a:t>
            </a:r>
            <a:r>
              <a:rPr lang="en-US" dirty="0" err="1"/>
              <a:t>Taip</a:t>
            </a:r>
            <a:endParaRPr lang="en-US" dirty="0"/>
          </a:p>
          <a:p>
            <a:pPr lvl="2"/>
            <a:r>
              <a:rPr lang="en-US" dirty="0" err="1"/>
              <a:t>Įtraukti</a:t>
            </a:r>
            <a:r>
              <a:rPr lang="en-US" dirty="0"/>
              <a:t> </a:t>
            </a:r>
            <a:r>
              <a:rPr lang="en-US" dirty="0" err="1"/>
              <a:t>kryžmines</a:t>
            </a:r>
            <a:r>
              <a:rPr lang="en-US" dirty="0"/>
              <a:t> </a:t>
            </a:r>
            <a:r>
              <a:rPr lang="en-US" dirty="0" err="1"/>
              <a:t>nuorodas</a:t>
            </a:r>
            <a:r>
              <a:rPr lang="en-US" dirty="0"/>
              <a:t> </a:t>
            </a:r>
            <a:r>
              <a:rPr lang="en-US" dirty="0" err="1"/>
              <a:t>reikia</a:t>
            </a:r>
            <a:r>
              <a:rPr lang="en-US" dirty="0"/>
              <a:t> </a:t>
            </a:r>
            <a:r>
              <a:rPr lang="en-US" dirty="0" err="1"/>
              <a:t>praleisti</a:t>
            </a:r>
            <a:r>
              <a:rPr lang="en-US" dirty="0"/>
              <a:t> </a:t>
            </a:r>
            <a:r>
              <a:rPr lang="en-US" dirty="0" err="1"/>
              <a:t>arba</a:t>
            </a:r>
            <a:r>
              <a:rPr lang="en-US" dirty="0"/>
              <a:t> </a:t>
            </a:r>
            <a:r>
              <a:rPr lang="en-US" dirty="0" err="1"/>
              <a:t>pasirinkti</a:t>
            </a:r>
            <a:r>
              <a:rPr lang="en-US" dirty="0"/>
              <a:t> </a:t>
            </a:r>
            <a:r>
              <a:rPr lang="en-US" dirty="0" err="1"/>
              <a:t>jokias</a:t>
            </a:r>
            <a:r>
              <a:rPr lang="en-US" dirty="0"/>
              <a:t> </a:t>
            </a:r>
            <a:r>
              <a:rPr lang="en-US" dirty="0" err="1"/>
              <a:t>kryžmines</a:t>
            </a:r>
            <a:r>
              <a:rPr lang="en-US" dirty="0"/>
              <a:t> </a:t>
            </a:r>
            <a:r>
              <a:rPr lang="en-US" dirty="0" err="1"/>
              <a:t>nuorodas</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1544</TotalTime>
  <Words>2566</Words>
  <Application>Microsoft Office PowerPoint</Application>
  <PresentationFormat>Widescreen</PresentationFormat>
  <Paragraphs>265</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worldbibleplans.com/languages/lithuanian/index.html</vt:lpstr>
      <vt:lpstr>PowerPoint Presentation</vt:lpstr>
      <vt:lpstr>Sveiki atvykę į Pasaulinius Biblijos planus</vt:lpstr>
      <vt:lpstr>Eikite į elektroninės knygos užklausos puslapį</vt:lpstr>
      <vt:lpstr>Tai yra prašymo forma – ją išskaidysime žemiau pateiktose skaidrėse</vt:lpstr>
      <vt:lpstr>Formos mechanika</vt:lpstr>
      <vt:lpstr>Loginės formos taisyklės</vt:lpstr>
      <vt:lpstr>Formos loginės taisyklės tęsėsi</vt:lpstr>
      <vt:lpstr>Formos loginės taisyklės tęsėsi</vt:lpstr>
      <vt:lpstr>Pasakyk, kas esi</vt:lpstr>
      <vt:lpstr>Pasirinkite savo gyvenamąją šalį iš išskleidžiamojo sąrašo</vt:lpstr>
      <vt:lpstr>Įveskite savo el. pašto adresą</vt:lpstr>
      <vt:lpstr>Pasirinkite savo kalbą</vt:lpstr>
      <vt:lpstr>Versijų sąrašas, susietas su jūsų pasirinkta kalba, automatiškai bus užpildytas</vt:lpstr>
      <vt:lpstr>Tai yra pavyzdys, ką galite pamatyti</vt:lpstr>
      <vt:lpstr>Paieška sąraše</vt:lpstr>
      <vt:lpstr>Autorių teisių saugomos versijos  Kai kurie formos laukai bus užrakinti, jei pasirinksite autorių teisių saugomą Biblijos versiją. Pagal įstatymą mes galime pateikti gaires tik autorių teisių saugomoms versijoms. Autorių teisių simbolį © matysite versijos aprašymo pabaigoje.</vt:lpstr>
      <vt:lpstr>Spustelėkite radialinį mygtuką pasirinkimo pradžioje</vt:lpstr>
      <vt:lpstr>Išskleidžiamasis sąrašas užsidarys, o forma parodys pasirinktą versiją</vt:lpstr>
      <vt:lpstr>Temos </vt:lpstr>
      <vt:lpstr>Temos tęsėsi </vt:lpstr>
      <vt:lpstr>Temos tęsėsi </vt:lpstr>
      <vt:lpstr>Temos tęsėsi </vt:lpstr>
      <vt:lpstr>Temos tęsėsi </vt:lpstr>
      <vt:lpstr>Jei pasirinkote 1 knygos giluminio nardymo temą, pasirinkite knygą. Priešingu atveju ši parinktis bus užrakinta</vt:lpstr>
      <vt:lpstr>Įtraukite Šventraščius</vt:lpstr>
      <vt:lpstr>Pasirinktinai pasirinkite įtraukti kryžmines nuorodas</vt:lpstr>
      <vt:lpstr>Įtraukite kryžminės nuorodos – santrumpų pavyzdžius</vt:lpstr>
      <vt:lpstr>Įtraukite kryžminę nuorodą – pilno teksto pavyzdžius</vt:lpstr>
      <vt:lpstr>Skaitymo trukmė</vt:lpstr>
      <vt:lpstr>Pasirinkite skaitymo dažnį</vt:lpstr>
      <vt:lpstr>Atrinkti skaitymai per dieną</vt:lpstr>
      <vt:lpstr>Pasirinkite pastraipos arba eilutės formatą</vt:lpstr>
      <vt:lpstr>Įtraukite komentarus – pasirinkite skyrių po skyriaus komentarą, kuris bus įtrauktas į jūsų planą.</vt:lpstr>
      <vt:lpstr>Pasirinkite pagal dieną, datą arba abu</vt:lpstr>
      <vt:lpstr>Spustelėkite kalendorių, kad pasirinktumėte skaitymo pradžios datą. Jei pasirinkote pasirinktinę trukmę, pasirinkite skaitymo pabaigos datą</vt:lpstr>
      <vt:lpstr>Pasirinkite el. knygos formatą</vt:lpstr>
      <vt:lpstr>Pasirenkamas šriftas eilutėms, kuriose kalba Jėzus</vt:lpstr>
      <vt:lpstr>Pasirinktinai: Pasirinkite "Ne", jei ateityje nenorite gauti el. laiškų iš WBP</vt:lpstr>
      <vt:lpstr>Pasirinktinai: Įveskite visus papildomus prašymus čia</vt:lpstr>
      <vt:lpstr>Prašome pranešti, kaip apie mus sužinojote ir ar tai jūsų pirmas kartas skaitant Bibliją</vt:lpstr>
      <vt:lpstr>Spauskite "Pateikti"</vt:lpstr>
      <vt:lpstr>Sutvirtinimo puslapis</vt:lpstr>
      <vt:lpstr>Patvirtinimo puslapis tęsėsi</vt:lpstr>
      <vt:lpstr>Sėkmingo pateikimo puslapis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221</cp:revision>
  <dcterms:created xsi:type="dcterms:W3CDTF">2024-04-27T16:46:20Z</dcterms:created>
  <dcterms:modified xsi:type="dcterms:W3CDTF">2026-09-02T19:20:58Z</dcterms:modified>
</cp:coreProperties>
</file>