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11" r:id="rId3"/>
    <p:sldId id="257" r:id="rId4"/>
    <p:sldId id="293" r:id="rId5"/>
    <p:sldId id="259" r:id="rId6"/>
    <p:sldId id="298" r:id="rId7"/>
    <p:sldId id="299" r:id="rId8"/>
    <p:sldId id="300" r:id="rId9"/>
    <p:sldId id="310" r:id="rId10"/>
    <p:sldId id="260" r:id="rId11"/>
    <p:sldId id="277" r:id="rId12"/>
    <p:sldId id="276" r:id="rId13"/>
    <p:sldId id="261" r:id="rId14"/>
    <p:sldId id="262" r:id="rId15"/>
    <p:sldId id="263" r:id="rId16"/>
    <p:sldId id="301" r:id="rId17"/>
    <p:sldId id="287" r:id="rId18"/>
    <p:sldId id="264" r:id="rId19"/>
    <p:sldId id="285" r:id="rId20"/>
    <p:sldId id="302" r:id="rId21"/>
    <p:sldId id="303" r:id="rId22"/>
    <p:sldId id="304" r:id="rId23"/>
    <p:sldId id="305" r:id="rId24"/>
    <p:sldId id="306" r:id="rId25"/>
    <p:sldId id="281" r:id="rId26"/>
    <p:sldId id="265" r:id="rId27"/>
    <p:sldId id="294" r:id="rId28"/>
    <p:sldId id="295" r:id="rId29"/>
    <p:sldId id="296" r:id="rId30"/>
    <p:sldId id="266" r:id="rId31"/>
    <p:sldId id="268" r:id="rId32"/>
    <p:sldId id="280" r:id="rId33"/>
    <p:sldId id="269" r:id="rId34"/>
    <p:sldId id="291" r:id="rId35"/>
    <p:sldId id="283" r:id="rId36"/>
    <p:sldId id="275" r:id="rId37"/>
    <p:sldId id="271" r:id="rId38"/>
    <p:sldId id="292" r:id="rId39"/>
    <p:sldId id="288" r:id="rId40"/>
    <p:sldId id="289" r:id="rId41"/>
    <p:sldId id="286" r:id="rId42"/>
    <p:sldId id="273" r:id="rId43"/>
    <p:sldId id="308" r:id="rId44"/>
    <p:sldId id="309" r:id="rId45"/>
    <p:sldId id="307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58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50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751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7935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28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1761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215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98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80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888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365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134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689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885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532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229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501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42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AA5F8-8E2E-40BA-83D1-C8EFDEEF94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1226127"/>
          </a:xfrm>
        </p:spPr>
        <p:txBody>
          <a:bodyPr>
            <a:normAutofit/>
          </a:bodyPr>
          <a:lstStyle/>
          <a:p>
            <a:r>
              <a:rPr lang="en-US" sz="2800" dirty="0"/>
              <a:t>worldbibleplans.com/languages/</a:t>
            </a:r>
            <a:r>
              <a:rPr lang="en-US" sz="2800" dirty="0" err="1"/>
              <a:t>latin</a:t>
            </a:r>
            <a:r>
              <a:rPr lang="en-US" sz="2800" dirty="0"/>
              <a:t>/index.html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11C7B5-3070-4312-9C6F-0ED8F6D179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 dirty="0" err="1"/>
              <a:t>Instructiones</a:t>
            </a:r>
            <a:r>
              <a:rPr lang="en-US" sz="2400" dirty="0"/>
              <a:t> Gradatim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239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53444"/>
          </a:xfrm>
        </p:spPr>
        <p:txBody>
          <a:bodyPr>
            <a:normAutofit/>
          </a:bodyPr>
          <a:lstStyle/>
          <a:p>
            <a:r>
              <a:rPr lang="en-US" sz="3200" dirty="0" err="1"/>
              <a:t>Dic</a:t>
            </a:r>
            <a:r>
              <a:rPr lang="en-US" sz="3200" dirty="0"/>
              <a:t> nobis </a:t>
            </a:r>
            <a:r>
              <a:rPr lang="en-US" sz="3200" dirty="0" err="1"/>
              <a:t>quis</a:t>
            </a:r>
            <a:r>
              <a:rPr lang="en-US" sz="3200" dirty="0"/>
              <a:t> sis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BC73BE6-B586-43AF-B323-D41274F7D4C7}"/>
              </a:ext>
            </a:extLst>
          </p:cNvPr>
          <p:cNvSpPr txBox="1">
            <a:spLocks/>
          </p:cNvSpPr>
          <p:nvPr/>
        </p:nvSpPr>
        <p:spPr>
          <a:xfrm>
            <a:off x="2381911" y="3094143"/>
            <a:ext cx="7784932" cy="1099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Haec</a:t>
            </a:r>
            <a:r>
              <a:rPr lang="en-US" dirty="0"/>
              <a:t> </a:t>
            </a:r>
            <a:r>
              <a:rPr lang="en-US" dirty="0" err="1"/>
              <a:t>spatia</a:t>
            </a:r>
            <a:r>
              <a:rPr lang="en-US" dirty="0"/>
              <a:t> </a:t>
            </a:r>
            <a:r>
              <a:rPr lang="en-US" dirty="0" err="1"/>
              <a:t>necessaria</a:t>
            </a:r>
            <a:r>
              <a:rPr lang="en-US" dirty="0"/>
              <a:t> sunt</a:t>
            </a:r>
          </a:p>
          <a:p>
            <a:pPr lvl="1"/>
            <a:r>
              <a:rPr lang="en-US" dirty="0" err="1"/>
              <a:t>Quodvis</a:t>
            </a:r>
            <a:r>
              <a:rPr lang="en-US" dirty="0"/>
              <a:t> </a:t>
            </a:r>
            <a:r>
              <a:rPr lang="en-US" dirty="0" err="1"/>
              <a:t>spatium</a:t>
            </a:r>
            <a:r>
              <a:rPr lang="en-US" dirty="0"/>
              <a:t> </a:t>
            </a:r>
            <a:r>
              <a:rPr lang="en-US" dirty="0" err="1"/>
              <a:t>necessarium</a:t>
            </a:r>
            <a:r>
              <a:rPr lang="en-US" dirty="0"/>
              <a:t> non </a:t>
            </a:r>
            <a:r>
              <a:rPr lang="en-US" dirty="0" err="1"/>
              <a:t>impletum</a:t>
            </a:r>
            <a:r>
              <a:rPr lang="en-US" dirty="0"/>
              <a:t>/</a:t>
            </a:r>
            <a:r>
              <a:rPr lang="en-US" dirty="0" err="1"/>
              <a:t>electum</a:t>
            </a:r>
            <a:r>
              <a:rPr lang="en-US" dirty="0"/>
              <a:t> </a:t>
            </a:r>
            <a:r>
              <a:rPr lang="en-US" dirty="0" err="1"/>
              <a:t>errorem</a:t>
            </a:r>
            <a:r>
              <a:rPr lang="en-US" dirty="0"/>
              <a:t> </a:t>
            </a:r>
            <a:r>
              <a:rPr lang="en-US" dirty="0" err="1"/>
              <a:t>causabit</a:t>
            </a:r>
            <a:r>
              <a:rPr lang="en-US" dirty="0"/>
              <a:t> cum </a:t>
            </a:r>
            <a:r>
              <a:rPr lang="en-US" dirty="0" err="1"/>
              <a:t>submittis</a:t>
            </a:r>
            <a:r>
              <a:rPr lang="en-US" dirty="0"/>
              <a:t> et </a:t>
            </a:r>
            <a:r>
              <a:rPr lang="en-US" dirty="0" err="1"/>
              <a:t>spatium</a:t>
            </a:r>
            <a:r>
              <a:rPr lang="en-US" dirty="0"/>
              <a:t> </a:t>
            </a:r>
            <a:r>
              <a:rPr lang="en-US" dirty="0" err="1"/>
              <a:t>implere</a:t>
            </a:r>
            <a:r>
              <a:rPr lang="en-US" dirty="0"/>
              <a:t> </a:t>
            </a:r>
            <a:r>
              <a:rPr lang="en-US" dirty="0" err="1"/>
              <a:t>debebis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2370AB-2FE2-43FC-A7DA-1F363A720C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11" t="40474" r="17715" b="49555"/>
          <a:stretch/>
        </p:blipFill>
        <p:spPr>
          <a:xfrm>
            <a:off x="1567957" y="1581292"/>
            <a:ext cx="9745062" cy="7952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114E3CC-2E7D-4EDC-822C-FAF1F951D3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54293" r="17933" b="31351"/>
          <a:stretch/>
        </p:blipFill>
        <p:spPr>
          <a:xfrm>
            <a:off x="2930768" y="4335931"/>
            <a:ext cx="6388783" cy="153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470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4BC4F0-4C5F-4B37-806D-15D537601E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17" t="26118" r="51250" b="33363"/>
          <a:stretch/>
        </p:blipFill>
        <p:spPr>
          <a:xfrm>
            <a:off x="2592925" y="2227835"/>
            <a:ext cx="5214644" cy="363623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07590"/>
            <a:ext cx="8911687" cy="624395"/>
          </a:xfrm>
        </p:spPr>
        <p:txBody>
          <a:bodyPr>
            <a:normAutofit/>
          </a:bodyPr>
          <a:lstStyle/>
          <a:p>
            <a:r>
              <a:rPr lang="it-IT" sz="2700" dirty="0"/>
              <a:t>Patriam Domiciliationis ex indice delineante elige.</a:t>
            </a:r>
            <a:endParaRPr lang="en-US" sz="32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D2C357C-7FE2-429D-80CE-130918A62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624" y="5917220"/>
            <a:ext cx="8432234" cy="721110"/>
          </a:xfrm>
        </p:spPr>
        <p:txBody>
          <a:bodyPr>
            <a:normAutofit/>
          </a:bodyPr>
          <a:lstStyle/>
          <a:p>
            <a:pPr lvl="1"/>
            <a:r>
              <a:rPr lang="en-US" dirty="0" err="1"/>
              <a:t>Patriam</a:t>
            </a:r>
            <a:r>
              <a:rPr lang="en-US" dirty="0"/>
              <a:t> </a:t>
            </a:r>
            <a:r>
              <a:rPr lang="en-US" dirty="0" err="1"/>
              <a:t>habitationis</a:t>
            </a:r>
            <a:r>
              <a:rPr lang="en-US" dirty="0"/>
              <a:t> </a:t>
            </a:r>
            <a:r>
              <a:rPr lang="en-US" dirty="0" err="1"/>
              <a:t>electam</a:t>
            </a:r>
            <a:r>
              <a:rPr lang="en-US" dirty="0"/>
              <a:t> </a:t>
            </a:r>
            <a:r>
              <a:rPr lang="en-US" dirty="0" err="1"/>
              <a:t>preme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Italia in hoc </a:t>
            </a:r>
            <a:r>
              <a:rPr lang="en-US" dirty="0" err="1"/>
              <a:t>exemplo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B76DC83-9A89-45B6-BDC2-522B2BAB3FF3}"/>
              </a:ext>
            </a:extLst>
          </p:cNvPr>
          <p:cNvSpPr txBox="1">
            <a:spLocks/>
          </p:cNvSpPr>
          <p:nvPr/>
        </p:nvSpPr>
        <p:spPr>
          <a:xfrm>
            <a:off x="1945623" y="931985"/>
            <a:ext cx="9361281" cy="11869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Preme indicem deorsum ut indicem patriae residentiae videas.</a:t>
            </a:r>
            <a:endParaRPr lang="en-US" dirty="0"/>
          </a:p>
          <a:p>
            <a:pPr lvl="1"/>
            <a:r>
              <a:rPr lang="pt-BR" dirty="0"/>
              <a:t>Ad patriam domicilii electam volve vel</a:t>
            </a:r>
            <a:endParaRPr lang="en-US" dirty="0"/>
          </a:p>
          <a:p>
            <a:pPr lvl="1"/>
            <a:r>
              <a:rPr lang="en-US" dirty="0" err="1"/>
              <a:t>Satus</a:t>
            </a:r>
            <a:r>
              <a:rPr lang="en-US" dirty="0"/>
              <a:t> typing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citius</a:t>
            </a:r>
            <a:r>
              <a:rPr lang="en-US" dirty="0"/>
              <a:t> ad </a:t>
            </a:r>
            <a:r>
              <a:rPr lang="en-US" dirty="0" err="1"/>
              <a:t>patriam</a:t>
            </a:r>
            <a:r>
              <a:rPr lang="en-US" dirty="0"/>
              <a:t> </a:t>
            </a:r>
            <a:r>
              <a:rPr lang="en-US" dirty="0" err="1"/>
              <a:t>commorationis</a:t>
            </a:r>
            <a:r>
              <a:rPr lang="en-US" dirty="0"/>
              <a:t> </a:t>
            </a:r>
            <a:r>
              <a:rPr lang="en-US" dirty="0" err="1"/>
              <a:t>electionis</a:t>
            </a:r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72E5A3D-2187-4C54-AD77-3EA92AAAE400}"/>
              </a:ext>
            </a:extLst>
          </p:cNvPr>
          <p:cNvSpPr/>
          <p:nvPr/>
        </p:nvSpPr>
        <p:spPr>
          <a:xfrm>
            <a:off x="2232440" y="4047589"/>
            <a:ext cx="1943906" cy="3979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129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4529"/>
          </a:xfrm>
        </p:spPr>
        <p:txBody>
          <a:bodyPr>
            <a:normAutofit/>
          </a:bodyPr>
          <a:lstStyle/>
          <a:p>
            <a:r>
              <a:rPr lang="en-US" sz="3200" dirty="0" err="1"/>
              <a:t>Inscriptionem</a:t>
            </a:r>
            <a:r>
              <a:rPr lang="en-US" sz="3200" dirty="0"/>
              <a:t> </a:t>
            </a:r>
            <a:r>
              <a:rPr lang="en-US" sz="3200" dirty="0" err="1"/>
              <a:t>electronicam</a:t>
            </a:r>
            <a:r>
              <a:rPr lang="en-US" sz="3200" dirty="0"/>
              <a:t> </a:t>
            </a:r>
            <a:r>
              <a:rPr lang="en-US" sz="3200" dirty="0" err="1"/>
              <a:t>tuam</a:t>
            </a:r>
            <a:r>
              <a:rPr lang="en-US" sz="3200" dirty="0"/>
              <a:t> inscribe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AA17A1-9B50-43BB-BF3A-36394F927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298639"/>
            <a:ext cx="8915400" cy="1295400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Inscriptionem</a:t>
            </a:r>
            <a:r>
              <a:rPr lang="en-US" dirty="0"/>
              <a:t> </a:t>
            </a:r>
            <a:r>
              <a:rPr lang="en-US" dirty="0" err="1"/>
              <a:t>electronicam</a:t>
            </a:r>
            <a:r>
              <a:rPr lang="en-US" dirty="0"/>
              <a:t> </a:t>
            </a:r>
            <a:r>
              <a:rPr lang="en-US" dirty="0" err="1"/>
              <a:t>tuam</a:t>
            </a:r>
            <a:r>
              <a:rPr lang="en-US" dirty="0"/>
              <a:t> </a:t>
            </a:r>
            <a:r>
              <a:rPr lang="en-US" dirty="0" err="1"/>
              <a:t>requirimus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consilium</a:t>
            </a:r>
            <a:r>
              <a:rPr lang="en-US" dirty="0"/>
              <a:t> </a:t>
            </a:r>
            <a:r>
              <a:rPr lang="en-US" dirty="0" err="1"/>
              <a:t>legendi</a:t>
            </a:r>
            <a:r>
              <a:rPr lang="en-US" dirty="0"/>
              <a:t> </a:t>
            </a:r>
            <a:r>
              <a:rPr lang="en-US" dirty="0" err="1"/>
              <a:t>tibi</a:t>
            </a:r>
            <a:r>
              <a:rPr lang="en-US" dirty="0"/>
              <a:t> </a:t>
            </a:r>
            <a:r>
              <a:rPr lang="en-US" dirty="0" err="1"/>
              <a:t>mittamus</a:t>
            </a:r>
            <a:r>
              <a:rPr lang="en-US" dirty="0"/>
              <a:t> vel </a:t>
            </a:r>
            <a:r>
              <a:rPr lang="en-US" dirty="0" err="1"/>
              <a:t>nexum</a:t>
            </a:r>
            <a:r>
              <a:rPr lang="en-US" dirty="0"/>
              <a:t> ad </a:t>
            </a:r>
            <a:r>
              <a:rPr lang="en-US" dirty="0" err="1"/>
              <a:t>consilium</a:t>
            </a:r>
            <a:r>
              <a:rPr lang="en-US" dirty="0"/>
              <a:t> </a:t>
            </a:r>
            <a:r>
              <a:rPr lang="en-US" dirty="0" err="1"/>
              <a:t>legendi</a:t>
            </a:r>
            <a:r>
              <a:rPr lang="en-US" dirty="0"/>
              <a:t> </a:t>
            </a:r>
            <a:r>
              <a:rPr lang="en-US" dirty="0" err="1"/>
              <a:t>Bibliae</a:t>
            </a:r>
            <a:r>
              <a:rPr lang="en-US" dirty="0"/>
              <a:t> </a:t>
            </a:r>
            <a:r>
              <a:rPr lang="en-US" dirty="0" err="1"/>
              <a:t>tibi</a:t>
            </a:r>
            <a:r>
              <a:rPr lang="en-US" dirty="0"/>
              <a:t> </a:t>
            </a:r>
            <a:r>
              <a:rPr lang="en-US" dirty="0" err="1"/>
              <a:t>aptum</a:t>
            </a:r>
            <a:r>
              <a:rPr lang="en-US" dirty="0"/>
              <a:t> </a:t>
            </a:r>
            <a:r>
              <a:rPr lang="en-US" dirty="0" err="1"/>
              <a:t>depromendum</a:t>
            </a:r>
            <a:r>
              <a:rPr lang="en-US" dirty="0"/>
              <a:t>. Nisi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roges</a:t>
            </a:r>
            <a:r>
              <a:rPr lang="en-US" dirty="0"/>
              <a:t> ne id </a:t>
            </a:r>
            <a:r>
              <a:rPr lang="en-US" dirty="0" err="1"/>
              <a:t>faciamus</a:t>
            </a:r>
            <a:r>
              <a:rPr lang="en-US" dirty="0"/>
              <a:t> cum </a:t>
            </a:r>
            <a:r>
              <a:rPr lang="en-US" dirty="0" err="1"/>
              <a:t>petitionem</a:t>
            </a:r>
            <a:r>
              <a:rPr lang="en-US" dirty="0"/>
              <a:t> </a:t>
            </a:r>
            <a:r>
              <a:rPr lang="en-US" dirty="0" err="1"/>
              <a:t>tuam</a:t>
            </a:r>
            <a:r>
              <a:rPr lang="en-US" dirty="0"/>
              <a:t> </a:t>
            </a:r>
            <a:r>
              <a:rPr lang="en-US" dirty="0" err="1"/>
              <a:t>submittis</a:t>
            </a:r>
            <a:r>
              <a:rPr lang="en-US" dirty="0"/>
              <a:t>, WBP </a:t>
            </a:r>
            <a:r>
              <a:rPr lang="en-US" dirty="0" err="1"/>
              <a:t>epistulas</a:t>
            </a:r>
            <a:r>
              <a:rPr lang="en-US" dirty="0"/>
              <a:t> </a:t>
            </a:r>
            <a:r>
              <a:rPr lang="en-US" dirty="0" err="1"/>
              <a:t>electronicas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mittet</a:t>
            </a:r>
            <a:r>
              <a:rPr lang="en-US" dirty="0"/>
              <a:t> cum </a:t>
            </a:r>
            <a:r>
              <a:rPr lang="en-US" dirty="0" err="1"/>
              <a:t>renovationibus</a:t>
            </a:r>
            <a:r>
              <a:rPr lang="en-US" dirty="0"/>
              <a:t>, </a:t>
            </a:r>
            <a:r>
              <a:rPr lang="en-US" dirty="0" err="1"/>
              <a:t>novis</a:t>
            </a:r>
            <a:r>
              <a:rPr lang="en-US" dirty="0"/>
              <a:t> </a:t>
            </a:r>
            <a:r>
              <a:rPr lang="en-US" dirty="0" err="1"/>
              <a:t>interpretationibus</a:t>
            </a:r>
            <a:r>
              <a:rPr lang="en-US" dirty="0"/>
              <a:t> et </a:t>
            </a:r>
            <a:r>
              <a:rPr lang="en-US" dirty="0" err="1"/>
              <a:t>novis</a:t>
            </a:r>
            <a:r>
              <a:rPr lang="en-US" dirty="0"/>
              <a:t> </a:t>
            </a:r>
            <a:r>
              <a:rPr lang="en-US" dirty="0" err="1"/>
              <a:t>consiliis</a:t>
            </a:r>
            <a:r>
              <a:rPr lang="en-US" dirty="0"/>
              <a:t>.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048993CB-0B80-456E-A784-F34BCC291EEC}"/>
              </a:ext>
            </a:extLst>
          </p:cNvPr>
          <p:cNvSpPr txBox="1">
            <a:spLocks/>
          </p:cNvSpPr>
          <p:nvPr/>
        </p:nvSpPr>
        <p:spPr>
          <a:xfrm>
            <a:off x="2589212" y="5772149"/>
            <a:ext cx="8915400" cy="654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Numquam inscriptionem tuam electronicam ulla de causa cum quoquam communicabimus.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352A6D-0D24-45AC-A082-A6CC067A24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5044" r="18293" b="62742"/>
          <a:stretch/>
        </p:blipFill>
        <p:spPr>
          <a:xfrm>
            <a:off x="2589212" y="2628591"/>
            <a:ext cx="8196976" cy="169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15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4336549-59C8-4DB6-9C02-96B68B83BE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40" t="25716" r="52836" b="35644"/>
          <a:stretch/>
        </p:blipFill>
        <p:spPr>
          <a:xfrm>
            <a:off x="2349134" y="2101363"/>
            <a:ext cx="4834181" cy="34123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093EE7-9C42-47FC-9116-E39BCA636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96590"/>
            <a:ext cx="8911687" cy="823690"/>
          </a:xfrm>
        </p:spPr>
        <p:txBody>
          <a:bodyPr/>
          <a:lstStyle/>
          <a:p>
            <a:r>
              <a:rPr lang="en-US" dirty="0" err="1"/>
              <a:t>Linguam</a:t>
            </a:r>
            <a:r>
              <a:rPr lang="en-US" dirty="0"/>
              <a:t> </a:t>
            </a:r>
            <a:r>
              <a:rPr lang="en-US" dirty="0" err="1"/>
              <a:t>Tuam</a:t>
            </a:r>
            <a:r>
              <a:rPr lang="en-US" dirty="0"/>
              <a:t> </a:t>
            </a:r>
            <a:r>
              <a:rPr lang="en-US" dirty="0" err="1"/>
              <a:t>Elige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08B1F-2BE0-41AD-B178-1D3BEA4C9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2808" y="5539153"/>
            <a:ext cx="10141804" cy="1178169"/>
          </a:xfrm>
        </p:spPr>
        <p:txBody>
          <a:bodyPr>
            <a:normAutofit/>
          </a:bodyPr>
          <a:lstStyle/>
          <a:p>
            <a:pPr lvl="1"/>
            <a:r>
              <a:rPr lang="en-US" dirty="0" err="1"/>
              <a:t>Linguam</a:t>
            </a:r>
            <a:r>
              <a:rPr lang="en-US" dirty="0"/>
              <a:t> </a:t>
            </a:r>
            <a:r>
              <a:rPr lang="en-US" dirty="0" err="1"/>
              <a:t>elegeris</a:t>
            </a:r>
            <a:r>
              <a:rPr lang="en-US" dirty="0"/>
              <a:t> </a:t>
            </a:r>
            <a:r>
              <a:rPr lang="en-US" dirty="0" err="1"/>
              <a:t>preme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Latina in hoc </a:t>
            </a:r>
            <a:r>
              <a:rPr lang="en-US" dirty="0" err="1"/>
              <a:t>exemplo</a:t>
            </a:r>
            <a:endParaRPr lang="en-US" dirty="0"/>
          </a:p>
          <a:p>
            <a:pPr marL="0" indent="0">
              <a:buNone/>
            </a:pPr>
            <a:r>
              <a:rPr lang="pt-BR" dirty="0"/>
              <a:t>Lingua, quam eligis, indicem versionum Biblicarum determinare possis e</a:t>
            </a:r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767AE4D-5125-4834-8708-0DF437012666}"/>
              </a:ext>
            </a:extLst>
          </p:cNvPr>
          <p:cNvSpPr/>
          <p:nvPr/>
        </p:nvSpPr>
        <p:spPr>
          <a:xfrm>
            <a:off x="2179684" y="4000501"/>
            <a:ext cx="1521875" cy="3979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1AC4E2E-4DD7-42EE-8C33-AD425280EA2C}"/>
              </a:ext>
            </a:extLst>
          </p:cNvPr>
          <p:cNvSpPr txBox="1">
            <a:spLocks/>
          </p:cNvSpPr>
          <p:nvPr/>
        </p:nvSpPr>
        <p:spPr>
          <a:xfrm>
            <a:off x="1828801" y="920280"/>
            <a:ext cx="7587762" cy="12517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Preme deorsum ut indicem linguarum videas.</a:t>
            </a:r>
            <a:endParaRPr lang="en-US" dirty="0"/>
          </a:p>
          <a:p>
            <a:pPr lvl="1"/>
            <a:r>
              <a:rPr lang="da-DK" dirty="0"/>
              <a:t>Ad electionem linguae tuae volve vel</a:t>
            </a:r>
            <a:endParaRPr lang="en-US" dirty="0"/>
          </a:p>
          <a:p>
            <a:pPr lvl="1"/>
            <a:r>
              <a:rPr lang="it-IT" dirty="0"/>
              <a:t>Scribere incipe ut celerius ad electionem linguae pervenias.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012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93FD-5803-478F-B727-B655C4415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47941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n-US" dirty="0"/>
              <a:t>Index </a:t>
            </a:r>
            <a:r>
              <a:rPr lang="en-US" dirty="0" err="1"/>
              <a:t>versionum</a:t>
            </a:r>
            <a:r>
              <a:rPr lang="en-US" dirty="0"/>
              <a:t> cum </a:t>
            </a:r>
            <a:r>
              <a:rPr lang="en-US" dirty="0" err="1"/>
              <a:t>electione</a:t>
            </a:r>
            <a:r>
              <a:rPr lang="en-US" dirty="0"/>
              <a:t> linguae </a:t>
            </a:r>
            <a:r>
              <a:rPr lang="en-US" dirty="0" err="1"/>
              <a:t>tuae</a:t>
            </a:r>
            <a:r>
              <a:rPr lang="en-US" dirty="0"/>
              <a:t> </a:t>
            </a:r>
            <a:r>
              <a:rPr lang="en-US" dirty="0" err="1"/>
              <a:t>coniunctus</a:t>
            </a:r>
            <a:r>
              <a:rPr lang="en-US" dirty="0"/>
              <a:t> </a:t>
            </a:r>
            <a:r>
              <a:rPr lang="en-US" dirty="0" err="1"/>
              <a:t>automatice</a:t>
            </a:r>
            <a:r>
              <a:rPr lang="en-US" dirty="0"/>
              <a:t> </a:t>
            </a:r>
            <a:r>
              <a:rPr lang="en-US" dirty="0" err="1"/>
              <a:t>implebitur</a:t>
            </a:r>
            <a:r>
              <a:rPr lang="en-US" dirty="0"/>
              <a:t>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46F52-4581-4919-BE41-B1F390D7F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845579"/>
            <a:ext cx="8915400" cy="4488109"/>
          </a:xfrm>
        </p:spPr>
        <p:txBody>
          <a:bodyPr>
            <a:normAutofit/>
          </a:bodyPr>
          <a:lstStyle/>
          <a:p>
            <a:r>
              <a:rPr lang="en-US" dirty="0"/>
              <a:t>Index </a:t>
            </a:r>
            <a:r>
              <a:rPr lang="en-US" dirty="0" err="1"/>
              <a:t>versionum</a:t>
            </a:r>
            <a:r>
              <a:rPr lang="en-US" dirty="0"/>
              <a:t> </a:t>
            </a:r>
            <a:r>
              <a:rPr lang="en-US" dirty="0" err="1"/>
              <a:t>alphabetice</a:t>
            </a:r>
            <a:r>
              <a:rPr lang="en-US" dirty="0"/>
              <a:t> intra </a:t>
            </a:r>
            <a:r>
              <a:rPr lang="en-US" dirty="0" err="1"/>
              <a:t>linguam</a:t>
            </a:r>
            <a:r>
              <a:rPr lang="en-US" dirty="0"/>
              <a:t> </a:t>
            </a:r>
            <a:r>
              <a:rPr lang="en-US" dirty="0" err="1"/>
              <a:t>electam</a:t>
            </a:r>
            <a:r>
              <a:rPr lang="en-US" dirty="0"/>
              <a:t> est. </a:t>
            </a:r>
            <a:r>
              <a:rPr lang="en-US" dirty="0" err="1"/>
              <a:t>Descriptio</a:t>
            </a:r>
            <a:r>
              <a:rPr lang="en-US" dirty="0"/>
              <a:t> </a:t>
            </a:r>
            <a:r>
              <a:rPr lang="en-US" dirty="0" err="1"/>
              <a:t>translationis</a:t>
            </a:r>
            <a:r>
              <a:rPr lang="en-US" dirty="0"/>
              <a:t> </a:t>
            </a:r>
            <a:r>
              <a:rPr lang="en-US" dirty="0" err="1"/>
              <a:t>specificae</a:t>
            </a:r>
            <a:r>
              <a:rPr lang="en-US" dirty="0"/>
              <a:t> </a:t>
            </a:r>
            <a:r>
              <a:rPr lang="en-US" dirty="0" err="1"/>
              <a:t>tibi</a:t>
            </a:r>
            <a:r>
              <a:rPr lang="en-US" dirty="0"/>
              <a:t> </a:t>
            </a:r>
            <a:r>
              <a:rPr lang="en-US" dirty="0" err="1"/>
              <a:t>indicabit</a:t>
            </a:r>
            <a:r>
              <a:rPr lang="en-US" dirty="0"/>
              <a:t> </a:t>
            </a:r>
            <a:r>
              <a:rPr lang="en-US" dirty="0" err="1"/>
              <a:t>utrum</a:t>
            </a:r>
            <a:r>
              <a:rPr lang="en-US" dirty="0"/>
              <a:t> </a:t>
            </a:r>
            <a:r>
              <a:rPr lang="en-US" dirty="0" err="1"/>
              <a:t>translatio</a:t>
            </a:r>
            <a:r>
              <a:rPr lang="en-US" dirty="0"/>
              <a:t> sit:</a:t>
            </a:r>
          </a:p>
          <a:p>
            <a:pPr lvl="1"/>
            <a:r>
              <a:rPr lang="it-IT" dirty="0"/>
              <a:t>Biblia Integra – Libri LXVI (Vetus et Novum Testamentum)</a:t>
            </a:r>
            <a:endParaRPr lang="en-US" dirty="0"/>
          </a:p>
          <a:p>
            <a:pPr lvl="1"/>
            <a:r>
              <a:rPr lang="en-US" dirty="0"/>
              <a:t>Biblia </a:t>
            </a:r>
            <a:r>
              <a:rPr lang="en-US" dirty="0" err="1"/>
              <a:t>completa</a:t>
            </a:r>
            <a:r>
              <a:rPr lang="en-US" dirty="0"/>
              <a:t> cum x libris </a:t>
            </a:r>
            <a:r>
              <a:rPr lang="en-US" dirty="0" err="1"/>
              <a:t>Apocryphis</a:t>
            </a:r>
            <a:r>
              <a:rPr lang="en-US" dirty="0"/>
              <a:t> (</a:t>
            </a:r>
            <a:r>
              <a:rPr lang="en-US" dirty="0" err="1"/>
              <a:t>Vetus</a:t>
            </a:r>
            <a:r>
              <a:rPr lang="en-US" dirty="0"/>
              <a:t> et Novum </a:t>
            </a:r>
            <a:r>
              <a:rPr lang="en-US" dirty="0" err="1"/>
              <a:t>Testamentum</a:t>
            </a:r>
            <a:r>
              <a:rPr lang="en-US" dirty="0"/>
              <a:t> cum </a:t>
            </a:r>
            <a:r>
              <a:rPr lang="en-US" dirty="0" err="1"/>
              <a:t>quibusdam</a:t>
            </a:r>
            <a:r>
              <a:rPr lang="en-US" dirty="0"/>
              <a:t> libris </a:t>
            </a:r>
            <a:r>
              <a:rPr lang="en-US" dirty="0" err="1"/>
              <a:t>Apocryphis</a:t>
            </a:r>
            <a:r>
              <a:rPr lang="en-US" dirty="0"/>
              <a:t>. </a:t>
            </a:r>
            <a:r>
              <a:rPr lang="en-US" dirty="0" err="1"/>
              <a:t>Littera</a:t>
            </a:r>
            <a:r>
              <a:rPr lang="en-US" dirty="0"/>
              <a:t> "x" </a:t>
            </a:r>
            <a:r>
              <a:rPr lang="en-US" dirty="0" err="1"/>
              <a:t>numerum</a:t>
            </a:r>
            <a:r>
              <a:rPr lang="en-US" dirty="0"/>
              <a:t> </a:t>
            </a:r>
            <a:r>
              <a:rPr lang="en-US" dirty="0" err="1"/>
              <a:t>librorum</a:t>
            </a:r>
            <a:r>
              <a:rPr lang="en-US" dirty="0"/>
              <a:t> </a:t>
            </a:r>
            <a:r>
              <a:rPr lang="en-US" dirty="0" err="1"/>
              <a:t>significat</a:t>
            </a:r>
            <a:r>
              <a:rPr lang="en-US" dirty="0"/>
              <a:t>.)</a:t>
            </a:r>
          </a:p>
          <a:p>
            <a:pPr lvl="1"/>
            <a:r>
              <a:rPr lang="it-IT" dirty="0"/>
              <a:t>Novum Testamentum Solum – XXVII libri Novi Testamenti</a:t>
            </a:r>
            <a:endParaRPr lang="en-US" dirty="0"/>
          </a:p>
          <a:p>
            <a:pPr lvl="1"/>
            <a:r>
              <a:rPr lang="it-IT" dirty="0"/>
              <a:t>Novum Testamentum cum Aliis Libris - XXVII libri Novi Testamenti plus nonnulli libri Veteris Testamenti</a:t>
            </a:r>
            <a:endParaRPr lang="en-US" dirty="0"/>
          </a:p>
          <a:p>
            <a:pPr lvl="1"/>
            <a:r>
              <a:rPr lang="en-US" dirty="0" err="1"/>
              <a:t>Vetus</a:t>
            </a:r>
            <a:r>
              <a:rPr lang="en-US" dirty="0"/>
              <a:t> </a:t>
            </a:r>
            <a:r>
              <a:rPr lang="en-US" dirty="0" err="1"/>
              <a:t>Testamentum</a:t>
            </a:r>
            <a:r>
              <a:rPr lang="en-US" dirty="0"/>
              <a:t> Solum – Libri XXXIX </a:t>
            </a:r>
            <a:r>
              <a:rPr lang="en-US" dirty="0" err="1"/>
              <a:t>Veteris</a:t>
            </a:r>
            <a:r>
              <a:rPr lang="en-US" dirty="0"/>
              <a:t> </a:t>
            </a:r>
            <a:r>
              <a:rPr lang="en-US" dirty="0" err="1"/>
              <a:t>Testamenti</a:t>
            </a:r>
            <a:endParaRPr lang="en-US" dirty="0"/>
          </a:p>
          <a:p>
            <a:pPr lvl="1"/>
            <a:r>
              <a:rPr lang="en-US" dirty="0" err="1"/>
              <a:t>Desunt</a:t>
            </a:r>
            <a:r>
              <a:rPr lang="en-US" dirty="0"/>
              <a:t> libri x (s) — Aliquot </a:t>
            </a:r>
            <a:r>
              <a:rPr lang="en-US" dirty="0" err="1"/>
              <a:t>versiones</a:t>
            </a:r>
            <a:r>
              <a:rPr lang="en-US" dirty="0"/>
              <a:t> </a:t>
            </a:r>
            <a:r>
              <a:rPr lang="en-US" dirty="0" err="1"/>
              <a:t>desunt</a:t>
            </a:r>
            <a:r>
              <a:rPr lang="en-US" dirty="0"/>
              <a:t> libri. X numerus </a:t>
            </a:r>
            <a:r>
              <a:rPr lang="en-US" dirty="0" err="1"/>
              <a:t>librorum</a:t>
            </a:r>
            <a:r>
              <a:rPr lang="en-US" dirty="0"/>
              <a:t> </a:t>
            </a:r>
            <a:r>
              <a:rPr lang="en-US" dirty="0" err="1"/>
              <a:t>absentis</a:t>
            </a:r>
            <a:r>
              <a:rPr lang="en-US" dirty="0"/>
              <a:t> </a:t>
            </a:r>
            <a:r>
              <a:rPr lang="en-US" dirty="0" err="1"/>
              <a:t>repraesentat</a:t>
            </a:r>
            <a:endParaRPr lang="en-US" dirty="0"/>
          </a:p>
          <a:p>
            <a:pPr lvl="1"/>
            <a:r>
              <a:rPr lang="en-US" dirty="0"/>
              <a:t>Libri x – </a:t>
            </a:r>
            <a:r>
              <a:rPr lang="en-US" dirty="0" err="1"/>
              <a:t>Nonnullae</a:t>
            </a:r>
            <a:r>
              <a:rPr lang="en-US" dirty="0"/>
              <a:t> </a:t>
            </a:r>
            <a:r>
              <a:rPr lang="en-US" dirty="0" err="1"/>
              <a:t>interpretationes</a:t>
            </a:r>
            <a:r>
              <a:rPr lang="en-US" dirty="0"/>
              <a:t> </a:t>
            </a:r>
            <a:r>
              <a:rPr lang="en-US" dirty="0" err="1"/>
              <a:t>numerum</a:t>
            </a:r>
            <a:r>
              <a:rPr lang="en-US" dirty="0"/>
              <a:t> </a:t>
            </a:r>
            <a:r>
              <a:rPr lang="en-US" dirty="0" err="1"/>
              <a:t>librorum</a:t>
            </a:r>
            <a:r>
              <a:rPr lang="en-US" dirty="0"/>
              <a:t> </a:t>
            </a:r>
            <a:r>
              <a:rPr lang="en-US" dirty="0" err="1"/>
              <a:t>limitatum</a:t>
            </a:r>
            <a:r>
              <a:rPr lang="en-US" dirty="0"/>
              <a:t> </a:t>
            </a:r>
            <a:r>
              <a:rPr lang="en-US" dirty="0" err="1"/>
              <a:t>habent</a:t>
            </a:r>
            <a:r>
              <a:rPr lang="en-US" dirty="0"/>
              <a:t>. Signum x </a:t>
            </a:r>
            <a:r>
              <a:rPr lang="en-US" dirty="0" err="1"/>
              <a:t>numerum</a:t>
            </a:r>
            <a:r>
              <a:rPr lang="en-US" dirty="0"/>
              <a:t> </a:t>
            </a:r>
            <a:r>
              <a:rPr lang="en-US" dirty="0" err="1"/>
              <a:t>librorum</a:t>
            </a:r>
            <a:r>
              <a:rPr lang="en-US" dirty="0"/>
              <a:t> in </a:t>
            </a:r>
            <a:r>
              <a:rPr lang="en-US" dirty="0" err="1"/>
              <a:t>interpretatione</a:t>
            </a:r>
            <a:r>
              <a:rPr lang="en-US" dirty="0"/>
              <a:t> </a:t>
            </a:r>
            <a:r>
              <a:rPr lang="en-US" dirty="0" err="1"/>
              <a:t>repraesentat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5871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4E6F070-422D-42FE-919B-AD2050F9A1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31" t="26252" r="34251" b="29291"/>
          <a:stretch/>
        </p:blipFill>
        <p:spPr>
          <a:xfrm>
            <a:off x="2329966" y="1273345"/>
            <a:ext cx="8773641" cy="42769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9815" y="246605"/>
            <a:ext cx="9598003" cy="875241"/>
          </a:xfrm>
        </p:spPr>
        <p:txBody>
          <a:bodyPr>
            <a:normAutofit fontScale="90000"/>
          </a:bodyPr>
          <a:lstStyle/>
          <a:p>
            <a:r>
              <a:rPr lang="pt-BR" dirty="0"/>
              <a:t>Hoc exemplum est eorum quae fortasse videbis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16897-693E-4C58-ABDF-02C35FAF8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6066952"/>
            <a:ext cx="8915400" cy="533400"/>
          </a:xfrm>
        </p:spPr>
        <p:txBody>
          <a:bodyPr/>
          <a:lstStyle/>
          <a:p>
            <a:r>
              <a:rPr lang="fr-FR" dirty="0"/>
              <a:t>(IC </a:t>
            </a:r>
            <a:r>
              <a:rPr lang="fr-FR" dirty="0" err="1"/>
              <a:t>xxxx</a:t>
            </a:r>
            <a:r>
              <a:rPr lang="fr-FR" dirty="0"/>
              <a:t>) est codex </a:t>
            </a:r>
            <a:r>
              <a:rPr lang="fr-FR" dirty="0" err="1"/>
              <a:t>internus</a:t>
            </a:r>
            <a:r>
              <a:rPr lang="fr-FR" dirty="0"/>
              <a:t> quem </a:t>
            </a:r>
            <a:r>
              <a:rPr lang="fr-FR" dirty="0" err="1"/>
              <a:t>utimur</a:t>
            </a:r>
            <a:r>
              <a:rPr lang="fr-FR" dirty="0"/>
              <a:t> in </a:t>
            </a:r>
            <a:r>
              <a:rPr lang="fr-FR" dirty="0" err="1"/>
              <a:t>petitione</a:t>
            </a:r>
            <a:r>
              <a:rPr lang="fr-FR" dirty="0"/>
              <a:t> tua </a:t>
            </a:r>
            <a:r>
              <a:rPr lang="fr-FR" dirty="0" err="1"/>
              <a:t>tractanda</a:t>
            </a:r>
            <a:r>
              <a:rPr lang="fr-FR" dirty="0"/>
              <a:t>.</a:t>
            </a:r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15A895D-D10A-431D-968C-6E546B515E52}"/>
              </a:ext>
            </a:extLst>
          </p:cNvPr>
          <p:cNvSpPr/>
          <p:nvPr/>
        </p:nvSpPr>
        <p:spPr>
          <a:xfrm>
            <a:off x="9703950" y="3715379"/>
            <a:ext cx="923437" cy="4781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0BBD2ED-D6E6-4922-AAE5-631ACF8EC145}"/>
              </a:ext>
            </a:extLst>
          </p:cNvPr>
          <p:cNvCxnSpPr>
            <a:cxnSpLocks/>
          </p:cNvCxnSpPr>
          <p:nvPr/>
        </p:nvCxnSpPr>
        <p:spPr>
          <a:xfrm flipV="1">
            <a:off x="3727938" y="4154763"/>
            <a:ext cx="6067944" cy="19121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0EB8F4B6-3165-4825-90E1-46D49A5E7A11}"/>
              </a:ext>
            </a:extLst>
          </p:cNvPr>
          <p:cNvSpPr/>
          <p:nvPr/>
        </p:nvSpPr>
        <p:spPr>
          <a:xfrm>
            <a:off x="2385299" y="1527495"/>
            <a:ext cx="2912279" cy="8752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D2BC64-0BE3-46DB-9118-C12A8E64A00C}"/>
              </a:ext>
            </a:extLst>
          </p:cNvPr>
          <p:cNvSpPr txBox="1">
            <a:spLocks/>
          </p:cNvSpPr>
          <p:nvPr/>
        </p:nvSpPr>
        <p:spPr>
          <a:xfrm>
            <a:off x="383173" y="2895598"/>
            <a:ext cx="1793966" cy="533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Intra </a:t>
            </a:r>
            <a:r>
              <a:rPr lang="en-US" dirty="0" err="1"/>
              <a:t>Indicem</a:t>
            </a:r>
            <a:r>
              <a:rPr lang="en-US" dirty="0"/>
              <a:t> quaere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optiones</a:t>
            </a:r>
            <a:r>
              <a:rPr lang="en-US" dirty="0"/>
              <a:t> </a:t>
            </a:r>
            <a:r>
              <a:rPr lang="en-US" dirty="0" err="1"/>
              <a:t>restringas</a:t>
            </a:r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B1636B-8086-41E4-A5F4-EFBA2A70941F}"/>
              </a:ext>
            </a:extLst>
          </p:cNvPr>
          <p:cNvCxnSpPr>
            <a:cxnSpLocks/>
          </p:cNvCxnSpPr>
          <p:nvPr/>
        </p:nvCxnSpPr>
        <p:spPr>
          <a:xfrm flipV="1">
            <a:off x="2039815" y="2272937"/>
            <a:ext cx="651876" cy="6226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829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815F23-F691-4334-AB03-34388DE8B6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81" t="36237" r="34952" b="28936"/>
          <a:stretch/>
        </p:blipFill>
        <p:spPr>
          <a:xfrm>
            <a:off x="2256270" y="1176889"/>
            <a:ext cx="9121842" cy="35748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46605"/>
            <a:ext cx="8911687" cy="875241"/>
          </a:xfrm>
        </p:spPr>
        <p:txBody>
          <a:bodyPr/>
          <a:lstStyle/>
          <a:p>
            <a:r>
              <a:rPr lang="en-US" dirty="0" err="1"/>
              <a:t>Quaerere</a:t>
            </a:r>
            <a:r>
              <a:rPr lang="en-US" dirty="0"/>
              <a:t> intra </a:t>
            </a:r>
            <a:r>
              <a:rPr lang="en-US" dirty="0" err="1"/>
              <a:t>Indicem</a:t>
            </a:r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EB8F4B6-3165-4825-90E1-46D49A5E7A11}"/>
              </a:ext>
            </a:extLst>
          </p:cNvPr>
          <p:cNvSpPr/>
          <p:nvPr/>
        </p:nvSpPr>
        <p:spPr>
          <a:xfrm>
            <a:off x="2314963" y="1386823"/>
            <a:ext cx="2912279" cy="8752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D2BC64-0BE3-46DB-9118-C12A8E64A00C}"/>
              </a:ext>
            </a:extLst>
          </p:cNvPr>
          <p:cNvSpPr txBox="1">
            <a:spLocks/>
          </p:cNvSpPr>
          <p:nvPr/>
        </p:nvSpPr>
        <p:spPr>
          <a:xfrm>
            <a:off x="312837" y="2754926"/>
            <a:ext cx="1793966" cy="533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Intra </a:t>
            </a:r>
            <a:r>
              <a:rPr lang="en-US" dirty="0" err="1"/>
              <a:t>Indicem</a:t>
            </a:r>
            <a:r>
              <a:rPr lang="en-US" dirty="0"/>
              <a:t> quaere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optiones</a:t>
            </a:r>
            <a:r>
              <a:rPr lang="en-US" dirty="0"/>
              <a:t> </a:t>
            </a:r>
            <a:r>
              <a:rPr lang="en-US" dirty="0" err="1"/>
              <a:t>restringas</a:t>
            </a:r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B1636B-8086-41E4-A5F4-EFBA2A70941F}"/>
              </a:ext>
            </a:extLst>
          </p:cNvPr>
          <p:cNvCxnSpPr>
            <a:cxnSpLocks/>
          </p:cNvCxnSpPr>
          <p:nvPr/>
        </p:nvCxnSpPr>
        <p:spPr>
          <a:xfrm flipV="1">
            <a:off x="1969479" y="2132265"/>
            <a:ext cx="651876" cy="6226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1485A5A-993F-4693-BF8E-5FA48B150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938" y="5627077"/>
            <a:ext cx="8915400" cy="533401"/>
          </a:xfrm>
        </p:spPr>
        <p:txBody>
          <a:bodyPr>
            <a:normAutofit/>
          </a:bodyPr>
          <a:lstStyle/>
          <a:p>
            <a:r>
              <a:rPr lang="en-US" dirty="0"/>
              <a:t>In hoc </a:t>
            </a:r>
            <a:r>
              <a:rPr lang="en-US" dirty="0" err="1"/>
              <a:t>exemplo</a:t>
            </a:r>
            <a:r>
              <a:rPr lang="en-US" dirty="0"/>
              <a:t>, intra </a:t>
            </a:r>
            <a:r>
              <a:rPr lang="en-US" dirty="0" err="1"/>
              <a:t>indicem</a:t>
            </a:r>
            <a:r>
              <a:rPr lang="en-US" dirty="0"/>
              <a:t> </a:t>
            </a:r>
            <a:r>
              <a:rPr lang="en-US" dirty="0" err="1"/>
              <a:t>quaesivi</a:t>
            </a:r>
            <a:r>
              <a:rPr lang="en-US" dirty="0"/>
              <a:t> “Complete”</a:t>
            </a:r>
            <a:endParaRPr lang="en-US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718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A246CD7-13B9-4CC9-919F-EF396748C0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29" t="70815" r="56660" b="23576"/>
          <a:stretch/>
        </p:blipFill>
        <p:spPr>
          <a:xfrm>
            <a:off x="2592925" y="2263338"/>
            <a:ext cx="5567388" cy="12426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549" y="246605"/>
            <a:ext cx="9728063" cy="1557158"/>
          </a:xfrm>
        </p:spPr>
        <p:txBody>
          <a:bodyPr>
            <a:noAutofit/>
          </a:bodyPr>
          <a:lstStyle/>
          <a:p>
            <a:r>
              <a:rPr lang="en-US" sz="3200" dirty="0" err="1"/>
              <a:t>Versiones</a:t>
            </a:r>
            <a:r>
              <a:rPr lang="en-US" sz="3200" dirty="0"/>
              <a:t> </a:t>
            </a:r>
            <a:r>
              <a:rPr lang="en-US" sz="3200" dirty="0" err="1"/>
              <a:t>Iure</a:t>
            </a:r>
            <a:r>
              <a:rPr lang="en-US" sz="3200" dirty="0"/>
              <a:t> </a:t>
            </a:r>
            <a:r>
              <a:rPr lang="en-US" sz="3200" dirty="0" err="1"/>
              <a:t>Auctoris</a:t>
            </a:r>
            <a:r>
              <a:rPr lang="en-US" sz="3200" dirty="0"/>
              <a:t> </a:t>
            </a:r>
            <a:r>
              <a:rPr lang="en-US" sz="3200" dirty="0" err="1"/>
              <a:t>Protectae</a:t>
            </a:r>
            <a:br>
              <a:rPr lang="en-US" sz="1200" dirty="0"/>
            </a:br>
            <a:br>
              <a:rPr lang="en-US" sz="1200" dirty="0"/>
            </a:b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Quaedam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spatia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in forma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claudentur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si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versionem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Bibliorum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iure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auctoris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protectam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elegeris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.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Lege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,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ducem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tantum pro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versionibus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iure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auctoris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protectis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praebere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possumus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.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Symbolum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iuris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auctoris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© in fine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descriptionis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versionis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videbis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.</a:t>
            </a:r>
            <a:endParaRPr lang="en-US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16897-693E-4C58-ABDF-02C35FAF8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938" y="4396154"/>
            <a:ext cx="8915400" cy="1459524"/>
          </a:xfrm>
        </p:spPr>
        <p:txBody>
          <a:bodyPr>
            <a:normAutofit/>
          </a:bodyPr>
          <a:lstStyle/>
          <a:p>
            <a:r>
              <a:rPr lang="en-US" dirty="0" err="1">
                <a:cs typeface="Times New Roman" panose="02020603050405020304" pitchFamily="18" charset="0"/>
              </a:rPr>
              <a:t>Lege</a:t>
            </a:r>
            <a:r>
              <a:rPr lang="en-US" dirty="0">
                <a:cs typeface="Times New Roman" panose="02020603050405020304" pitchFamily="18" charset="0"/>
              </a:rPr>
              <a:t> nobis non licet </a:t>
            </a:r>
            <a:r>
              <a:rPr lang="en-US" dirty="0" err="1">
                <a:cs typeface="Times New Roman" panose="02020603050405020304" pitchFamily="18" charset="0"/>
              </a:rPr>
              <a:t>textum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scripturarum</a:t>
            </a:r>
            <a:r>
              <a:rPr lang="en-US" dirty="0">
                <a:cs typeface="Times New Roman" panose="02020603050405020304" pitchFamily="18" charset="0"/>
              </a:rPr>
              <a:t> pro </a:t>
            </a:r>
            <a:r>
              <a:rPr lang="en-US" dirty="0" err="1">
                <a:cs typeface="Times New Roman" panose="02020603050405020304" pitchFamily="18" charset="0"/>
              </a:rPr>
              <a:t>versionibus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Bibliorum</a:t>
            </a:r>
            <a:r>
              <a:rPr lang="en-US" dirty="0">
                <a:cs typeface="Times New Roman" panose="02020603050405020304" pitchFamily="18" charset="0"/>
              </a:rPr>
              <a:t> sub </a:t>
            </a:r>
            <a:r>
              <a:rPr lang="en-US" dirty="0" err="1">
                <a:cs typeface="Times New Roman" panose="02020603050405020304" pitchFamily="18" charset="0"/>
              </a:rPr>
              <a:t>iure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auctoris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currenti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praebere</a:t>
            </a:r>
            <a:r>
              <a:rPr lang="en-US" dirty="0">
                <a:cs typeface="Times New Roman" panose="02020603050405020304" pitchFamily="18" charset="0"/>
              </a:rPr>
              <a:t>. </a:t>
            </a:r>
            <a:r>
              <a:rPr lang="en-US" dirty="0" err="1">
                <a:cs typeface="Times New Roman" panose="02020603050405020304" pitchFamily="18" charset="0"/>
              </a:rPr>
              <a:t>Quaevis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versio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quae</a:t>
            </a:r>
            <a:r>
              <a:rPr lang="en-US" dirty="0">
                <a:cs typeface="Times New Roman" panose="02020603050405020304" pitchFamily="18" charset="0"/>
              </a:rPr>
              <a:t> sub </a:t>
            </a:r>
            <a:r>
              <a:rPr lang="en-US" dirty="0" err="1">
                <a:cs typeface="Times New Roman" panose="02020603050405020304" pitchFamily="18" charset="0"/>
              </a:rPr>
              <a:t>iure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auctoris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currenti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est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symbolum</a:t>
            </a:r>
            <a:r>
              <a:rPr lang="en-US" dirty="0">
                <a:cs typeface="Times New Roman" panose="02020603050405020304" pitchFamily="18" charset="0"/>
              </a:rPr>
              <a:t> © in fine </a:t>
            </a:r>
            <a:r>
              <a:rPr lang="en-US" dirty="0" err="1">
                <a:cs typeface="Times New Roman" panose="02020603050405020304" pitchFamily="18" charset="0"/>
              </a:rPr>
              <a:t>habebit</a:t>
            </a:r>
            <a:r>
              <a:rPr lang="en-US" dirty="0">
                <a:cs typeface="Times New Roman" panose="02020603050405020304" pitchFamily="18" charset="0"/>
              </a:rPr>
              <a:t>. Pro his </a:t>
            </a:r>
            <a:r>
              <a:rPr lang="en-US" dirty="0" err="1">
                <a:cs typeface="Times New Roman" panose="02020603050405020304" pitchFamily="18" charset="0"/>
              </a:rPr>
              <a:t>versionibus</a:t>
            </a:r>
            <a:r>
              <a:rPr lang="en-US" dirty="0">
                <a:cs typeface="Times New Roman" panose="02020603050405020304" pitchFamily="18" charset="0"/>
              </a:rPr>
              <a:t>, tantum </a:t>
            </a:r>
            <a:r>
              <a:rPr lang="en-US" dirty="0" err="1">
                <a:cs typeface="Times New Roman" panose="02020603050405020304" pitchFamily="18" charset="0"/>
              </a:rPr>
              <a:t>ducem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praebere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possumus</a:t>
            </a:r>
            <a:r>
              <a:rPr lang="en-US" dirty="0"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15A895D-D10A-431D-968C-6E546B515E52}"/>
              </a:ext>
            </a:extLst>
          </p:cNvPr>
          <p:cNvSpPr/>
          <p:nvPr/>
        </p:nvSpPr>
        <p:spPr>
          <a:xfrm>
            <a:off x="6702669" y="2575126"/>
            <a:ext cx="923437" cy="4781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115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7BA3103-4ABE-4EE5-A615-5D54790EF1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81" t="46614" r="34952" b="28936"/>
          <a:stretch/>
        </p:blipFill>
        <p:spPr>
          <a:xfrm>
            <a:off x="2432116" y="1748238"/>
            <a:ext cx="8250538" cy="22699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2DE45E-3BCD-40E7-8F36-E4EF5931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67348"/>
            <a:ext cx="8911687" cy="1280890"/>
          </a:xfrm>
        </p:spPr>
        <p:txBody>
          <a:bodyPr/>
          <a:lstStyle/>
          <a:p>
            <a:r>
              <a:rPr lang="en-US" dirty="0" err="1"/>
              <a:t>Preme</a:t>
            </a:r>
            <a:r>
              <a:rPr lang="en-US" dirty="0"/>
              <a:t> </a:t>
            </a:r>
            <a:r>
              <a:rPr lang="en-US" dirty="0" err="1"/>
              <a:t>bullam</a:t>
            </a:r>
            <a:r>
              <a:rPr lang="en-US" dirty="0"/>
              <a:t> </a:t>
            </a:r>
            <a:r>
              <a:rPr lang="en-US" dirty="0" err="1"/>
              <a:t>radialem</a:t>
            </a:r>
            <a:r>
              <a:rPr lang="en-US" dirty="0"/>
              <a:t> in initio </a:t>
            </a:r>
            <a:r>
              <a:rPr lang="en-US" dirty="0" err="1"/>
              <a:t>electionis</a:t>
            </a:r>
            <a:r>
              <a:rPr lang="en-US" dirty="0"/>
              <a:t> </a:t>
            </a:r>
            <a:r>
              <a:rPr lang="en-US" dirty="0" err="1"/>
              <a:t>tuae</a:t>
            </a:r>
            <a:r>
              <a:rPr lang="en-US" dirty="0"/>
              <a:t>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28F2F-8626-4F98-A6BA-3025CFE12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165600"/>
            <a:ext cx="8915400" cy="1534166"/>
          </a:xfrm>
        </p:spPr>
        <p:txBody>
          <a:bodyPr>
            <a:normAutofit/>
          </a:bodyPr>
          <a:lstStyle/>
          <a:p>
            <a:r>
              <a:rPr lang="en-US" dirty="0"/>
              <a:t>In hoc </a:t>
            </a:r>
            <a:r>
              <a:rPr lang="en-US" dirty="0" err="1"/>
              <a:t>exemplo</a:t>
            </a:r>
            <a:r>
              <a:rPr lang="en-US" dirty="0"/>
              <a:t>, </a:t>
            </a:r>
            <a:r>
              <a:rPr lang="en-US" dirty="0" err="1"/>
              <a:t>elegi</a:t>
            </a:r>
            <a:r>
              <a:rPr lang="en-US" dirty="0"/>
              <a:t> Clementine Vulgate (VULC) (1598) (Complete Bible with 7 Apocryphal Books) </a:t>
            </a:r>
            <a:r>
              <a:rPr lang="en-US" dirty="0" err="1"/>
              <a:t>Bibbia</a:t>
            </a:r>
            <a:r>
              <a:rPr lang="en-US" dirty="0"/>
              <a:t> </a:t>
            </a:r>
            <a:r>
              <a:rPr lang="en-US" dirty="0" err="1"/>
              <a:t>Vulgata</a:t>
            </a:r>
            <a:r>
              <a:rPr lang="en-US" dirty="0"/>
              <a:t> Clementina (IC 1582)</a:t>
            </a:r>
          </a:p>
          <a:p>
            <a:pPr lvl="1"/>
            <a:r>
              <a:rPr lang="en-US" dirty="0"/>
              <a:t>Nota: Unam tantum </a:t>
            </a:r>
            <a:r>
              <a:rPr lang="en-US" dirty="0" err="1"/>
              <a:t>electionem</a:t>
            </a:r>
            <a:r>
              <a:rPr lang="en-US" dirty="0"/>
              <a:t> per </a:t>
            </a:r>
            <a:r>
              <a:rPr lang="en-US" dirty="0" err="1"/>
              <a:t>petitionem</a:t>
            </a:r>
            <a:r>
              <a:rPr lang="en-US" dirty="0"/>
              <a:t> </a:t>
            </a:r>
            <a:r>
              <a:rPr lang="en-US" dirty="0" err="1"/>
              <a:t>facere</a:t>
            </a:r>
            <a:r>
              <a:rPr lang="en-US" dirty="0"/>
              <a:t> </a:t>
            </a:r>
            <a:r>
              <a:rPr lang="en-US" dirty="0" err="1"/>
              <a:t>potes</a:t>
            </a:r>
            <a:r>
              <a:rPr lang="en-US" dirty="0"/>
              <a:t>. Si </a:t>
            </a:r>
            <a:r>
              <a:rPr lang="en-US" dirty="0" err="1"/>
              <a:t>plures</a:t>
            </a:r>
            <a:r>
              <a:rPr lang="en-US" dirty="0"/>
              <a:t> </a:t>
            </a:r>
            <a:r>
              <a:rPr lang="en-US" dirty="0" err="1"/>
              <a:t>versiones</a:t>
            </a:r>
            <a:r>
              <a:rPr lang="en-US" dirty="0"/>
              <a:t> vis, </a:t>
            </a:r>
            <a:r>
              <a:rPr lang="en-US" dirty="0" err="1"/>
              <a:t>plures</a:t>
            </a:r>
            <a:r>
              <a:rPr lang="en-US" dirty="0"/>
              <a:t> </a:t>
            </a:r>
            <a:r>
              <a:rPr lang="en-US" dirty="0" err="1"/>
              <a:t>petitiones</a:t>
            </a:r>
            <a:r>
              <a:rPr lang="en-US" dirty="0"/>
              <a:t> </a:t>
            </a:r>
            <a:r>
              <a:rPr lang="en-US" dirty="0" err="1"/>
              <a:t>submittere</a:t>
            </a:r>
            <a:r>
              <a:rPr lang="en-US" dirty="0"/>
              <a:t> </a:t>
            </a:r>
            <a:r>
              <a:rPr lang="en-US" dirty="0" err="1"/>
              <a:t>debes</a:t>
            </a:r>
            <a:r>
              <a:rPr lang="en-US" dirty="0"/>
              <a:t>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444016B-CCCB-43A4-BAB1-2104D9D09C45}"/>
              </a:ext>
            </a:extLst>
          </p:cNvPr>
          <p:cNvSpPr/>
          <p:nvPr/>
        </p:nvSpPr>
        <p:spPr>
          <a:xfrm>
            <a:off x="2412079" y="2262421"/>
            <a:ext cx="410249" cy="3576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6FE18D5-8C09-4651-BD75-A3155B8EDAEC}"/>
              </a:ext>
            </a:extLst>
          </p:cNvPr>
          <p:cNvCxnSpPr>
            <a:cxnSpLocks/>
            <a:endCxn id="6" idx="5"/>
          </p:cNvCxnSpPr>
          <p:nvPr/>
        </p:nvCxnSpPr>
        <p:spPr>
          <a:xfrm flipH="1" flipV="1">
            <a:off x="2762248" y="2567729"/>
            <a:ext cx="677240" cy="159787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577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DE45E-3BCD-40E7-8F36-E4EF5931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385" y="211016"/>
            <a:ext cx="9484228" cy="764952"/>
          </a:xfrm>
        </p:spPr>
        <p:txBody>
          <a:bodyPr>
            <a:noAutofit/>
          </a:bodyPr>
          <a:lstStyle/>
          <a:p>
            <a:r>
              <a:rPr lang="en-US" sz="2400" dirty="0"/>
              <a:t>Index </a:t>
            </a:r>
            <a:r>
              <a:rPr lang="en-US" sz="2400" dirty="0" err="1"/>
              <a:t>delineans</a:t>
            </a:r>
            <a:r>
              <a:rPr lang="en-US" sz="2400" dirty="0"/>
              <a:t> </a:t>
            </a:r>
            <a:r>
              <a:rPr lang="en-US" sz="2400" dirty="0" err="1"/>
              <a:t>claudetur</a:t>
            </a:r>
            <a:r>
              <a:rPr lang="en-US" sz="2400" dirty="0"/>
              <a:t> et forma </a:t>
            </a:r>
            <a:r>
              <a:rPr lang="en-US" sz="2400" dirty="0" err="1"/>
              <a:t>versionem</a:t>
            </a:r>
            <a:r>
              <a:rPr lang="en-US" sz="2400" dirty="0"/>
              <a:t> </a:t>
            </a:r>
            <a:r>
              <a:rPr lang="en-US" sz="2400" dirty="0" err="1"/>
              <a:t>quam</a:t>
            </a:r>
            <a:r>
              <a:rPr lang="en-US" sz="2400" dirty="0"/>
              <a:t> </a:t>
            </a:r>
            <a:r>
              <a:rPr lang="en-US" sz="2400" dirty="0" err="1"/>
              <a:t>elegisti</a:t>
            </a:r>
            <a:r>
              <a:rPr lang="en-US" sz="2400" dirty="0"/>
              <a:t> </a:t>
            </a:r>
            <a:r>
              <a:rPr lang="en-US" sz="2400" dirty="0" err="1"/>
              <a:t>ostendet</a:t>
            </a:r>
            <a:r>
              <a:rPr lang="en-US" sz="2400" dirty="0"/>
              <a:t>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28F2F-8626-4F98-A6BA-3025CFE12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599" y="4708438"/>
            <a:ext cx="8915400" cy="1516515"/>
          </a:xfrm>
        </p:spPr>
        <p:txBody>
          <a:bodyPr>
            <a:normAutofit/>
          </a:bodyPr>
          <a:lstStyle/>
          <a:p>
            <a:r>
              <a:rPr lang="es-ES" dirty="0" err="1"/>
              <a:t>Selectionem</a:t>
            </a:r>
            <a:r>
              <a:rPr lang="es-ES" dirty="0"/>
              <a:t> </a:t>
            </a:r>
            <a:r>
              <a:rPr lang="es-ES" dirty="0" err="1"/>
              <a:t>tuam</a:t>
            </a:r>
            <a:r>
              <a:rPr lang="es-ES" dirty="0"/>
              <a:t> mutare potes </a:t>
            </a:r>
            <a:r>
              <a:rPr lang="es-ES" dirty="0" err="1"/>
              <a:t>premendo</a:t>
            </a:r>
            <a:r>
              <a:rPr lang="es-ES" dirty="0"/>
              <a:t> "</a:t>
            </a:r>
            <a:r>
              <a:rPr lang="es-ES" dirty="0" err="1"/>
              <a:t>Reditus</a:t>
            </a:r>
            <a:r>
              <a:rPr lang="es-ES" dirty="0"/>
              <a:t> ad Versiones" (</a:t>
            </a:r>
            <a:r>
              <a:rPr lang="es-ES" dirty="0" err="1"/>
              <a:t>vel</a:t>
            </a:r>
            <a:r>
              <a:rPr lang="es-ES" dirty="0"/>
              <a:t> "Ad Versiones </a:t>
            </a:r>
            <a:r>
              <a:rPr lang="es-ES" dirty="0" err="1"/>
              <a:t>Reditus</a:t>
            </a:r>
            <a:r>
              <a:rPr lang="es-ES" dirty="0"/>
              <a:t>").</a:t>
            </a:r>
            <a:endParaRPr lang="en-US" dirty="0"/>
          </a:p>
          <a:p>
            <a:pPr lvl="1"/>
            <a:r>
              <a:rPr lang="pt-BR" dirty="0"/>
              <a:t>Si hoc feceris postquam reliquam formam compleveris, formam iterum complere debebis.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335945-B36E-40D7-85CC-4177D1F406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71" t="36181" r="31130" b="49999"/>
          <a:stretch/>
        </p:blipFill>
        <p:spPr>
          <a:xfrm>
            <a:off x="2020385" y="1318845"/>
            <a:ext cx="8171529" cy="116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50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9BABB37-76B5-4586-8AFD-2055132C3B7F}"/>
              </a:ext>
            </a:extLst>
          </p:cNvPr>
          <p:cNvSpPr/>
          <p:nvPr/>
        </p:nvSpPr>
        <p:spPr>
          <a:xfrm>
            <a:off x="5312705" y="79366"/>
            <a:ext cx="1610686" cy="9982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>
                <a:solidFill>
                  <a:schemeClr val="tx1"/>
                </a:solidFill>
              </a:rPr>
              <a:t>Ut Christianus, num umquam totam Bibliam perlegisti?</a:t>
            </a:r>
            <a:endParaRPr lang="en-US" sz="1100" dirty="0"/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60FFE28E-7F94-40D5-BB61-D46244FCD605}"/>
              </a:ext>
            </a:extLst>
          </p:cNvPr>
          <p:cNvCxnSpPr>
            <a:cxnSpLocks/>
            <a:stCxn id="4" idx="2"/>
            <a:endCxn id="10" idx="1"/>
          </p:cNvCxnSpPr>
          <p:nvPr/>
        </p:nvCxnSpPr>
        <p:spPr>
          <a:xfrm rot="16200000" flipH="1">
            <a:off x="6526126" y="669577"/>
            <a:ext cx="548951" cy="136510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8A473A66-3C55-4132-8836-5611DB31815B}"/>
              </a:ext>
            </a:extLst>
          </p:cNvPr>
          <p:cNvCxnSpPr>
            <a:cxnSpLocks/>
          </p:cNvCxnSpPr>
          <p:nvPr/>
        </p:nvCxnSpPr>
        <p:spPr>
          <a:xfrm rot="10800000" flipV="1">
            <a:off x="4029133" y="1077656"/>
            <a:ext cx="1517877" cy="552056"/>
          </a:xfrm>
          <a:prstGeom prst="bentConnector3">
            <a:avLst>
              <a:gd name="adj1" fmla="val -3736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9CED572-E1DE-4294-8719-1962C5B0593C}"/>
              </a:ext>
            </a:extLst>
          </p:cNvPr>
          <p:cNvSpPr/>
          <p:nvPr/>
        </p:nvSpPr>
        <p:spPr>
          <a:xfrm>
            <a:off x="7483155" y="1257906"/>
            <a:ext cx="1900341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>
                <a:solidFill>
                  <a:schemeClr val="tx1"/>
                </a:solidFill>
              </a:rPr>
              <a:t>Vitae tuae profuitne? (or) Num vitae tuae profuit?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E14EC6-8948-4580-9CE7-3EF021B0580C}"/>
              </a:ext>
            </a:extLst>
          </p:cNvPr>
          <p:cNvSpPr/>
          <p:nvPr/>
        </p:nvSpPr>
        <p:spPr>
          <a:xfrm>
            <a:off x="6335491" y="1257906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err="1">
                <a:solidFill>
                  <a:schemeClr val="tx1"/>
                </a:solidFill>
              </a:rPr>
              <a:t>Ita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31D8B96-9887-4077-8E19-AE426DA5DB5B}"/>
              </a:ext>
            </a:extLst>
          </p:cNvPr>
          <p:cNvSpPr/>
          <p:nvPr/>
        </p:nvSpPr>
        <p:spPr>
          <a:xfrm>
            <a:off x="8437198" y="1994656"/>
            <a:ext cx="506091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Non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372162E-FDCF-4079-B4BB-A78E40611DCB}"/>
              </a:ext>
            </a:extLst>
          </p:cNvPr>
          <p:cNvSpPr/>
          <p:nvPr/>
        </p:nvSpPr>
        <p:spPr>
          <a:xfrm>
            <a:off x="6484010" y="2405900"/>
            <a:ext cx="1913541" cy="9126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Cur non? Num </a:t>
            </a:r>
            <a:r>
              <a:rPr lang="en-US" sz="1100" dirty="0" err="1">
                <a:solidFill>
                  <a:schemeClr val="tx1"/>
                </a:solidFill>
              </a:rPr>
              <a:t>consilium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legendi</a:t>
            </a:r>
            <a:r>
              <a:rPr lang="en-US" sz="1100" dirty="0">
                <a:solidFill>
                  <a:schemeClr val="tx1"/>
                </a:solidFill>
              </a:rPr>
              <a:t> simplex </a:t>
            </a:r>
            <a:r>
              <a:rPr lang="en-US" sz="1100" dirty="0" err="1">
                <a:solidFill>
                  <a:schemeClr val="tx1"/>
                </a:solidFill>
              </a:rPr>
              <a:t>utilitatem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addere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adiuvisset</a:t>
            </a:r>
            <a:r>
              <a:rPr lang="en-US" sz="1100" dirty="0">
                <a:solidFill>
                  <a:schemeClr val="tx1"/>
                </a:solidFill>
              </a:rPr>
              <a:t>?</a:t>
            </a:r>
            <a:endParaRPr lang="en-US" sz="11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37918AF-1F3B-4A97-8099-DFBE1288B09B}"/>
              </a:ext>
            </a:extLst>
          </p:cNvPr>
          <p:cNvSpPr/>
          <p:nvPr/>
        </p:nvSpPr>
        <p:spPr>
          <a:xfrm>
            <a:off x="4467766" y="1279678"/>
            <a:ext cx="500476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Non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D3705E1-FA9B-4B63-9E3A-3C60F4E357B0}"/>
              </a:ext>
            </a:extLst>
          </p:cNvPr>
          <p:cNvSpPr/>
          <p:nvPr/>
        </p:nvSpPr>
        <p:spPr>
          <a:xfrm>
            <a:off x="9687302" y="1267274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err="1">
                <a:solidFill>
                  <a:schemeClr val="tx1"/>
                </a:solidFill>
              </a:rPr>
              <a:t>Ita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8B1713-A153-44B2-B7E6-F8661EBEA235}"/>
              </a:ext>
            </a:extLst>
          </p:cNvPr>
          <p:cNvSpPr/>
          <p:nvPr/>
        </p:nvSpPr>
        <p:spPr>
          <a:xfrm>
            <a:off x="10559139" y="1272486"/>
            <a:ext cx="1467877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err="1">
                <a:solidFill>
                  <a:schemeClr val="tx1"/>
                </a:solidFill>
              </a:rPr>
              <a:t>Ususne</a:t>
            </a:r>
            <a:r>
              <a:rPr lang="en-US" sz="1100" dirty="0">
                <a:solidFill>
                  <a:schemeClr val="tx1"/>
                </a:solidFill>
              </a:rPr>
              <a:t> es </a:t>
            </a:r>
            <a:r>
              <a:rPr lang="en-US" sz="1100" dirty="0" err="1">
                <a:solidFill>
                  <a:schemeClr val="tx1"/>
                </a:solidFill>
              </a:rPr>
              <a:t>consilio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legendi</a:t>
            </a:r>
            <a:r>
              <a:rPr lang="en-US" sz="1100" dirty="0">
                <a:solidFill>
                  <a:schemeClr val="tx1"/>
                </a:solidFill>
              </a:rPr>
              <a:t>?</a:t>
            </a:r>
            <a:endParaRPr lang="en-US" sz="11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EDD2A23-4EE1-4550-B1A4-A9DF86B66095}"/>
              </a:ext>
            </a:extLst>
          </p:cNvPr>
          <p:cNvSpPr/>
          <p:nvPr/>
        </p:nvSpPr>
        <p:spPr>
          <a:xfrm>
            <a:off x="2343698" y="1261011"/>
            <a:ext cx="1691939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dirty="0">
                <a:solidFill>
                  <a:schemeClr val="tx1"/>
                </a:solidFill>
              </a:rPr>
              <a:t>Putasne tibi magni momenti esse Christiano totam Bibliam legere?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C9939FB-81A9-4789-88C9-777F0FA48855}"/>
              </a:ext>
            </a:extLst>
          </p:cNvPr>
          <p:cNvSpPr/>
          <p:nvPr/>
        </p:nvSpPr>
        <p:spPr>
          <a:xfrm>
            <a:off x="3193988" y="2032629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err="1">
                <a:solidFill>
                  <a:schemeClr val="tx1"/>
                </a:solidFill>
              </a:rPr>
              <a:t>Ita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4CE4DC6-E37B-434D-B4F0-2FCB11CE2B96}"/>
              </a:ext>
            </a:extLst>
          </p:cNvPr>
          <p:cNvSpPr/>
          <p:nvPr/>
        </p:nvSpPr>
        <p:spPr>
          <a:xfrm>
            <a:off x="2343698" y="2421443"/>
            <a:ext cx="1691939" cy="6563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>
                <a:solidFill>
                  <a:schemeClr val="tx1"/>
                </a:solidFill>
              </a:rPr>
              <a:t>Quid te impedit quominus totam Bibliam legas?</a:t>
            </a:r>
            <a:endParaRPr lang="en-US" sz="1100" dirty="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842CA3E-2D57-44DA-9192-A15E00C6FC1B}"/>
              </a:ext>
            </a:extLst>
          </p:cNvPr>
          <p:cNvCxnSpPr>
            <a:cxnSpLocks/>
            <a:stCxn id="28" idx="2"/>
            <a:endCxn id="31" idx="0"/>
          </p:cNvCxnSpPr>
          <p:nvPr/>
        </p:nvCxnSpPr>
        <p:spPr>
          <a:xfrm>
            <a:off x="3189668" y="1998413"/>
            <a:ext cx="0" cy="4230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8223E8E0-47EE-4E64-B6EA-DEB8CD4F6556}"/>
              </a:ext>
            </a:extLst>
          </p:cNvPr>
          <p:cNvSpPr/>
          <p:nvPr/>
        </p:nvSpPr>
        <p:spPr>
          <a:xfrm>
            <a:off x="2073718" y="3503460"/>
            <a:ext cx="1383585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err="1">
                <a:solidFill>
                  <a:schemeClr val="tx1"/>
                </a:solidFill>
              </a:rPr>
              <a:t>Nimis</a:t>
            </a:r>
            <a:r>
              <a:rPr lang="en-US" sz="1100" dirty="0">
                <a:solidFill>
                  <a:schemeClr val="tx1"/>
                </a:solidFill>
              </a:rPr>
              <a:t> multum </a:t>
            </a:r>
            <a:r>
              <a:rPr lang="en-US" sz="1100" dirty="0" err="1">
                <a:solidFill>
                  <a:schemeClr val="tx1"/>
                </a:solidFill>
              </a:rPr>
              <a:t>temporis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requirit</a:t>
            </a:r>
            <a:r>
              <a:rPr lang="en-US" sz="11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EE77E68-4A52-4246-893B-38FC138D3CD6}"/>
              </a:ext>
            </a:extLst>
          </p:cNvPr>
          <p:cNvSpPr/>
          <p:nvPr/>
        </p:nvSpPr>
        <p:spPr>
          <a:xfrm>
            <a:off x="1762097" y="1273452"/>
            <a:ext cx="497461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Non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DE856BA-028B-4956-A8E3-7A5BE17B3A4F}"/>
              </a:ext>
            </a:extLst>
          </p:cNvPr>
          <p:cNvCxnSpPr>
            <a:cxnSpLocks/>
            <a:stCxn id="28" idx="1"/>
            <a:endCxn id="40" idx="3"/>
          </p:cNvCxnSpPr>
          <p:nvPr/>
        </p:nvCxnSpPr>
        <p:spPr>
          <a:xfrm flipH="1" flipV="1">
            <a:off x="1762097" y="1626607"/>
            <a:ext cx="581601" cy="31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C9199992-A0FB-4779-BEB1-9052A3E6576E}"/>
              </a:ext>
            </a:extLst>
          </p:cNvPr>
          <p:cNvSpPr/>
          <p:nvPr/>
        </p:nvSpPr>
        <p:spPr>
          <a:xfrm>
            <a:off x="269387" y="1257906"/>
            <a:ext cx="1492710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Cur non?</a:t>
            </a:r>
            <a:endParaRPr lang="en-US" sz="110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0336C0D-EADE-461D-A247-3365B9BFE78B}"/>
              </a:ext>
            </a:extLst>
          </p:cNvPr>
          <p:cNvSpPr/>
          <p:nvPr/>
        </p:nvSpPr>
        <p:spPr>
          <a:xfrm>
            <a:off x="4441134" y="2419568"/>
            <a:ext cx="1691939" cy="664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 err="1">
                <a:solidFill>
                  <a:schemeClr val="tx1"/>
                </a:solidFill>
              </a:rPr>
              <a:t>Nimis</a:t>
            </a:r>
            <a:r>
              <a:rPr lang="fr-FR" sz="1100" dirty="0">
                <a:solidFill>
                  <a:schemeClr val="tx1"/>
                </a:solidFill>
              </a:rPr>
              <a:t> </a:t>
            </a:r>
            <a:r>
              <a:rPr lang="fr-FR" sz="1100" dirty="0" err="1">
                <a:solidFill>
                  <a:schemeClr val="tx1"/>
                </a:solidFill>
              </a:rPr>
              <a:t>formidabile</a:t>
            </a:r>
            <a:r>
              <a:rPr lang="fr-FR" sz="1100" dirty="0">
                <a:solidFill>
                  <a:schemeClr val="tx1"/>
                </a:solidFill>
              </a:rPr>
              <a:t> est? Magnus </a:t>
            </a:r>
            <a:r>
              <a:rPr lang="fr-FR" sz="1100" dirty="0" err="1">
                <a:solidFill>
                  <a:schemeClr val="tx1"/>
                </a:solidFill>
              </a:rPr>
              <a:t>difficilisque</a:t>
            </a:r>
            <a:r>
              <a:rPr lang="fr-FR" sz="1100" dirty="0">
                <a:solidFill>
                  <a:schemeClr val="tx1"/>
                </a:solidFill>
              </a:rPr>
              <a:t> liber est ad </a:t>
            </a:r>
            <a:r>
              <a:rPr lang="fr-FR" sz="1100" dirty="0" err="1">
                <a:solidFill>
                  <a:schemeClr val="tx1"/>
                </a:solidFill>
              </a:rPr>
              <a:t>legendum</a:t>
            </a:r>
            <a:r>
              <a:rPr lang="fr-FR" sz="1100" dirty="0">
                <a:solidFill>
                  <a:schemeClr val="tx1"/>
                </a:solidFill>
              </a:rPr>
              <a:t>?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4BA33C1-F48E-4C0D-A25A-AFBF3BF70F09}"/>
              </a:ext>
            </a:extLst>
          </p:cNvPr>
          <p:cNvSpPr/>
          <p:nvPr/>
        </p:nvSpPr>
        <p:spPr>
          <a:xfrm>
            <a:off x="2345415" y="4778314"/>
            <a:ext cx="2330172" cy="12677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>
                <a:solidFill>
                  <a:schemeClr val="tx1"/>
                </a:solidFill>
              </a:rPr>
              <a:t>WBP consilia gratuita legendi Bibliam habet quae quodvis temporis dedicationem a quinque minutis ad sexaginta minuta per diem vel quemvis numerum dierum per hebdomadem sustinent.</a:t>
            </a:r>
            <a:endParaRPr lang="en-US" sz="1100" dirty="0"/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838D246-A886-4460-98BF-0FD5523AA22F}"/>
              </a:ext>
            </a:extLst>
          </p:cNvPr>
          <p:cNvCxnSpPr>
            <a:stCxn id="31" idx="3"/>
            <a:endCxn id="45" idx="1"/>
          </p:cNvCxnSpPr>
          <p:nvPr/>
        </p:nvCxnSpPr>
        <p:spPr>
          <a:xfrm>
            <a:off x="4035637" y="2749641"/>
            <a:ext cx="405497" cy="2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8A8C0B91-4541-4320-B481-3EA157A2CEF4}"/>
              </a:ext>
            </a:extLst>
          </p:cNvPr>
          <p:cNvSpPr/>
          <p:nvPr/>
        </p:nvSpPr>
        <p:spPr>
          <a:xfrm>
            <a:off x="4728786" y="4775869"/>
            <a:ext cx="2607098" cy="12707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WBP </a:t>
            </a:r>
            <a:r>
              <a:rPr lang="en-US" sz="1100" dirty="0" err="1">
                <a:solidFill>
                  <a:schemeClr val="tx1"/>
                </a:solidFill>
              </a:rPr>
              <a:t>consilia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gratuita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praebet</a:t>
            </a:r>
            <a:r>
              <a:rPr lang="en-US" sz="1100" dirty="0">
                <a:solidFill>
                  <a:schemeClr val="tx1"/>
                </a:solidFill>
              </a:rPr>
              <a:t>, facile </a:t>
            </a:r>
            <a:r>
              <a:rPr lang="en-US" sz="1100" dirty="0" err="1">
                <a:solidFill>
                  <a:schemeClr val="tx1"/>
                </a:solidFill>
              </a:rPr>
              <a:t>legibilibus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versionibus</a:t>
            </a:r>
            <a:r>
              <a:rPr lang="en-US" sz="1100" dirty="0">
                <a:solidFill>
                  <a:schemeClr val="tx1"/>
                </a:solidFill>
              </a:rPr>
              <a:t>. </a:t>
            </a:r>
            <a:r>
              <a:rPr lang="en-US" sz="1100" dirty="0" err="1">
                <a:solidFill>
                  <a:schemeClr val="tx1"/>
                </a:solidFill>
              </a:rPr>
              <a:t>Etiam</a:t>
            </a:r>
            <a:r>
              <a:rPr lang="en-US" sz="1100" dirty="0">
                <a:solidFill>
                  <a:schemeClr val="tx1"/>
                </a:solidFill>
              </a:rPr>
              <a:t> maxima opera </a:t>
            </a:r>
            <a:r>
              <a:rPr lang="en-US" sz="1100" dirty="0" err="1">
                <a:solidFill>
                  <a:schemeClr val="tx1"/>
                </a:solidFill>
              </a:rPr>
              <a:t>perficibilia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fiunt</a:t>
            </a:r>
            <a:r>
              <a:rPr lang="en-US" sz="1100" dirty="0">
                <a:solidFill>
                  <a:schemeClr val="tx1"/>
                </a:solidFill>
              </a:rPr>
              <a:t> cum in </a:t>
            </a:r>
            <a:r>
              <a:rPr lang="en-US" sz="1100" dirty="0" err="1">
                <a:solidFill>
                  <a:schemeClr val="tx1"/>
                </a:solidFill>
              </a:rPr>
              <a:t>gradus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parvos</a:t>
            </a:r>
            <a:r>
              <a:rPr lang="en-US" sz="1100" dirty="0">
                <a:solidFill>
                  <a:schemeClr val="tx1"/>
                </a:solidFill>
              </a:rPr>
              <a:t> et </a:t>
            </a:r>
            <a:r>
              <a:rPr lang="en-US" sz="1100" dirty="0" err="1">
                <a:solidFill>
                  <a:schemeClr val="tx1"/>
                </a:solidFill>
              </a:rPr>
              <a:t>faciles</a:t>
            </a:r>
            <a:r>
              <a:rPr lang="en-US" sz="1100" dirty="0">
                <a:solidFill>
                  <a:schemeClr val="tx1"/>
                </a:solidFill>
              </a:rPr>
              <a:t> ad </a:t>
            </a:r>
            <a:r>
              <a:rPr lang="en-US" sz="1100" dirty="0" err="1">
                <a:solidFill>
                  <a:schemeClr val="tx1"/>
                </a:solidFill>
              </a:rPr>
              <a:t>administrandum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dividuntur</a:t>
            </a:r>
            <a:r>
              <a:rPr lang="en-US" sz="11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3D87B91-0B85-4841-9DFC-B6B8F6ACE59D}"/>
              </a:ext>
            </a:extLst>
          </p:cNvPr>
          <p:cNvSpPr/>
          <p:nvPr/>
        </p:nvSpPr>
        <p:spPr>
          <a:xfrm>
            <a:off x="10165287" y="1916961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err="1">
                <a:solidFill>
                  <a:schemeClr val="tx1"/>
                </a:solidFill>
              </a:rPr>
              <a:t>Ita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E0C07D2-CBF0-4CCE-80BC-A7242AD03156}"/>
              </a:ext>
            </a:extLst>
          </p:cNvPr>
          <p:cNvSpPr/>
          <p:nvPr/>
        </p:nvSpPr>
        <p:spPr>
          <a:xfrm>
            <a:off x="8678246" y="2419568"/>
            <a:ext cx="1498335" cy="9740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>
                <a:solidFill>
                  <a:schemeClr val="tx1"/>
                </a:solidFill>
              </a:rPr>
              <a:t>Num consilium legendi munus tractabilius reddidit?</a:t>
            </a:r>
            <a:endParaRPr lang="en-US" sz="1100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91485DB-6D8D-4E04-8560-554A749E3BD7}"/>
              </a:ext>
            </a:extLst>
          </p:cNvPr>
          <p:cNvSpPr/>
          <p:nvPr/>
        </p:nvSpPr>
        <p:spPr>
          <a:xfrm>
            <a:off x="10587137" y="2412113"/>
            <a:ext cx="1505741" cy="10761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>
                <a:solidFill>
                  <a:schemeClr val="tx1"/>
                </a:solidFill>
              </a:rPr>
              <a:t>Num consilium legendi ad singulorum necessitates confectum negotium tractabilius reddidisset?</a:t>
            </a:r>
            <a:endParaRPr lang="en-US" sz="1000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BC027EA-F218-4D89-A019-EE9DB8C396A1}"/>
              </a:ext>
            </a:extLst>
          </p:cNvPr>
          <p:cNvSpPr/>
          <p:nvPr/>
        </p:nvSpPr>
        <p:spPr>
          <a:xfrm>
            <a:off x="10147815" y="2622932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Non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752EF3B8-D25A-4A2E-8535-46E8ECB9DBDD}"/>
              </a:ext>
            </a:extLst>
          </p:cNvPr>
          <p:cNvSpPr/>
          <p:nvPr/>
        </p:nvSpPr>
        <p:spPr>
          <a:xfrm>
            <a:off x="7387540" y="4778314"/>
            <a:ext cx="2039615" cy="12628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Apud WBP, </a:t>
            </a:r>
            <a:r>
              <a:rPr lang="en-US" sz="1100" dirty="0" err="1">
                <a:solidFill>
                  <a:schemeClr val="tx1"/>
                </a:solidFill>
              </a:rPr>
              <a:t>credimus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lectionem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Bibliorum</a:t>
            </a:r>
            <a:r>
              <a:rPr lang="en-US" sz="1100" dirty="0">
                <a:solidFill>
                  <a:schemeClr val="tx1"/>
                </a:solidFill>
              </a:rPr>
              <a:t> magnum </a:t>
            </a:r>
            <a:r>
              <a:rPr lang="en-US" sz="1100" dirty="0" err="1">
                <a:solidFill>
                  <a:schemeClr val="tx1"/>
                </a:solidFill>
              </a:rPr>
              <a:t>emolumentum</a:t>
            </a:r>
            <a:r>
              <a:rPr lang="en-US" sz="1100" dirty="0">
                <a:solidFill>
                  <a:schemeClr val="tx1"/>
                </a:solidFill>
              </a:rPr>
              <a:t> omnibus </a:t>
            </a:r>
            <a:r>
              <a:rPr lang="en-US" sz="1100" dirty="0" err="1">
                <a:solidFill>
                  <a:schemeClr val="tx1"/>
                </a:solidFill>
              </a:rPr>
              <a:t>vitis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nostris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addere</a:t>
            </a:r>
            <a:r>
              <a:rPr lang="en-US" sz="1100" dirty="0">
                <a:solidFill>
                  <a:schemeClr val="tx1"/>
                </a:solidFill>
              </a:rPr>
              <a:t>.</a:t>
            </a:r>
            <a:endParaRPr lang="en-US" sz="1100" dirty="0"/>
          </a:p>
        </p:txBody>
      </p: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9FCE411F-8773-4396-B030-1621DA3BDFCA}"/>
              </a:ext>
            </a:extLst>
          </p:cNvPr>
          <p:cNvCxnSpPr>
            <a:cxnSpLocks/>
            <a:stCxn id="17" idx="2"/>
            <a:endCxn id="66" idx="0"/>
          </p:cNvCxnSpPr>
          <p:nvPr/>
        </p:nvCxnSpPr>
        <p:spPr>
          <a:xfrm rot="16200000" flipH="1">
            <a:off x="7194205" y="3565170"/>
            <a:ext cx="1459719" cy="96656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9C445FB0-3DF6-4678-A282-F7F06CF367C9}"/>
              </a:ext>
            </a:extLst>
          </p:cNvPr>
          <p:cNvSpPr/>
          <p:nvPr/>
        </p:nvSpPr>
        <p:spPr>
          <a:xfrm>
            <a:off x="9488876" y="4775870"/>
            <a:ext cx="1483801" cy="12620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Quo </a:t>
            </a:r>
            <a:r>
              <a:rPr lang="en-US" sz="1100" dirty="0" err="1">
                <a:solidFill>
                  <a:schemeClr val="tx1"/>
                </a:solidFill>
              </a:rPr>
              <a:t>consilio</a:t>
            </a:r>
            <a:r>
              <a:rPr lang="en-US" sz="1100" dirty="0">
                <a:solidFill>
                  <a:schemeClr val="tx1"/>
                </a:solidFill>
              </a:rPr>
              <a:t> usus es? WBP </a:t>
            </a:r>
            <a:r>
              <a:rPr lang="en-US" sz="1100" dirty="0" err="1">
                <a:solidFill>
                  <a:schemeClr val="tx1"/>
                </a:solidFill>
              </a:rPr>
              <a:t>ingentem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varietatem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habet</a:t>
            </a:r>
            <a:r>
              <a:rPr lang="en-US" sz="1100" dirty="0">
                <a:solidFill>
                  <a:schemeClr val="tx1"/>
                </a:solidFill>
              </a:rPr>
              <a:t> e qua </a:t>
            </a:r>
            <a:r>
              <a:rPr lang="en-US" sz="1100" dirty="0" err="1">
                <a:solidFill>
                  <a:schemeClr val="tx1"/>
                </a:solidFill>
              </a:rPr>
              <a:t>eligere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potes</a:t>
            </a:r>
            <a:r>
              <a:rPr lang="en-US" sz="1100" dirty="0">
                <a:solidFill>
                  <a:schemeClr val="tx1"/>
                </a:solidFill>
              </a:rPr>
              <a:t>.</a:t>
            </a:r>
            <a:endParaRPr lang="en-US" sz="1100" dirty="0"/>
          </a:p>
        </p:txBody>
      </p: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B8B1E9C3-B803-4EC5-B4B2-6583F01A87F3}"/>
              </a:ext>
            </a:extLst>
          </p:cNvPr>
          <p:cNvCxnSpPr>
            <a:cxnSpLocks/>
            <a:stCxn id="55" idx="2"/>
            <a:endCxn id="70" idx="0"/>
          </p:cNvCxnSpPr>
          <p:nvPr/>
        </p:nvCxnSpPr>
        <p:spPr>
          <a:xfrm rot="16200000" flipH="1">
            <a:off x="9137947" y="3683039"/>
            <a:ext cx="1382297" cy="80336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3CDCAD7D-CDDB-4A48-9057-12EDBADBCB30}"/>
              </a:ext>
            </a:extLst>
          </p:cNvPr>
          <p:cNvSpPr/>
          <p:nvPr/>
        </p:nvSpPr>
        <p:spPr>
          <a:xfrm>
            <a:off x="11033614" y="4778975"/>
            <a:ext cx="993402" cy="12582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>
                <a:solidFill>
                  <a:schemeClr val="tx1"/>
                </a:solidFill>
              </a:rPr>
              <a:t>Experire consilium GRATUITUM apud WBP</a:t>
            </a:r>
            <a:endParaRPr lang="en-US" sz="1100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F266FCB-EE27-4D5F-B6CD-DE1596012606}"/>
              </a:ext>
            </a:extLst>
          </p:cNvPr>
          <p:cNvSpPr/>
          <p:nvPr/>
        </p:nvSpPr>
        <p:spPr>
          <a:xfrm>
            <a:off x="11376265" y="3608850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err="1">
                <a:solidFill>
                  <a:schemeClr val="tx1"/>
                </a:solidFill>
              </a:rPr>
              <a:t>Ita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E82EE45-9E43-4C22-B186-F1516775F646}"/>
              </a:ext>
            </a:extLst>
          </p:cNvPr>
          <p:cNvSpPr/>
          <p:nvPr/>
        </p:nvSpPr>
        <p:spPr>
          <a:xfrm>
            <a:off x="9598460" y="3737417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err="1">
                <a:solidFill>
                  <a:schemeClr val="tx1"/>
                </a:solidFill>
              </a:rPr>
              <a:t>Ita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DE889FA4-85D2-4EEA-B3FC-DE545BE30252}"/>
              </a:ext>
            </a:extLst>
          </p:cNvPr>
          <p:cNvSpPr/>
          <p:nvPr/>
        </p:nvSpPr>
        <p:spPr>
          <a:xfrm>
            <a:off x="11379375" y="3761250"/>
            <a:ext cx="533457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Non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0C0DD4B1-EFBD-4271-9763-3B54FD6F5087}"/>
              </a:ext>
            </a:extLst>
          </p:cNvPr>
          <p:cNvSpPr/>
          <p:nvPr/>
        </p:nvSpPr>
        <p:spPr>
          <a:xfrm>
            <a:off x="93133" y="4775869"/>
            <a:ext cx="2166425" cy="12658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WBP </a:t>
            </a:r>
            <a:r>
              <a:rPr lang="en-US" sz="1100" dirty="0" err="1">
                <a:solidFill>
                  <a:schemeClr val="tx1"/>
                </a:solidFill>
              </a:rPr>
              <a:t>consilia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gratuita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praebet</a:t>
            </a:r>
            <a:r>
              <a:rPr lang="en-US" sz="1100" dirty="0">
                <a:solidFill>
                  <a:schemeClr val="tx1"/>
                </a:solidFill>
              </a:rPr>
              <a:t> cum </a:t>
            </a:r>
            <a:r>
              <a:rPr lang="en-US" sz="1100" dirty="0" err="1">
                <a:solidFill>
                  <a:schemeClr val="tx1"/>
                </a:solidFill>
              </a:rPr>
              <a:t>variis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thematibus</a:t>
            </a:r>
            <a:r>
              <a:rPr lang="en-US" sz="1100" dirty="0">
                <a:solidFill>
                  <a:schemeClr val="tx1"/>
                </a:solidFill>
              </a:rPr>
              <a:t>, </a:t>
            </a:r>
            <a:r>
              <a:rPr lang="en-US" sz="1100" dirty="0" err="1">
                <a:solidFill>
                  <a:schemeClr val="tx1"/>
                </a:solidFill>
              </a:rPr>
              <a:t>ut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Chronologica</a:t>
            </a:r>
            <a:r>
              <a:rPr lang="en-US" sz="1100" dirty="0">
                <a:solidFill>
                  <a:schemeClr val="tx1"/>
                </a:solidFill>
              </a:rPr>
              <a:t>, M'Cheyne, etc., </a:t>
            </a:r>
            <a:r>
              <a:rPr lang="en-US" sz="1100" dirty="0" err="1">
                <a:solidFill>
                  <a:schemeClr val="tx1"/>
                </a:solidFill>
              </a:rPr>
              <a:t>ut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varietatem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quandam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addat</a:t>
            </a:r>
            <a:r>
              <a:rPr lang="en-US" sz="1100" dirty="0">
                <a:solidFill>
                  <a:schemeClr val="tx1"/>
                </a:solidFill>
              </a:rPr>
              <a:t>.</a:t>
            </a:r>
            <a:endParaRPr lang="en-US" sz="11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904846B-A7C0-4C13-9BEE-44C0F1EC7F48}"/>
              </a:ext>
            </a:extLst>
          </p:cNvPr>
          <p:cNvSpPr/>
          <p:nvPr/>
        </p:nvSpPr>
        <p:spPr>
          <a:xfrm>
            <a:off x="206087" y="2412577"/>
            <a:ext cx="1691939" cy="664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err="1">
                <a:solidFill>
                  <a:schemeClr val="tx1"/>
                </a:solidFill>
              </a:rPr>
              <a:t>Nimisne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taediosum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est</a:t>
            </a:r>
            <a:r>
              <a:rPr lang="en-US" sz="11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08395BF-2372-4C75-84AD-F054CD05BDAE}"/>
              </a:ext>
            </a:extLst>
          </p:cNvPr>
          <p:cNvCxnSpPr>
            <a:stCxn id="31" idx="1"/>
            <a:endCxn id="57" idx="3"/>
          </p:cNvCxnSpPr>
          <p:nvPr/>
        </p:nvCxnSpPr>
        <p:spPr>
          <a:xfrm flipH="1" flipV="1">
            <a:off x="1898026" y="2744734"/>
            <a:ext cx="445672" cy="4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23D704D2-4C65-49EC-8C66-5B25E1F521D3}"/>
              </a:ext>
            </a:extLst>
          </p:cNvPr>
          <p:cNvCxnSpPr>
            <a:cxnSpLocks/>
            <a:stCxn id="59" idx="2"/>
            <a:endCxn id="74" idx="0"/>
          </p:cNvCxnSpPr>
          <p:nvPr/>
        </p:nvCxnSpPr>
        <p:spPr>
          <a:xfrm rot="16200000" flipH="1">
            <a:off x="10789798" y="4038457"/>
            <a:ext cx="1290727" cy="19030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B3F1FE61-A883-4467-9A0D-0F66C1FA9F5D}"/>
              </a:ext>
            </a:extLst>
          </p:cNvPr>
          <p:cNvCxnSpPr>
            <a:cxnSpLocks/>
            <a:stCxn id="45" idx="2"/>
            <a:endCxn id="50" idx="0"/>
          </p:cNvCxnSpPr>
          <p:nvPr/>
        </p:nvCxnSpPr>
        <p:spPr>
          <a:xfrm rot="16200000" flipH="1">
            <a:off x="4813725" y="3557259"/>
            <a:ext cx="1691988" cy="74523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>
            <a:extLst>
              <a:ext uri="{FF2B5EF4-FFF2-40B4-BE49-F238E27FC236}">
                <a16:creationId xmlns:a16="http://schemas.microsoft.com/office/drawing/2014/main" id="{E0CA2629-5E03-4504-BE1E-E6AA50570946}"/>
              </a:ext>
            </a:extLst>
          </p:cNvPr>
          <p:cNvSpPr/>
          <p:nvPr/>
        </p:nvSpPr>
        <p:spPr>
          <a:xfrm>
            <a:off x="94581" y="6159973"/>
            <a:ext cx="11903617" cy="6563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Si </a:t>
            </a:r>
            <a:r>
              <a:rPr lang="en-US" sz="1100" dirty="0" err="1">
                <a:solidFill>
                  <a:schemeClr val="tx1"/>
                </a:solidFill>
              </a:rPr>
              <a:t>Bibliam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legere</a:t>
            </a:r>
            <a:r>
              <a:rPr lang="en-US" sz="1100" dirty="0">
                <a:solidFill>
                  <a:schemeClr val="tx1"/>
                </a:solidFill>
              </a:rPr>
              <a:t> conatus es </a:t>
            </a:r>
            <a:r>
              <a:rPr lang="en-US" sz="1100" dirty="0" err="1">
                <a:solidFill>
                  <a:schemeClr val="tx1"/>
                </a:solidFill>
              </a:rPr>
              <a:t>nec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tibi</a:t>
            </a:r>
            <a:r>
              <a:rPr lang="en-US" sz="1100" dirty="0">
                <a:solidFill>
                  <a:schemeClr val="tx1"/>
                </a:solidFill>
              </a:rPr>
              <a:t> conatus </a:t>
            </a:r>
            <a:r>
              <a:rPr lang="en-US" sz="1100" dirty="0" err="1">
                <a:solidFill>
                  <a:schemeClr val="tx1"/>
                </a:solidFill>
              </a:rPr>
              <a:t>est</a:t>
            </a:r>
            <a:r>
              <a:rPr lang="en-US" sz="1100" dirty="0">
                <a:solidFill>
                  <a:schemeClr val="tx1"/>
                </a:solidFill>
              </a:rPr>
              <a:t>, </a:t>
            </a:r>
            <a:r>
              <a:rPr lang="en-US" sz="1100" dirty="0" err="1">
                <a:solidFill>
                  <a:schemeClr val="tx1"/>
                </a:solidFill>
              </a:rPr>
              <a:t>visita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nos</a:t>
            </a:r>
            <a:r>
              <a:rPr lang="en-US" sz="1100" dirty="0">
                <a:solidFill>
                  <a:schemeClr val="tx1"/>
                </a:solidFill>
              </a:rPr>
              <a:t> apud </a:t>
            </a:r>
            <a:r>
              <a:rPr lang="en-US" sz="1100" u="sng" dirty="0">
                <a:solidFill>
                  <a:srgbClr val="0070C0"/>
                </a:solidFill>
              </a:rPr>
              <a:t>https://worldbibleplans.com/languages/latin/index.html</a:t>
            </a:r>
            <a:r>
              <a:rPr lang="en-US" sz="1100" dirty="0">
                <a:solidFill>
                  <a:schemeClr val="tx1"/>
                </a:solidFill>
              </a:rPr>
              <a:t> et </a:t>
            </a:r>
            <a:r>
              <a:rPr lang="en-US" sz="1100" dirty="0" err="1">
                <a:solidFill>
                  <a:schemeClr val="tx1"/>
                </a:solidFill>
              </a:rPr>
              <a:t>consilium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tuum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gratuitum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legendi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Bibliam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compone</a:t>
            </a:r>
            <a:r>
              <a:rPr lang="en-US" sz="1100" dirty="0">
                <a:solidFill>
                  <a:schemeClr val="tx1"/>
                </a:solidFill>
              </a:rPr>
              <a:t>. </a:t>
            </a:r>
            <a:r>
              <a:rPr lang="en-US" sz="1100" dirty="0" err="1">
                <a:solidFill>
                  <a:schemeClr val="tx1"/>
                </a:solidFill>
              </a:rPr>
              <a:t>Elige</a:t>
            </a:r>
            <a:r>
              <a:rPr lang="en-US" sz="1100" dirty="0">
                <a:solidFill>
                  <a:schemeClr val="tx1"/>
                </a:solidFill>
              </a:rPr>
              <a:t> ex </a:t>
            </a:r>
            <a:r>
              <a:rPr lang="en-US" sz="1100" dirty="0" err="1">
                <a:solidFill>
                  <a:schemeClr val="tx1"/>
                </a:solidFill>
              </a:rPr>
              <a:t>varietate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linguis</a:t>
            </a:r>
            <a:r>
              <a:rPr lang="en-US" sz="1100" dirty="0">
                <a:solidFill>
                  <a:schemeClr val="tx1"/>
                </a:solidFill>
              </a:rPr>
              <a:t>, </a:t>
            </a:r>
            <a:r>
              <a:rPr lang="en-US" sz="1100" dirty="0" err="1">
                <a:solidFill>
                  <a:schemeClr val="tx1"/>
                </a:solidFill>
              </a:rPr>
              <a:t>translationibus</a:t>
            </a:r>
            <a:r>
              <a:rPr lang="en-US" sz="1100" dirty="0">
                <a:solidFill>
                  <a:schemeClr val="tx1"/>
                </a:solidFill>
              </a:rPr>
              <a:t>, </a:t>
            </a:r>
            <a:r>
              <a:rPr lang="en-US" sz="1100" dirty="0" err="1">
                <a:solidFill>
                  <a:schemeClr val="tx1"/>
                </a:solidFill>
              </a:rPr>
              <a:t>temporis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dedicationibus</a:t>
            </a:r>
            <a:r>
              <a:rPr lang="en-US" sz="1100" dirty="0">
                <a:solidFill>
                  <a:schemeClr val="tx1"/>
                </a:solidFill>
              </a:rPr>
              <a:t>, </a:t>
            </a:r>
            <a:r>
              <a:rPr lang="en-US" sz="1100" dirty="0" err="1">
                <a:solidFill>
                  <a:schemeClr val="tx1"/>
                </a:solidFill>
              </a:rPr>
              <a:t>thematibus</a:t>
            </a:r>
            <a:r>
              <a:rPr lang="en-US" sz="1100" dirty="0">
                <a:solidFill>
                  <a:schemeClr val="tx1"/>
                </a:solidFill>
              </a:rPr>
              <a:t>, et </a:t>
            </a:r>
            <a:r>
              <a:rPr lang="en-US" sz="1100" dirty="0" err="1">
                <a:solidFill>
                  <a:schemeClr val="tx1"/>
                </a:solidFill>
              </a:rPr>
              <a:t>formis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librorum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electronicorum</a:t>
            </a:r>
            <a:r>
              <a:rPr lang="en-US" sz="1100" dirty="0">
                <a:solidFill>
                  <a:schemeClr val="tx1"/>
                </a:solidFill>
              </a:rPr>
              <a:t>. Tam simplex est. </a:t>
            </a:r>
            <a:r>
              <a:rPr lang="en-US" sz="1100" dirty="0" err="1">
                <a:solidFill>
                  <a:schemeClr val="tx1"/>
                </a:solidFill>
              </a:rPr>
              <a:t>Consilium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compone</a:t>
            </a:r>
            <a:r>
              <a:rPr lang="en-US" sz="1100" dirty="0">
                <a:solidFill>
                  <a:schemeClr val="tx1"/>
                </a:solidFill>
              </a:rPr>
              <a:t>, WBP id </a:t>
            </a:r>
            <a:r>
              <a:rPr lang="en-US" sz="1100" dirty="0" err="1">
                <a:solidFill>
                  <a:schemeClr val="tx1"/>
                </a:solidFill>
              </a:rPr>
              <a:t>creat</a:t>
            </a:r>
            <a:r>
              <a:rPr lang="en-US" sz="1100" dirty="0">
                <a:solidFill>
                  <a:schemeClr val="tx1"/>
                </a:solidFill>
              </a:rPr>
              <a:t>, et intra </a:t>
            </a:r>
            <a:r>
              <a:rPr lang="en-US" sz="1100" dirty="0" err="1">
                <a:solidFill>
                  <a:schemeClr val="tx1"/>
                </a:solidFill>
              </a:rPr>
              <a:t>unum</a:t>
            </a:r>
            <a:r>
              <a:rPr lang="en-US" sz="1100" dirty="0">
                <a:solidFill>
                  <a:schemeClr val="tx1"/>
                </a:solidFill>
              </a:rPr>
              <a:t> diem </a:t>
            </a:r>
            <a:r>
              <a:rPr lang="en-US" sz="1100" dirty="0" err="1">
                <a:solidFill>
                  <a:schemeClr val="tx1"/>
                </a:solidFill>
              </a:rPr>
              <a:t>nexum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accipies</a:t>
            </a:r>
            <a:r>
              <a:rPr lang="en-US" sz="1100" dirty="0">
                <a:solidFill>
                  <a:schemeClr val="tx1"/>
                </a:solidFill>
              </a:rPr>
              <a:t> ad </a:t>
            </a:r>
            <a:r>
              <a:rPr lang="en-US" sz="1100" dirty="0" err="1">
                <a:solidFill>
                  <a:schemeClr val="tx1"/>
                </a:solidFill>
              </a:rPr>
              <a:t>consilium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tuum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gratuitum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legendi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Bibliam</a:t>
            </a:r>
            <a:r>
              <a:rPr lang="en-US" sz="1100" dirty="0">
                <a:solidFill>
                  <a:schemeClr val="tx1"/>
                </a:solidFill>
              </a:rPr>
              <a:t> cum vel sine </a:t>
            </a:r>
            <a:r>
              <a:rPr lang="en-US" sz="1100" dirty="0" err="1">
                <a:solidFill>
                  <a:schemeClr val="tx1"/>
                </a:solidFill>
              </a:rPr>
              <a:t>scripturis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detrahendum</a:t>
            </a:r>
            <a:r>
              <a:rPr lang="en-US" sz="1100" dirty="0">
                <a:solidFill>
                  <a:schemeClr val="tx1"/>
                </a:solidFill>
              </a:rPr>
              <a:t>. </a:t>
            </a:r>
            <a:r>
              <a:rPr lang="en-US" sz="1100" dirty="0" err="1">
                <a:solidFill>
                  <a:schemeClr val="tx1"/>
                </a:solidFill>
              </a:rPr>
              <a:t>Mentionem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fecimus</a:t>
            </a:r>
            <a:r>
              <a:rPr lang="en-US" sz="1100" dirty="0">
                <a:solidFill>
                  <a:schemeClr val="tx1"/>
                </a:solidFill>
              </a:rPr>
              <a:t> omnia </a:t>
            </a:r>
            <a:r>
              <a:rPr lang="en-US" sz="1100" dirty="0" err="1">
                <a:solidFill>
                  <a:schemeClr val="tx1"/>
                </a:solidFill>
              </a:rPr>
              <a:t>gratuita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esse</a:t>
            </a:r>
            <a:r>
              <a:rPr lang="en-US" sz="1100" dirty="0">
                <a:solidFill>
                  <a:schemeClr val="tx1"/>
                </a:solidFill>
              </a:rPr>
              <a:t>?</a:t>
            </a:r>
            <a:endParaRPr lang="en-US" sz="1100" dirty="0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90756889-93FF-4700-82A3-156AC089886A}"/>
              </a:ext>
            </a:extLst>
          </p:cNvPr>
          <p:cNvCxnSpPr>
            <a:cxnSpLocks/>
            <a:endCxn id="26" idx="1"/>
          </p:cNvCxnSpPr>
          <p:nvPr/>
        </p:nvCxnSpPr>
        <p:spPr>
          <a:xfrm>
            <a:off x="9372720" y="1626606"/>
            <a:ext cx="1186419" cy="145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nector: Elbow 96">
            <a:extLst>
              <a:ext uri="{FF2B5EF4-FFF2-40B4-BE49-F238E27FC236}">
                <a16:creationId xmlns:a16="http://schemas.microsoft.com/office/drawing/2014/main" id="{600C5535-D3CC-4A26-8CF9-A8C4506CFC20}"/>
              </a:ext>
            </a:extLst>
          </p:cNvPr>
          <p:cNvCxnSpPr>
            <a:cxnSpLocks/>
          </p:cNvCxnSpPr>
          <p:nvPr/>
        </p:nvCxnSpPr>
        <p:spPr>
          <a:xfrm>
            <a:off x="10176581" y="2897240"/>
            <a:ext cx="410556" cy="2494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>
            <a:extLst>
              <a:ext uri="{FF2B5EF4-FFF2-40B4-BE49-F238E27FC236}">
                <a16:creationId xmlns:a16="http://schemas.microsoft.com/office/drawing/2014/main" id="{B85A545C-B14F-4D8A-8DAB-C1C3E2714541}"/>
              </a:ext>
            </a:extLst>
          </p:cNvPr>
          <p:cNvSpPr/>
          <p:nvPr/>
        </p:nvSpPr>
        <p:spPr>
          <a:xfrm>
            <a:off x="1066803" y="3500367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err="1">
                <a:solidFill>
                  <a:schemeClr val="tx1"/>
                </a:solidFill>
              </a:rPr>
              <a:t>Ita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73F05AE0-844E-48C4-83E1-45C7E6040743}"/>
              </a:ext>
            </a:extLst>
          </p:cNvPr>
          <p:cNvSpPr/>
          <p:nvPr/>
        </p:nvSpPr>
        <p:spPr>
          <a:xfrm>
            <a:off x="5340221" y="3537685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err="1">
                <a:solidFill>
                  <a:schemeClr val="tx1"/>
                </a:solidFill>
              </a:rPr>
              <a:t>Ita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8D90312-74C4-43BA-9E14-D5A31174EEAC}"/>
              </a:ext>
            </a:extLst>
          </p:cNvPr>
          <p:cNvSpPr/>
          <p:nvPr/>
        </p:nvSpPr>
        <p:spPr>
          <a:xfrm>
            <a:off x="3312121" y="4240862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err="1">
                <a:solidFill>
                  <a:schemeClr val="tx1"/>
                </a:solidFill>
              </a:rPr>
              <a:t>Ita</a:t>
            </a:r>
            <a:endParaRPr lang="en-US" sz="1100" dirty="0">
              <a:solidFill>
                <a:schemeClr val="tx1"/>
              </a:solidFill>
            </a:endParaRPr>
          </a:p>
        </p:txBody>
      </p:sp>
      <p:cxnSp>
        <p:nvCxnSpPr>
          <p:cNvPr id="107" name="Connector: Elbow 106">
            <a:extLst>
              <a:ext uri="{FF2B5EF4-FFF2-40B4-BE49-F238E27FC236}">
                <a16:creationId xmlns:a16="http://schemas.microsoft.com/office/drawing/2014/main" id="{FC16EE73-F35C-49B3-B5B6-02AA810616D3}"/>
              </a:ext>
            </a:extLst>
          </p:cNvPr>
          <p:cNvCxnSpPr>
            <a:cxnSpLocks/>
            <a:stCxn id="57" idx="2"/>
          </p:cNvCxnSpPr>
          <p:nvPr/>
        </p:nvCxnSpPr>
        <p:spPr>
          <a:xfrm rot="16200000" flipH="1">
            <a:off x="642672" y="3486275"/>
            <a:ext cx="1664741" cy="84597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ctor: Elbow 113">
            <a:extLst>
              <a:ext uri="{FF2B5EF4-FFF2-40B4-BE49-F238E27FC236}">
                <a16:creationId xmlns:a16="http://schemas.microsoft.com/office/drawing/2014/main" id="{2FED51BE-3B38-49F1-8C2E-F3E10969A789}"/>
              </a:ext>
            </a:extLst>
          </p:cNvPr>
          <p:cNvCxnSpPr>
            <a:cxnSpLocks/>
            <a:stCxn id="36" idx="2"/>
            <a:endCxn id="46" idx="0"/>
          </p:cNvCxnSpPr>
          <p:nvPr/>
        </p:nvCxnSpPr>
        <p:spPr>
          <a:xfrm rot="16200000" flipH="1">
            <a:off x="2869280" y="4137093"/>
            <a:ext cx="537452" cy="74499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or: Elbow 121">
            <a:extLst>
              <a:ext uri="{FF2B5EF4-FFF2-40B4-BE49-F238E27FC236}">
                <a16:creationId xmlns:a16="http://schemas.microsoft.com/office/drawing/2014/main" id="{D74091AA-53CB-4DBC-9EF4-C97775319DAB}"/>
              </a:ext>
            </a:extLst>
          </p:cNvPr>
          <p:cNvCxnSpPr>
            <a:cxnSpLocks/>
            <a:stCxn id="10" idx="2"/>
            <a:endCxn id="17" idx="0"/>
          </p:cNvCxnSpPr>
          <p:nvPr/>
        </p:nvCxnSpPr>
        <p:spPr>
          <a:xfrm rot="5400000">
            <a:off x="7731758" y="1704332"/>
            <a:ext cx="410592" cy="99254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or: Elbow 123">
            <a:extLst>
              <a:ext uri="{FF2B5EF4-FFF2-40B4-BE49-F238E27FC236}">
                <a16:creationId xmlns:a16="http://schemas.microsoft.com/office/drawing/2014/main" id="{784EA9DD-0787-4C8C-B210-4443E0CB625E}"/>
              </a:ext>
            </a:extLst>
          </p:cNvPr>
          <p:cNvCxnSpPr>
            <a:stCxn id="26" idx="2"/>
            <a:endCxn id="55" idx="0"/>
          </p:cNvCxnSpPr>
          <p:nvPr/>
        </p:nvCxnSpPr>
        <p:spPr>
          <a:xfrm rot="5400000">
            <a:off x="10155406" y="1281896"/>
            <a:ext cx="409680" cy="186566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onnector: Elbow 127">
            <a:extLst>
              <a:ext uri="{FF2B5EF4-FFF2-40B4-BE49-F238E27FC236}">
                <a16:creationId xmlns:a16="http://schemas.microsoft.com/office/drawing/2014/main" id="{DA598EC9-8546-48ED-AFF0-6334D14D4F58}"/>
              </a:ext>
            </a:extLst>
          </p:cNvPr>
          <p:cNvCxnSpPr>
            <a:stCxn id="26" idx="2"/>
            <a:endCxn id="59" idx="0"/>
          </p:cNvCxnSpPr>
          <p:nvPr/>
        </p:nvCxnSpPr>
        <p:spPr>
          <a:xfrm rot="16200000" flipH="1">
            <a:off x="11115431" y="2187535"/>
            <a:ext cx="402225" cy="4693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Rectangle 128">
            <a:extLst>
              <a:ext uri="{FF2B5EF4-FFF2-40B4-BE49-F238E27FC236}">
                <a16:creationId xmlns:a16="http://schemas.microsoft.com/office/drawing/2014/main" id="{A43284D4-899B-49F1-B420-96E58200646D}"/>
              </a:ext>
            </a:extLst>
          </p:cNvPr>
          <p:cNvSpPr/>
          <p:nvPr/>
        </p:nvSpPr>
        <p:spPr>
          <a:xfrm>
            <a:off x="11307916" y="2038213"/>
            <a:ext cx="516218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Non</a:t>
            </a: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A22B5532-94EC-4A66-8531-002BF01C3015}"/>
              </a:ext>
            </a:extLst>
          </p:cNvPr>
          <p:cNvSpPr/>
          <p:nvPr/>
        </p:nvSpPr>
        <p:spPr>
          <a:xfrm>
            <a:off x="7460839" y="3730845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err="1">
                <a:solidFill>
                  <a:schemeClr val="tx1"/>
                </a:solidFill>
              </a:rPr>
              <a:t>Ita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84378D6A-7323-430F-AB72-CE4A9AB97E3E}"/>
              </a:ext>
            </a:extLst>
          </p:cNvPr>
          <p:cNvSpPr/>
          <p:nvPr/>
        </p:nvSpPr>
        <p:spPr>
          <a:xfrm>
            <a:off x="3584657" y="3507810"/>
            <a:ext cx="1383585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err="1">
                <a:solidFill>
                  <a:schemeClr val="tx1"/>
                </a:solidFill>
              </a:rPr>
              <a:t>Consilia</a:t>
            </a:r>
            <a:r>
              <a:rPr lang="en-US" sz="1100" dirty="0">
                <a:solidFill>
                  <a:schemeClr val="tx1"/>
                </a:solidFill>
              </a:rPr>
              <a:t> scripturas </a:t>
            </a:r>
            <a:r>
              <a:rPr lang="en-US" sz="1100" dirty="0" err="1">
                <a:solidFill>
                  <a:schemeClr val="tx1"/>
                </a:solidFill>
              </a:rPr>
              <a:t>includentia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nimis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cara</a:t>
            </a:r>
            <a:r>
              <a:rPr lang="en-US" sz="1100" dirty="0">
                <a:solidFill>
                  <a:schemeClr val="tx1"/>
                </a:solidFill>
              </a:rPr>
              <a:t> sunt?</a:t>
            </a:r>
          </a:p>
        </p:txBody>
      </p: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52647C22-3073-4AE4-AD2C-C258DAE360F1}"/>
              </a:ext>
            </a:extLst>
          </p:cNvPr>
          <p:cNvCxnSpPr>
            <a:cxnSpLocks/>
            <a:stCxn id="31" idx="2"/>
            <a:endCxn id="36" idx="0"/>
          </p:cNvCxnSpPr>
          <p:nvPr/>
        </p:nvCxnSpPr>
        <p:spPr>
          <a:xfrm rot="5400000">
            <a:off x="2764779" y="3078571"/>
            <a:ext cx="425622" cy="42415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837C6AF1-E662-4051-AF3C-5D305AE64699}"/>
              </a:ext>
            </a:extLst>
          </p:cNvPr>
          <p:cNvCxnSpPr>
            <a:cxnSpLocks/>
            <a:stCxn id="31" idx="2"/>
            <a:endCxn id="63" idx="0"/>
          </p:cNvCxnSpPr>
          <p:nvPr/>
        </p:nvCxnSpPr>
        <p:spPr>
          <a:xfrm rot="16200000" flipH="1">
            <a:off x="3518073" y="2749433"/>
            <a:ext cx="429972" cy="108678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D077B12A-0562-44FF-9312-125339C9B57B}"/>
              </a:ext>
            </a:extLst>
          </p:cNvPr>
          <p:cNvCxnSpPr>
            <a:cxnSpLocks/>
            <a:stCxn id="63" idx="2"/>
            <a:endCxn id="46" idx="0"/>
          </p:cNvCxnSpPr>
          <p:nvPr/>
        </p:nvCxnSpPr>
        <p:spPr>
          <a:xfrm rot="5400000">
            <a:off x="3626925" y="4128789"/>
            <a:ext cx="533102" cy="76594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49580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/>
          </a:bodyPr>
          <a:lstStyle/>
          <a:p>
            <a:r>
              <a:rPr lang="en-US" dirty="0" err="1"/>
              <a:t>Themata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8760" y="944890"/>
            <a:ext cx="8915400" cy="5616170"/>
          </a:xfrm>
        </p:spPr>
        <p:txBody>
          <a:bodyPr>
            <a:normAutofit fontScale="70000" lnSpcReduction="20000"/>
          </a:bodyPr>
          <a:lstStyle/>
          <a:p>
            <a:r>
              <a:rPr lang="pt-BR" sz="2400" dirty="0"/>
              <a:t>Themata varias vias ad scripturas legendas praebent.</a:t>
            </a:r>
            <a:endParaRPr lang="en-US" sz="2400" dirty="0"/>
          </a:p>
          <a:p>
            <a:pPr lvl="1"/>
            <a:r>
              <a:rPr lang="en-US" sz="2200" dirty="0" err="1"/>
              <a:t>Quaedam</a:t>
            </a:r>
            <a:r>
              <a:rPr lang="en-US" sz="2200" dirty="0"/>
              <a:t> </a:t>
            </a:r>
            <a:r>
              <a:rPr lang="en-US" sz="2200" dirty="0" err="1"/>
              <a:t>themata</a:t>
            </a:r>
            <a:r>
              <a:rPr lang="en-US" sz="2200" dirty="0"/>
              <a:t> </a:t>
            </a:r>
            <a:r>
              <a:rPr lang="en-US" sz="2200" dirty="0" err="1"/>
              <a:t>ordinem</a:t>
            </a:r>
            <a:r>
              <a:rPr lang="en-US" sz="2200" dirty="0"/>
              <a:t> </a:t>
            </a:r>
            <a:r>
              <a:rPr lang="en-US" sz="2200" dirty="0" err="1"/>
              <a:t>legendi</a:t>
            </a:r>
            <a:r>
              <a:rPr lang="en-US" sz="2200" dirty="0"/>
              <a:t> </a:t>
            </a:r>
            <a:r>
              <a:rPr lang="en-US" sz="2200" dirty="0" err="1"/>
              <a:t>praebent</a:t>
            </a:r>
            <a:endParaRPr lang="en-US" sz="2200" dirty="0"/>
          </a:p>
          <a:p>
            <a:pPr lvl="2"/>
            <a:r>
              <a:rPr lang="en-US" sz="2000" dirty="0"/>
              <a:t>Exempla:</a:t>
            </a:r>
          </a:p>
          <a:p>
            <a:pPr lvl="3"/>
            <a:r>
              <a:rPr lang="en-US" sz="1800" dirty="0"/>
              <a:t>Recta (Genesis ad </a:t>
            </a:r>
            <a:r>
              <a:rPr lang="en-US" sz="1800" dirty="0" err="1"/>
              <a:t>Apocalypsin</a:t>
            </a:r>
            <a:r>
              <a:rPr lang="en-US" sz="1800" dirty="0"/>
              <a:t>)</a:t>
            </a:r>
          </a:p>
          <a:p>
            <a:pPr lvl="3"/>
            <a:r>
              <a:rPr lang="en-US" sz="1800" dirty="0"/>
              <a:t>Ordo </a:t>
            </a:r>
            <a:r>
              <a:rPr lang="en-US" sz="1800" dirty="0" err="1"/>
              <a:t>Chronologicus</a:t>
            </a:r>
            <a:endParaRPr lang="en-US" sz="1600" dirty="0"/>
          </a:p>
          <a:p>
            <a:pPr lvl="1"/>
            <a:r>
              <a:rPr lang="pt-BR" sz="2200" dirty="0"/>
              <a:t>Alia themata te in unam ideam intendunt vel scripturas quodam modo significativo exhibent.</a:t>
            </a:r>
            <a:endParaRPr lang="en-US" sz="2200" dirty="0"/>
          </a:p>
          <a:p>
            <a:pPr lvl="2"/>
            <a:r>
              <a:rPr lang="en-US" sz="2000" dirty="0"/>
              <a:t>Exempla:</a:t>
            </a:r>
            <a:endParaRPr lang="en-US" sz="2200" dirty="0"/>
          </a:p>
          <a:p>
            <a:pPr lvl="3"/>
            <a:r>
              <a:rPr lang="en-US" sz="1800" dirty="0"/>
              <a:t>Genus </a:t>
            </a:r>
            <a:r>
              <a:rPr lang="en-US" sz="1800" dirty="0" err="1"/>
              <a:t>fundatum</a:t>
            </a:r>
            <a:endParaRPr lang="en-US" sz="1800" dirty="0"/>
          </a:p>
          <a:p>
            <a:pPr lvl="3"/>
            <a:r>
              <a:rPr lang="en-US" sz="1800" dirty="0"/>
              <a:t>M’Cheyne</a:t>
            </a:r>
          </a:p>
          <a:p>
            <a:pPr lvl="1"/>
            <a:r>
              <a:rPr lang="it-IT" sz="2200" dirty="0"/>
              <a:t>Quaedam themata te in uno libro vel in selectione librorum intendere cogunt.</a:t>
            </a:r>
            <a:endParaRPr lang="en-US" sz="2200" dirty="0"/>
          </a:p>
          <a:p>
            <a:pPr lvl="2"/>
            <a:r>
              <a:rPr lang="en-US" sz="2000" dirty="0"/>
              <a:t>Exempla:</a:t>
            </a:r>
          </a:p>
          <a:p>
            <a:pPr lvl="3"/>
            <a:r>
              <a:rPr lang="en-US" sz="1800" dirty="0"/>
              <a:t>1 Libri Profunda </a:t>
            </a:r>
            <a:r>
              <a:rPr lang="en-US" sz="1800" dirty="0" err="1"/>
              <a:t>Immersio</a:t>
            </a:r>
            <a:endParaRPr lang="en-US" sz="1800" dirty="0"/>
          </a:p>
          <a:p>
            <a:pPr lvl="3"/>
            <a:r>
              <a:rPr lang="en-US" sz="1800" dirty="0"/>
              <a:t>Apostoli et Paulus</a:t>
            </a:r>
          </a:p>
          <a:p>
            <a:pPr lvl="2"/>
            <a:endParaRPr lang="en-US" sz="2000" dirty="0"/>
          </a:p>
          <a:p>
            <a:pPr marL="0" indent="0">
              <a:buNone/>
            </a:pPr>
            <a:r>
              <a:rPr lang="it-IT" sz="2400" dirty="0"/>
              <a:t>Omnia themata in pagina "Consilia Lectionis" per indicem aperienda accurate explicantur.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Thema </a:t>
            </a:r>
            <a:r>
              <a:rPr lang="en-US" sz="2400" dirty="0" err="1"/>
              <a:t>quod</a:t>
            </a:r>
            <a:r>
              <a:rPr lang="en-US" sz="2400" dirty="0"/>
              <a:t> </a:t>
            </a:r>
            <a:r>
              <a:rPr lang="en-US" sz="2400" dirty="0" err="1"/>
              <a:t>tibi</a:t>
            </a:r>
            <a:r>
              <a:rPr lang="en-US" sz="2400" dirty="0"/>
              <a:t> optime </a:t>
            </a:r>
            <a:r>
              <a:rPr lang="en-US" sz="2400" dirty="0" err="1"/>
              <a:t>convenit</a:t>
            </a:r>
            <a:r>
              <a:rPr lang="en-US" sz="2400" dirty="0"/>
              <a:t> </a:t>
            </a:r>
            <a:r>
              <a:rPr lang="en-US" sz="2400" dirty="0" err="1"/>
              <a:t>inveni</a:t>
            </a:r>
            <a:r>
              <a:rPr lang="en-US" sz="2400" dirty="0"/>
              <a:t>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164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Themata</a:t>
            </a:r>
            <a:r>
              <a:rPr lang="en-US" dirty="0"/>
              <a:t> </a:t>
            </a:r>
            <a:r>
              <a:rPr lang="en-US" dirty="0" err="1"/>
              <a:t>Continuata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1277816"/>
          </a:xfrm>
        </p:spPr>
        <p:txBody>
          <a:bodyPr>
            <a:normAutofit/>
          </a:bodyPr>
          <a:lstStyle/>
          <a:p>
            <a:r>
              <a:rPr lang="en-US" dirty="0" err="1"/>
              <a:t>Themata</a:t>
            </a:r>
            <a:r>
              <a:rPr lang="en-US" dirty="0"/>
              <a:t> in </a:t>
            </a:r>
            <a:r>
              <a:rPr lang="en-US" dirty="0" err="1"/>
              <a:t>quattuor</a:t>
            </a:r>
            <a:r>
              <a:rPr lang="en-US" dirty="0"/>
              <a:t> </a:t>
            </a:r>
            <a:r>
              <a:rPr lang="en-US" dirty="0" err="1"/>
              <a:t>greges</a:t>
            </a:r>
            <a:r>
              <a:rPr lang="en-US" dirty="0"/>
              <a:t> </a:t>
            </a:r>
            <a:r>
              <a:rPr lang="en-US" dirty="0" err="1"/>
              <a:t>dividuntur</a:t>
            </a:r>
            <a:r>
              <a:rPr lang="en-US" dirty="0"/>
              <a:t> secundum </a:t>
            </a:r>
            <a:r>
              <a:rPr lang="en-US" dirty="0" err="1"/>
              <a:t>flexibilitatem</a:t>
            </a:r>
            <a:r>
              <a:rPr lang="en-US" dirty="0"/>
              <a:t> </a:t>
            </a:r>
            <a:r>
              <a:rPr lang="en-US" dirty="0" err="1"/>
              <a:t>durationis</a:t>
            </a:r>
            <a:r>
              <a:rPr lang="en-US" dirty="0"/>
              <a:t> (</a:t>
            </a:r>
            <a:r>
              <a:rPr lang="en-US" dirty="0" err="1"/>
              <a:t>longitudinem</a:t>
            </a:r>
            <a:r>
              <a:rPr lang="en-US" dirty="0"/>
              <a:t> </a:t>
            </a:r>
            <a:r>
              <a:rPr lang="en-US" dirty="0" err="1"/>
              <a:t>legendi</a:t>
            </a:r>
            <a:r>
              <a:rPr lang="en-US" dirty="0"/>
              <a:t>) et </a:t>
            </a:r>
            <a:r>
              <a:rPr lang="en-US" dirty="0" err="1"/>
              <a:t>frequentiam</a:t>
            </a:r>
            <a:r>
              <a:rPr lang="en-US" dirty="0"/>
              <a:t> (</a:t>
            </a:r>
            <a:r>
              <a:rPr lang="en-US" dirty="0" err="1"/>
              <a:t>quot</a:t>
            </a:r>
            <a:r>
              <a:rPr lang="en-US" dirty="0"/>
              <a:t> </a:t>
            </a:r>
            <a:r>
              <a:rPr lang="en-US" dirty="0" err="1"/>
              <a:t>diebus</a:t>
            </a:r>
            <a:r>
              <a:rPr lang="en-US" dirty="0"/>
              <a:t> in </a:t>
            </a:r>
            <a:r>
              <a:rPr lang="en-US" dirty="0" err="1"/>
              <a:t>hebdomada</a:t>
            </a:r>
            <a:r>
              <a:rPr lang="en-US" dirty="0"/>
              <a:t> </a:t>
            </a:r>
            <a:r>
              <a:rPr lang="en-US" dirty="0" err="1"/>
              <a:t>legis</a:t>
            </a:r>
            <a:r>
              <a:rPr lang="en-US" dirty="0"/>
              <a:t>).</a:t>
            </a:r>
          </a:p>
          <a:p>
            <a:pPr lvl="1"/>
            <a:r>
              <a:rPr lang="en-US" dirty="0" err="1"/>
              <a:t>Grex</a:t>
            </a:r>
            <a:r>
              <a:rPr lang="en-US" dirty="0"/>
              <a:t> 1 - Pro hoc primo </a:t>
            </a:r>
            <a:r>
              <a:rPr lang="en-US" dirty="0" err="1"/>
              <a:t>grege</a:t>
            </a:r>
            <a:r>
              <a:rPr lang="en-US" dirty="0"/>
              <a:t>, Tempus (dies 30, menses 12, etc.) vel 1-6 Capitula per diem </a:t>
            </a:r>
            <a:r>
              <a:rPr lang="en-US" dirty="0" err="1"/>
              <a:t>durationes</a:t>
            </a:r>
            <a:r>
              <a:rPr lang="en-US" dirty="0"/>
              <a:t> </a:t>
            </a:r>
            <a:r>
              <a:rPr lang="en-US" dirty="0" err="1"/>
              <a:t>dierum</a:t>
            </a:r>
            <a:r>
              <a:rPr lang="en-US" dirty="0"/>
              <a:t> </a:t>
            </a:r>
            <a:r>
              <a:rPr lang="en-US" dirty="0" err="1"/>
              <a:t>legendi</a:t>
            </a:r>
            <a:r>
              <a:rPr lang="en-US" dirty="0"/>
              <a:t> </a:t>
            </a:r>
            <a:r>
              <a:rPr lang="en-US" dirty="0" err="1"/>
              <a:t>eligere</a:t>
            </a:r>
            <a:r>
              <a:rPr lang="en-US" dirty="0"/>
              <a:t> </a:t>
            </a:r>
            <a:r>
              <a:rPr lang="en-US" dirty="0" err="1"/>
              <a:t>potes</a:t>
            </a:r>
            <a:r>
              <a:rPr lang="en-US" dirty="0"/>
              <a:t>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022473" y="6207367"/>
            <a:ext cx="9785597" cy="49823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/>
              <a:t>Commentarii</a:t>
            </a:r>
            <a:r>
              <a:rPr lang="en-US" b="1" dirty="0"/>
              <a:t> tantum cum hoc </a:t>
            </a:r>
            <a:r>
              <a:rPr lang="en-US" b="1" dirty="0" err="1"/>
              <a:t>thematum</a:t>
            </a:r>
            <a:r>
              <a:rPr lang="en-US" b="1" dirty="0"/>
              <a:t> </a:t>
            </a:r>
            <a:r>
              <a:rPr lang="en-US" b="1" dirty="0" err="1"/>
              <a:t>grege</a:t>
            </a:r>
            <a:r>
              <a:rPr lang="en-US" b="1" dirty="0"/>
              <a:t> et tantum </a:t>
            </a:r>
            <a:r>
              <a:rPr lang="en-US" b="1" dirty="0" err="1"/>
              <a:t>si</a:t>
            </a:r>
            <a:r>
              <a:rPr lang="en-US" b="1" dirty="0"/>
              <a:t> </a:t>
            </a:r>
            <a:r>
              <a:rPr lang="en-US" b="1" dirty="0" err="1"/>
              <a:t>durationem</a:t>
            </a:r>
            <a:r>
              <a:rPr lang="en-US" b="1" dirty="0"/>
              <a:t> </a:t>
            </a:r>
            <a:r>
              <a:rPr lang="en-US" b="1" dirty="0" err="1"/>
              <a:t>capituli</a:t>
            </a:r>
            <a:r>
              <a:rPr lang="en-US" b="1" dirty="0"/>
              <a:t> </a:t>
            </a:r>
            <a:r>
              <a:rPr lang="en-US" b="1" dirty="0" err="1"/>
              <a:t>elegeris</a:t>
            </a:r>
            <a:r>
              <a:rPr lang="en-US" b="1" dirty="0"/>
              <a:t> </a:t>
            </a:r>
            <a:r>
              <a:rPr lang="en-US" b="1" dirty="0" err="1"/>
              <a:t>praesto</a:t>
            </a:r>
            <a:r>
              <a:rPr lang="en-US" b="1" dirty="0"/>
              <a:t> sunt.</a:t>
            </a: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672ECB-A800-48B9-BAA0-F20C9A4863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429" r="45553" b="11242"/>
          <a:stretch/>
        </p:blipFill>
        <p:spPr>
          <a:xfrm>
            <a:off x="2259866" y="2455982"/>
            <a:ext cx="3534265" cy="367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088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Themata</a:t>
            </a:r>
            <a:r>
              <a:rPr lang="en-US" dirty="0"/>
              <a:t> </a:t>
            </a:r>
            <a:r>
              <a:rPr lang="en-US" dirty="0" err="1"/>
              <a:t>Continuata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1078869"/>
          </a:xfrm>
        </p:spPr>
        <p:txBody>
          <a:bodyPr>
            <a:normAutofit/>
          </a:bodyPr>
          <a:lstStyle/>
          <a:p>
            <a:r>
              <a:rPr lang="en-US" dirty="0" err="1"/>
              <a:t>Grex</a:t>
            </a:r>
            <a:r>
              <a:rPr lang="en-US" dirty="0"/>
              <a:t> 2 - Pro </a:t>
            </a:r>
            <a:r>
              <a:rPr lang="en-US" dirty="0" err="1"/>
              <a:t>secundo</a:t>
            </a:r>
            <a:r>
              <a:rPr lang="en-US" dirty="0"/>
              <a:t> </a:t>
            </a:r>
            <a:r>
              <a:rPr lang="en-US" dirty="0" err="1"/>
              <a:t>grege</a:t>
            </a:r>
            <a:r>
              <a:rPr lang="en-US" dirty="0"/>
              <a:t>, </a:t>
            </a:r>
            <a:r>
              <a:rPr lang="en-US" dirty="0" err="1"/>
              <a:t>solae</a:t>
            </a:r>
            <a:r>
              <a:rPr lang="en-US" dirty="0"/>
              <a:t> </a:t>
            </a:r>
            <a:r>
              <a:rPr lang="en-US" dirty="0" err="1"/>
              <a:t>durationes</a:t>
            </a:r>
            <a:r>
              <a:rPr lang="en-US" dirty="0"/>
              <a:t> </a:t>
            </a:r>
            <a:r>
              <a:rPr lang="en-US" dirty="0" err="1"/>
              <a:t>Temporis</a:t>
            </a:r>
            <a:r>
              <a:rPr lang="en-US" dirty="0"/>
              <a:t> (dies </a:t>
            </a:r>
            <a:r>
              <a:rPr lang="en-US" dirty="0" err="1"/>
              <a:t>triginta</a:t>
            </a:r>
            <a:r>
              <a:rPr lang="en-US" dirty="0"/>
              <a:t>, menses </a:t>
            </a:r>
            <a:r>
              <a:rPr lang="en-US" dirty="0" err="1"/>
              <a:t>duodecim</a:t>
            </a:r>
            <a:r>
              <a:rPr lang="en-US" dirty="0"/>
              <a:t>, etc.) </a:t>
            </a:r>
            <a:r>
              <a:rPr lang="en-US" dirty="0" err="1"/>
              <a:t>permittuntur</a:t>
            </a:r>
            <a:r>
              <a:rPr lang="en-US" dirty="0"/>
              <a:t>.</a:t>
            </a:r>
          </a:p>
          <a:p>
            <a:pPr lvl="1"/>
            <a:r>
              <a:rPr lang="fr-FR" dirty="0" err="1"/>
              <a:t>Durationes</a:t>
            </a:r>
            <a:r>
              <a:rPr lang="fr-FR" dirty="0"/>
              <a:t> </a:t>
            </a:r>
            <a:r>
              <a:rPr lang="fr-FR" dirty="0" err="1"/>
              <a:t>capitulorum</a:t>
            </a:r>
            <a:r>
              <a:rPr lang="fr-FR" dirty="0"/>
              <a:t> </a:t>
            </a:r>
            <a:r>
              <a:rPr lang="fr-FR" dirty="0" err="1"/>
              <a:t>griseae</a:t>
            </a:r>
            <a:r>
              <a:rPr lang="fr-FR" dirty="0"/>
              <a:t> </a:t>
            </a:r>
            <a:r>
              <a:rPr lang="fr-FR" dirty="0" err="1"/>
              <a:t>erunt</a:t>
            </a:r>
            <a:r>
              <a:rPr lang="fr-FR" dirty="0"/>
              <a:t> et non </a:t>
            </a:r>
            <a:r>
              <a:rPr lang="fr-FR" dirty="0" err="1"/>
              <a:t>seligi</a:t>
            </a:r>
            <a:r>
              <a:rPr lang="fr-FR" dirty="0"/>
              <a:t> </a:t>
            </a:r>
            <a:r>
              <a:rPr lang="fr-FR" dirty="0" err="1"/>
              <a:t>poterunt</a:t>
            </a:r>
            <a:r>
              <a:rPr lang="fr-FR" dirty="0"/>
              <a:t>.</a:t>
            </a: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2" y="6154615"/>
            <a:ext cx="7631722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b="1" dirty="0"/>
              <a:t>Commentarii cum hoc grege non praesto sunt.</a:t>
            </a: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3E6A0F-4462-4646-8B78-60142007A6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60" r="21559" b="18917"/>
          <a:stretch/>
        </p:blipFill>
        <p:spPr>
          <a:xfrm>
            <a:off x="2286002" y="2293802"/>
            <a:ext cx="5056590" cy="3632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318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Themata</a:t>
            </a:r>
            <a:r>
              <a:rPr lang="en-US" dirty="0"/>
              <a:t> </a:t>
            </a:r>
            <a:r>
              <a:rPr lang="en-US" dirty="0" err="1"/>
              <a:t>Continuata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996462"/>
          </a:xfrm>
        </p:spPr>
        <p:txBody>
          <a:bodyPr>
            <a:normAutofit/>
          </a:bodyPr>
          <a:lstStyle/>
          <a:p>
            <a:r>
              <a:rPr lang="en-US" dirty="0" err="1"/>
              <a:t>Grex</a:t>
            </a:r>
            <a:r>
              <a:rPr lang="en-US" dirty="0"/>
              <a:t> 3 - Pro </a:t>
            </a:r>
            <a:r>
              <a:rPr lang="en-US" dirty="0" err="1"/>
              <a:t>tertio</a:t>
            </a:r>
            <a:r>
              <a:rPr lang="en-US" dirty="0"/>
              <a:t> </a:t>
            </a:r>
            <a:r>
              <a:rPr lang="en-US" dirty="0" err="1"/>
              <a:t>grege</a:t>
            </a:r>
            <a:r>
              <a:rPr lang="en-US" dirty="0"/>
              <a:t>, tantum 1-6 </a:t>
            </a:r>
            <a:r>
              <a:rPr lang="en-US" dirty="0" err="1"/>
              <a:t>capitulorum</a:t>
            </a:r>
            <a:r>
              <a:rPr lang="en-US" dirty="0"/>
              <a:t> </a:t>
            </a:r>
            <a:r>
              <a:rPr lang="en-US" dirty="0" err="1"/>
              <a:t>durationes</a:t>
            </a:r>
            <a:r>
              <a:rPr lang="en-US" dirty="0"/>
              <a:t> </a:t>
            </a:r>
            <a:r>
              <a:rPr lang="en-US" dirty="0" err="1"/>
              <a:t>praesto</a:t>
            </a:r>
            <a:r>
              <a:rPr lang="en-US" dirty="0"/>
              <a:t> sunt.</a:t>
            </a:r>
          </a:p>
          <a:p>
            <a:pPr lvl="1"/>
            <a:r>
              <a:rPr lang="it-IT" dirty="0"/>
              <a:t>Tempora spatia obscura erunt et non eligi poterunt.</a:t>
            </a: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154615"/>
            <a:ext cx="7420707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b="1" dirty="0"/>
              <a:t>Commentarii cum hoc grege non praesto sunt.</a:t>
            </a:r>
            <a:endParaRPr lang="en-US" sz="2400" dirty="0"/>
          </a:p>
          <a:p>
            <a:pPr marL="457200" lvl="1" indent="0">
              <a:buFont typeface="Wingdings 3" charset="2"/>
              <a:buNone/>
            </a:pP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EB20C1-90CF-4097-9720-ECD1DFDD49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141" r="1811" b="52649"/>
          <a:stretch/>
        </p:blipFill>
        <p:spPr>
          <a:xfrm>
            <a:off x="1760534" y="2121877"/>
            <a:ext cx="8670931" cy="1652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6519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Themata</a:t>
            </a:r>
            <a:r>
              <a:rPr lang="en-US" dirty="0"/>
              <a:t> </a:t>
            </a:r>
            <a:r>
              <a:rPr lang="en-US" dirty="0" err="1"/>
              <a:t>Continuata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949570"/>
            <a:ext cx="10034953" cy="1277816"/>
          </a:xfrm>
        </p:spPr>
        <p:txBody>
          <a:bodyPr>
            <a:normAutofit/>
          </a:bodyPr>
          <a:lstStyle/>
          <a:p>
            <a:r>
              <a:rPr lang="fr-FR" dirty="0" err="1"/>
              <a:t>Grex</a:t>
            </a:r>
            <a:r>
              <a:rPr lang="fr-FR" dirty="0"/>
              <a:t> IV - Quartus et </a:t>
            </a:r>
            <a:r>
              <a:rPr lang="fr-FR" dirty="0" err="1"/>
              <a:t>ultimus</a:t>
            </a:r>
            <a:r>
              <a:rPr lang="fr-FR" dirty="0"/>
              <a:t> </a:t>
            </a:r>
            <a:r>
              <a:rPr lang="fr-FR" dirty="0" err="1"/>
              <a:t>grex</a:t>
            </a:r>
            <a:r>
              <a:rPr lang="fr-FR" dirty="0"/>
              <a:t> </a:t>
            </a:r>
            <a:r>
              <a:rPr lang="fr-FR" dirty="0" err="1"/>
              <a:t>durationes</a:t>
            </a:r>
            <a:r>
              <a:rPr lang="fr-FR" dirty="0"/>
              <a:t> et </a:t>
            </a:r>
            <a:r>
              <a:rPr lang="fr-FR" dirty="0" err="1"/>
              <a:t>frequentias</a:t>
            </a:r>
            <a:r>
              <a:rPr lang="fr-FR" dirty="0"/>
              <a:t> </a:t>
            </a:r>
            <a:r>
              <a:rPr lang="fr-FR" dirty="0" err="1"/>
              <a:t>praedefinitas</a:t>
            </a:r>
            <a:r>
              <a:rPr lang="fr-FR" dirty="0"/>
              <a:t> </a:t>
            </a:r>
            <a:r>
              <a:rPr lang="fr-FR" dirty="0" err="1"/>
              <a:t>habet</a:t>
            </a:r>
            <a:r>
              <a:rPr lang="fr-FR" dirty="0"/>
              <a:t>.</a:t>
            </a:r>
            <a:endParaRPr lang="en-US" dirty="0"/>
          </a:p>
          <a:p>
            <a:pPr lvl="1"/>
            <a:r>
              <a:rPr lang="pt-BR" dirty="0"/>
              <a:t>Hae themata frequentiam cotidianam habent nisi aliter dictum est.</a:t>
            </a:r>
            <a:endParaRPr lang="en-US" dirty="0"/>
          </a:p>
          <a:p>
            <a:pPr lvl="1"/>
            <a:r>
              <a:rPr lang="en-US" dirty="0"/>
              <a:t>Pro his </a:t>
            </a:r>
            <a:r>
              <a:rPr lang="en-US" dirty="0" err="1"/>
              <a:t>thematibus</a:t>
            </a:r>
            <a:r>
              <a:rPr lang="en-US" dirty="0"/>
              <a:t>, </a:t>
            </a:r>
            <a:r>
              <a:rPr lang="en-US" dirty="0" err="1"/>
              <a:t>selectiones</a:t>
            </a:r>
            <a:r>
              <a:rPr lang="en-US" dirty="0"/>
              <a:t> </a:t>
            </a:r>
            <a:r>
              <a:rPr lang="en-US" dirty="0" err="1"/>
              <a:t>durationis</a:t>
            </a:r>
            <a:r>
              <a:rPr lang="en-US" dirty="0"/>
              <a:t> et </a:t>
            </a:r>
            <a:r>
              <a:rPr lang="en-US" dirty="0" err="1"/>
              <a:t>frequentiae</a:t>
            </a:r>
            <a:r>
              <a:rPr lang="en-US" dirty="0"/>
              <a:t> </a:t>
            </a:r>
            <a:r>
              <a:rPr lang="en-US" dirty="0" err="1"/>
              <a:t>griseae</a:t>
            </a:r>
            <a:r>
              <a:rPr lang="en-US" dirty="0"/>
              <a:t> </a:t>
            </a:r>
            <a:r>
              <a:rPr lang="en-US" dirty="0" err="1"/>
              <a:t>erunt</a:t>
            </a:r>
            <a:r>
              <a:rPr lang="en-US" dirty="0"/>
              <a:t> et non </a:t>
            </a:r>
            <a:r>
              <a:rPr lang="en-US" dirty="0" err="1"/>
              <a:t>seligi</a:t>
            </a:r>
            <a:r>
              <a:rPr lang="en-US" dirty="0"/>
              <a:t> </a:t>
            </a:r>
            <a:r>
              <a:rPr lang="en-US" dirty="0" err="1"/>
              <a:t>poterunt</a:t>
            </a:r>
            <a:r>
              <a:rPr lang="en-US" dirty="0"/>
              <a:t>.</a:t>
            </a: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260122"/>
            <a:ext cx="7244861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Commentarii cum hoc grege non praesto sunt.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ED04A91-4F5E-42AA-8489-2C8B635239C8}"/>
              </a:ext>
            </a:extLst>
          </p:cNvPr>
          <p:cNvSpPr txBox="1">
            <a:spLocks/>
          </p:cNvSpPr>
          <p:nvPr/>
        </p:nvSpPr>
        <p:spPr>
          <a:xfrm>
            <a:off x="8683110" y="3428999"/>
            <a:ext cx="3028243" cy="5802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dirty="0" err="1"/>
              <a:t>Haec</a:t>
            </a:r>
            <a:r>
              <a:rPr lang="fr-FR" dirty="0"/>
              <a:t> est </a:t>
            </a:r>
            <a:r>
              <a:rPr lang="fr-FR" dirty="0" err="1"/>
              <a:t>tantum</a:t>
            </a:r>
            <a:r>
              <a:rPr lang="fr-FR" dirty="0"/>
              <a:t> index </a:t>
            </a:r>
            <a:r>
              <a:rPr lang="fr-FR" dirty="0" err="1"/>
              <a:t>partialis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568726-140F-425C-8A47-5F46B96946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92" r="21757"/>
          <a:stretch/>
        </p:blipFill>
        <p:spPr>
          <a:xfrm>
            <a:off x="2286000" y="2136527"/>
            <a:ext cx="4633545" cy="406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728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14805"/>
            <a:ext cx="8911687" cy="869413"/>
          </a:xfrm>
        </p:spPr>
        <p:txBody>
          <a:bodyPr>
            <a:normAutofit/>
          </a:bodyPr>
          <a:lstStyle/>
          <a:p>
            <a:r>
              <a:rPr lang="en-US" sz="2200" dirty="0"/>
              <a:t>Si </a:t>
            </a:r>
            <a:r>
              <a:rPr lang="en-US" sz="2200" dirty="0" err="1"/>
              <a:t>thema</a:t>
            </a:r>
            <a:r>
              <a:rPr lang="en-US" sz="2200" dirty="0"/>
              <a:t> "</a:t>
            </a:r>
            <a:r>
              <a:rPr lang="en-US" sz="2200" dirty="0" err="1"/>
              <a:t>Unus</a:t>
            </a:r>
            <a:r>
              <a:rPr lang="en-US" sz="2200" dirty="0"/>
              <a:t> Liber </a:t>
            </a:r>
            <a:r>
              <a:rPr lang="en-US" sz="2200" dirty="0" err="1"/>
              <a:t>Inquisitionis</a:t>
            </a:r>
            <a:r>
              <a:rPr lang="en-US" sz="2200" dirty="0"/>
              <a:t> Profundae" </a:t>
            </a:r>
            <a:r>
              <a:rPr lang="en-US" sz="2200" dirty="0" err="1"/>
              <a:t>elegeris</a:t>
            </a:r>
            <a:r>
              <a:rPr lang="en-US" sz="2200" dirty="0"/>
              <a:t>, </a:t>
            </a:r>
            <a:r>
              <a:rPr lang="en-US" sz="2200" dirty="0" err="1"/>
              <a:t>librum</a:t>
            </a:r>
            <a:r>
              <a:rPr lang="en-US" sz="2200" dirty="0"/>
              <a:t> </a:t>
            </a:r>
            <a:r>
              <a:rPr lang="en-US" sz="2200" dirty="0" err="1"/>
              <a:t>elige</a:t>
            </a:r>
            <a:r>
              <a:rPr lang="en-US" sz="2200" dirty="0"/>
              <a:t>. </a:t>
            </a:r>
            <a:r>
              <a:rPr lang="en-US" sz="2200" dirty="0" err="1"/>
              <a:t>Alioquin</a:t>
            </a:r>
            <a:r>
              <a:rPr lang="en-US" sz="2200" dirty="0"/>
              <a:t>, </a:t>
            </a:r>
            <a:r>
              <a:rPr lang="en-US" sz="2200" dirty="0" err="1"/>
              <a:t>haec</a:t>
            </a:r>
            <a:r>
              <a:rPr lang="en-US" sz="2200" dirty="0"/>
              <a:t> </a:t>
            </a:r>
            <a:r>
              <a:rPr lang="en-US" sz="2200" dirty="0" err="1"/>
              <a:t>optio</a:t>
            </a:r>
            <a:r>
              <a:rPr lang="en-US" sz="2200" dirty="0"/>
              <a:t> </a:t>
            </a:r>
            <a:r>
              <a:rPr lang="en-US" sz="2200" dirty="0" err="1"/>
              <a:t>claudetur</a:t>
            </a:r>
            <a:r>
              <a:rPr lang="en-US" sz="2200" dirty="0"/>
              <a:t>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5216434"/>
            <a:ext cx="8915400" cy="1547781"/>
          </a:xfrm>
        </p:spPr>
        <p:txBody>
          <a:bodyPr>
            <a:normAutofit fontScale="92500" lnSpcReduction="20000"/>
          </a:bodyPr>
          <a:lstStyle/>
          <a:p>
            <a:r>
              <a:rPr lang="pt-BR" dirty="0"/>
              <a:t>Unus tantum liber eligi potest</a:t>
            </a:r>
            <a:endParaRPr lang="en-US" dirty="0"/>
          </a:p>
          <a:p>
            <a:r>
              <a:rPr lang="it-IT" dirty="0"/>
              <a:t>Libri praesto a versione tua pendent.</a:t>
            </a:r>
            <a:endParaRPr lang="en-US" dirty="0"/>
          </a:p>
          <a:p>
            <a:pPr lvl="1"/>
            <a:r>
              <a:rPr lang="it-IT" dirty="0"/>
              <a:t>Pantalla non satis callida est ad libros in unaquaque versione praesto cognoscendos.</a:t>
            </a:r>
            <a:r>
              <a:rPr lang="en-US" dirty="0"/>
              <a:t>  </a:t>
            </a:r>
          </a:p>
          <a:p>
            <a:pPr lvl="1"/>
            <a:r>
              <a:rPr lang="it-IT" dirty="0"/>
              <a:t>Tibi incumbit librum eligere qui in versione quam eligis praesto est.</a:t>
            </a:r>
            <a:endParaRPr lang="en-US" dirty="0"/>
          </a:p>
          <a:p>
            <a:pPr lvl="2"/>
            <a:r>
              <a:rPr lang="it-IT" dirty="0"/>
              <a:t>Exempli gratia, si versionem Novi Testamenti tantum elegeris, Genesim hic noli eligere.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CB284F3-DBAB-4358-AF38-5565AEF07F16}"/>
              </a:ext>
            </a:extLst>
          </p:cNvPr>
          <p:cNvSpPr txBox="1">
            <a:spLocks/>
          </p:cNvSpPr>
          <p:nvPr/>
        </p:nvSpPr>
        <p:spPr>
          <a:xfrm>
            <a:off x="7324662" y="2715619"/>
            <a:ext cx="3563817" cy="86941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None/>
            </a:pPr>
            <a:r>
              <a:rPr lang="it-IT" dirty="0"/>
              <a:t>Libri apocryphi in indice non includuntur. Solum Genesis usque ad Apocalypsin.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639426-3C8F-4058-8217-EDD715D14F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552" t="26118" r="18149" b="26387"/>
          <a:stretch/>
        </p:blipFill>
        <p:spPr>
          <a:xfrm>
            <a:off x="2589212" y="1084218"/>
            <a:ext cx="4588578" cy="3742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011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35E37-5732-41C2-A34D-AFFD37073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8299"/>
            <a:ext cx="8911687" cy="735763"/>
          </a:xfrm>
        </p:spPr>
        <p:txBody>
          <a:bodyPr>
            <a:normAutofit/>
          </a:bodyPr>
          <a:lstStyle/>
          <a:p>
            <a:r>
              <a:rPr lang="en-US" sz="3200" dirty="0"/>
              <a:t>Scripturas </a:t>
            </a:r>
            <a:r>
              <a:rPr lang="en-US" sz="3200" dirty="0" err="1"/>
              <a:t>includere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E5B5F-EFDA-4249-8997-06E21586E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429000"/>
            <a:ext cx="8915400" cy="2855226"/>
          </a:xfrm>
        </p:spPr>
        <p:txBody>
          <a:bodyPr>
            <a:normAutofit/>
          </a:bodyPr>
          <a:lstStyle/>
          <a:p>
            <a:r>
              <a:rPr lang="en-US" dirty="0" err="1"/>
              <a:t>Haec</a:t>
            </a:r>
            <a:r>
              <a:rPr lang="en-US" dirty="0"/>
              <a:t> </a:t>
            </a:r>
            <a:r>
              <a:rPr lang="en-US" dirty="0" err="1"/>
              <a:t>selectio</a:t>
            </a:r>
            <a:r>
              <a:rPr lang="en-US" dirty="0"/>
              <a:t> solum </a:t>
            </a:r>
            <a:r>
              <a:rPr lang="en-US" dirty="0" err="1"/>
              <a:t>versionibus</a:t>
            </a:r>
            <a:r>
              <a:rPr lang="en-US" dirty="0"/>
              <a:t> sine </a:t>
            </a:r>
            <a:r>
              <a:rPr lang="en-US" dirty="0" err="1"/>
              <a:t>iure</a:t>
            </a:r>
            <a:r>
              <a:rPr lang="en-US" dirty="0"/>
              <a:t> </a:t>
            </a:r>
            <a:r>
              <a:rPr lang="en-US" dirty="0" err="1"/>
              <a:t>auctoris</a:t>
            </a:r>
            <a:r>
              <a:rPr lang="en-US" dirty="0"/>
              <a:t> </a:t>
            </a:r>
            <a:r>
              <a:rPr lang="en-US" dirty="0" err="1"/>
              <a:t>praesto</a:t>
            </a:r>
            <a:r>
              <a:rPr lang="en-US" dirty="0"/>
              <a:t> est.</a:t>
            </a:r>
          </a:p>
          <a:p>
            <a:r>
              <a:rPr lang="en-US" dirty="0" err="1"/>
              <a:t>Elige</a:t>
            </a:r>
            <a:r>
              <a:rPr lang="en-US" dirty="0"/>
              <a:t> inter</a:t>
            </a:r>
          </a:p>
          <a:p>
            <a:pPr lvl="1"/>
            <a:r>
              <a:rPr lang="it-IT" dirty="0"/>
              <a:t>Ita. Scripturas praebe – Scripturas in consilio legendi tuo include.</a:t>
            </a:r>
            <a:endParaRPr lang="en-US" dirty="0"/>
          </a:p>
          <a:p>
            <a:pPr lvl="1"/>
            <a:r>
              <a:rPr lang="pt-BR" dirty="0"/>
              <a:t>Minime. Ducem tantum praebe – Scripturas ne includas.</a:t>
            </a:r>
            <a:endParaRPr lang="en-US" dirty="0"/>
          </a:p>
          <a:p>
            <a:pPr lvl="2"/>
            <a:r>
              <a:rPr lang="en-US" dirty="0" err="1"/>
              <a:t>Haec</a:t>
            </a:r>
            <a:r>
              <a:rPr lang="en-US" dirty="0"/>
              <a:t> </a:t>
            </a:r>
            <a:r>
              <a:rPr lang="en-US" dirty="0" err="1"/>
              <a:t>optio</a:t>
            </a:r>
            <a:r>
              <a:rPr lang="en-US" dirty="0"/>
              <a:t> solum </a:t>
            </a:r>
            <a:r>
              <a:rPr lang="en-US" dirty="0" err="1"/>
              <a:t>inscriptiones</a:t>
            </a:r>
            <a:r>
              <a:rPr lang="en-US" dirty="0"/>
              <a:t> </a:t>
            </a:r>
            <a:r>
              <a:rPr lang="en-US" dirty="0" err="1"/>
              <a:t>diurnas</a:t>
            </a:r>
            <a:r>
              <a:rPr lang="en-US" dirty="0"/>
              <a:t> </a:t>
            </a:r>
            <a:r>
              <a:rPr lang="en-US" dirty="0" err="1"/>
              <a:t>includit</a:t>
            </a:r>
            <a:r>
              <a:rPr lang="en-US" dirty="0"/>
              <a:t> (in forma </a:t>
            </a:r>
            <a:r>
              <a:rPr lang="en-US" dirty="0" err="1"/>
              <a:t>chartae</a:t>
            </a:r>
            <a:r>
              <a:rPr lang="en-US" dirty="0"/>
              <a:t> PDF </a:t>
            </a:r>
            <a:r>
              <a:rPr lang="en-US" dirty="0" err="1"/>
              <a:t>praesto</a:t>
            </a:r>
            <a:r>
              <a:rPr lang="en-US" dirty="0"/>
              <a:t>).</a:t>
            </a:r>
          </a:p>
          <a:p>
            <a:pPr lvl="2"/>
            <a:r>
              <a:rPr lang="en-US" dirty="0" err="1"/>
              <a:t>Haec</a:t>
            </a:r>
            <a:r>
              <a:rPr lang="en-US" dirty="0"/>
              <a:t> </a:t>
            </a:r>
            <a:r>
              <a:rPr lang="en-US" dirty="0" err="1"/>
              <a:t>optio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iis</a:t>
            </a:r>
            <a:r>
              <a:rPr lang="en-US" dirty="0"/>
              <a:t> qui </a:t>
            </a:r>
            <a:r>
              <a:rPr lang="en-US" dirty="0" err="1"/>
              <a:t>sua</a:t>
            </a:r>
            <a:r>
              <a:rPr lang="en-US" dirty="0"/>
              <a:t> propria Biblia </a:t>
            </a:r>
            <a:r>
              <a:rPr lang="en-US" dirty="0" err="1"/>
              <a:t>impressa</a:t>
            </a:r>
            <a:r>
              <a:rPr lang="en-US" dirty="0"/>
              <a:t> vel </a:t>
            </a:r>
            <a:r>
              <a:rPr lang="en-US" dirty="0" err="1"/>
              <a:t>versionibus</a:t>
            </a:r>
            <a:r>
              <a:rPr lang="en-US" dirty="0"/>
              <a:t> </a:t>
            </a:r>
            <a:r>
              <a:rPr lang="en-US" dirty="0" err="1"/>
              <a:t>Bibliae</a:t>
            </a:r>
            <a:r>
              <a:rPr lang="en-US" dirty="0"/>
              <a:t> sub </a:t>
            </a:r>
            <a:r>
              <a:rPr lang="en-US" dirty="0" err="1"/>
              <a:t>iure</a:t>
            </a:r>
            <a:r>
              <a:rPr lang="en-US" dirty="0"/>
              <a:t> </a:t>
            </a:r>
            <a:r>
              <a:rPr lang="en-US" dirty="0" err="1"/>
              <a:t>auctoris</a:t>
            </a:r>
            <a:r>
              <a:rPr lang="en-US" dirty="0"/>
              <a:t> </a:t>
            </a:r>
            <a:r>
              <a:rPr lang="en-US" dirty="0" err="1"/>
              <a:t>currenti</a:t>
            </a:r>
            <a:r>
              <a:rPr lang="en-US" dirty="0"/>
              <a:t> </a:t>
            </a:r>
            <a:r>
              <a:rPr lang="en-US" dirty="0" err="1"/>
              <a:t>uti</a:t>
            </a:r>
            <a:r>
              <a:rPr lang="en-US" dirty="0"/>
              <a:t> </a:t>
            </a:r>
            <a:r>
              <a:rPr lang="en-US" dirty="0" err="1"/>
              <a:t>volunt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D085E8-53D7-4A47-AD69-D886401202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07" t="35375" r="61377" b="45305"/>
          <a:stretch/>
        </p:blipFill>
        <p:spPr>
          <a:xfrm>
            <a:off x="2470639" y="844062"/>
            <a:ext cx="4457699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710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9" y="214805"/>
            <a:ext cx="8739554" cy="577675"/>
          </a:xfrm>
        </p:spPr>
        <p:txBody>
          <a:bodyPr>
            <a:normAutofit/>
          </a:bodyPr>
          <a:lstStyle/>
          <a:p>
            <a:r>
              <a:rPr lang="pt-BR" sz="2000" dirty="0"/>
              <a:t>Si placet, elige ut includas Referentias Cruciatas.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269" y="3798277"/>
            <a:ext cx="10946423" cy="2083772"/>
          </a:xfrm>
        </p:spPr>
        <p:txBody>
          <a:bodyPr>
            <a:normAutofit fontScale="70000" lnSpcReduction="20000"/>
          </a:bodyPr>
          <a:lstStyle/>
          <a:p>
            <a:r>
              <a:rPr kumimoji="0" lang="fr-FR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Elige</a:t>
            </a:r>
            <a:r>
              <a:rPr kumimoji="0" lang="fr-FR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inter </a:t>
            </a:r>
            <a:r>
              <a:rPr kumimoji="0" lang="fr-FR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abbreviationes</a:t>
            </a:r>
            <a:r>
              <a:rPr kumimoji="0" lang="fr-FR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et </a:t>
            </a:r>
            <a:r>
              <a:rPr kumimoji="0" lang="fr-FR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citationes</a:t>
            </a:r>
            <a:r>
              <a:rPr kumimoji="0" lang="fr-FR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fr-FR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scripturarum</a:t>
            </a:r>
            <a:r>
              <a:rPr kumimoji="0" lang="fr-FR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1"/>
            <a:r>
              <a:rPr kumimoji="0" lang="it-IT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Pro textu versus integro, WBP offert fontes Novi Testamenti pro versibus Veteris Testamenti et vice versa.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1"/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Pro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abbreviationibus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, WBP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omnes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referentias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transversales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vel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referentias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Novi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Testamenti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pro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versibus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Veteris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Testamenti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et vice versa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offert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r>
              <a:rPr kumimoji="0" lang="it-IT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Referentiae incruciatae pro versionibus iure auctoris protectis non praesto sunt.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kumimoji="0" lang="pt-BR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Scripturae inclusae debent esse "Ita".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kumimoji="0" lang="pt-BR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Si Referentias Cruciatas habere vis, selectio Paragraphorum/Versus claudetur.</a:t>
            </a:r>
            <a:endParaRPr lang="en-US" altLang="en-US" dirty="0">
              <a:solidFill>
                <a:srgbClr val="676768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1"/>
            <a:r>
              <a:rPr kumimoji="0" lang="pt-BR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Solum cum forma versuum operatur.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AF7647AF-2FDE-49D2-A1C1-92F4B814E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15416"/>
            <a:ext cx="184731" cy="230832"/>
          </a:xfrm>
          <a:prstGeom prst="rect">
            <a:avLst/>
          </a:prstGeom>
          <a:solidFill>
            <a:srgbClr val="F5EB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732A3F-51B9-4388-9197-E1AB5D1221D3}"/>
              </a:ext>
            </a:extLst>
          </p:cNvPr>
          <p:cNvSpPr txBox="1"/>
          <p:nvPr/>
        </p:nvSpPr>
        <p:spPr>
          <a:xfrm>
            <a:off x="1242979" y="5934786"/>
            <a:ext cx="93286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Google AI - </a:t>
            </a:r>
            <a:r>
              <a:rPr lang="en-US" sz="1100" dirty="0" err="1"/>
              <a:t>Referentia</a:t>
            </a:r>
            <a:r>
              <a:rPr lang="en-US" sz="1100" dirty="0"/>
              <a:t> </a:t>
            </a:r>
            <a:r>
              <a:rPr lang="en-US" sz="1100" dirty="0" err="1"/>
              <a:t>biblica</a:t>
            </a:r>
            <a:r>
              <a:rPr lang="en-US" sz="1100" dirty="0"/>
              <a:t> </a:t>
            </a:r>
            <a:r>
              <a:rPr lang="en-US" sz="1100" dirty="0" err="1"/>
              <a:t>est</a:t>
            </a:r>
            <a:r>
              <a:rPr lang="en-US" sz="1100" dirty="0"/>
              <a:t> nota </a:t>
            </a:r>
            <a:r>
              <a:rPr lang="en-US" sz="1100" dirty="0" err="1"/>
              <a:t>quae</a:t>
            </a:r>
            <a:r>
              <a:rPr lang="en-US" sz="1100" dirty="0"/>
              <a:t> </a:t>
            </a:r>
            <a:r>
              <a:rPr lang="en-US" sz="1100" dirty="0" err="1"/>
              <a:t>lectorem</a:t>
            </a:r>
            <a:r>
              <a:rPr lang="en-US" sz="1100" dirty="0"/>
              <a:t> ad </a:t>
            </a:r>
            <a:r>
              <a:rPr lang="en-US" sz="1100" dirty="0" err="1"/>
              <a:t>alium</a:t>
            </a:r>
            <a:r>
              <a:rPr lang="en-US" sz="1100" dirty="0"/>
              <a:t> </a:t>
            </a:r>
            <a:r>
              <a:rPr lang="en-US" sz="1100" dirty="0" err="1"/>
              <a:t>versum</a:t>
            </a:r>
            <a:r>
              <a:rPr lang="en-US" sz="1100" dirty="0"/>
              <a:t> vel locum in Biblia cum </a:t>
            </a:r>
            <a:r>
              <a:rPr lang="en-US" sz="1100" dirty="0" err="1"/>
              <a:t>themate</a:t>
            </a:r>
            <a:r>
              <a:rPr lang="en-US" sz="1100" dirty="0"/>
              <a:t>, verbo vel idea </a:t>
            </a:r>
            <a:r>
              <a:rPr lang="en-US" sz="1100" dirty="0" err="1"/>
              <a:t>conexa</a:t>
            </a:r>
            <a:r>
              <a:rPr lang="en-US" sz="1100" dirty="0"/>
              <a:t> </a:t>
            </a:r>
            <a:r>
              <a:rPr lang="en-US" sz="1100" dirty="0" err="1"/>
              <a:t>dirigit</a:t>
            </a:r>
            <a:r>
              <a:rPr lang="en-US" sz="1100" dirty="0"/>
              <a:t>, </a:t>
            </a:r>
            <a:r>
              <a:rPr lang="en-US" sz="1100" dirty="0" err="1"/>
              <a:t>adiuvans</a:t>
            </a:r>
            <a:r>
              <a:rPr lang="en-US" sz="1100" dirty="0"/>
              <a:t> ad </a:t>
            </a:r>
            <a:r>
              <a:rPr lang="en-US" sz="1100" dirty="0" err="1"/>
              <a:t>connectendas</a:t>
            </a:r>
            <a:r>
              <a:rPr lang="en-US" sz="1100" dirty="0"/>
              <a:t> </a:t>
            </a:r>
            <a:r>
              <a:rPr lang="en-US" sz="1100" dirty="0" err="1"/>
              <a:t>partes</a:t>
            </a:r>
            <a:r>
              <a:rPr lang="en-US" sz="1100" dirty="0"/>
              <a:t> </a:t>
            </a:r>
            <a:r>
              <a:rPr lang="en-US" sz="1100" dirty="0" err="1"/>
              <a:t>scripturae</a:t>
            </a:r>
            <a:r>
              <a:rPr lang="en-US" sz="1100" dirty="0"/>
              <a:t> </a:t>
            </a:r>
            <a:r>
              <a:rPr lang="en-US" sz="1100" dirty="0" err="1"/>
              <a:t>diversas</a:t>
            </a:r>
            <a:r>
              <a:rPr lang="en-US" sz="1100" dirty="0"/>
              <a:t> et ad </a:t>
            </a:r>
            <a:r>
              <a:rPr lang="en-US" sz="1100" dirty="0" err="1"/>
              <a:t>augendam</a:t>
            </a:r>
            <a:r>
              <a:rPr lang="en-US" sz="1100" dirty="0"/>
              <a:t> </a:t>
            </a:r>
            <a:r>
              <a:rPr lang="en-US" sz="1100" dirty="0" err="1"/>
              <a:t>intelligentiam</a:t>
            </a:r>
            <a:r>
              <a:rPr lang="en-US" sz="1100" dirty="0"/>
              <a:t>. </a:t>
            </a:r>
            <a:r>
              <a:rPr lang="en-US" sz="1100" dirty="0" err="1"/>
              <a:t>Hae</a:t>
            </a:r>
            <a:r>
              <a:rPr lang="en-US" sz="1100" dirty="0"/>
              <a:t> </a:t>
            </a:r>
            <a:r>
              <a:rPr lang="en-US" sz="1100" dirty="0" err="1"/>
              <a:t>referentiae</a:t>
            </a:r>
            <a:r>
              <a:rPr lang="en-US" sz="1100" dirty="0"/>
              <a:t> </a:t>
            </a:r>
            <a:r>
              <a:rPr lang="en-US" sz="1100" dirty="0" err="1"/>
              <a:t>notiones</a:t>
            </a:r>
            <a:r>
              <a:rPr lang="en-US" sz="1100" dirty="0"/>
              <a:t>, </a:t>
            </a:r>
            <a:r>
              <a:rPr lang="en-US" sz="1100" dirty="0" err="1"/>
              <a:t>prophetias</a:t>
            </a:r>
            <a:r>
              <a:rPr lang="en-US" sz="1100" dirty="0"/>
              <a:t> et </a:t>
            </a:r>
            <a:r>
              <a:rPr lang="en-US" sz="1100" dirty="0" err="1"/>
              <a:t>eventus</a:t>
            </a:r>
            <a:r>
              <a:rPr lang="en-US" sz="1100" dirty="0"/>
              <a:t> </a:t>
            </a:r>
            <a:r>
              <a:rPr lang="en-US" sz="1100" dirty="0" err="1"/>
              <a:t>conexos</a:t>
            </a:r>
            <a:r>
              <a:rPr lang="en-US" sz="1100" dirty="0"/>
              <a:t> </a:t>
            </a:r>
            <a:r>
              <a:rPr lang="en-US" sz="1100" dirty="0" err="1"/>
              <a:t>connectunt</a:t>
            </a:r>
            <a:r>
              <a:rPr lang="en-US" sz="1100" dirty="0"/>
              <a:t>, </a:t>
            </a:r>
            <a:r>
              <a:rPr lang="en-US" sz="1100" dirty="0" err="1"/>
              <a:t>permittentes</a:t>
            </a:r>
            <a:r>
              <a:rPr lang="en-US" sz="1100" dirty="0"/>
              <a:t> </a:t>
            </a:r>
            <a:r>
              <a:rPr lang="en-US" sz="1100" dirty="0" err="1"/>
              <a:t>ut</a:t>
            </a:r>
            <a:r>
              <a:rPr lang="en-US" sz="1100" dirty="0"/>
              <a:t> </a:t>
            </a:r>
            <a:r>
              <a:rPr lang="en-US" sz="1100" dirty="0" err="1"/>
              <a:t>unus</a:t>
            </a:r>
            <a:r>
              <a:rPr lang="en-US" sz="1100" dirty="0"/>
              <a:t> locus in alterum </a:t>
            </a:r>
            <a:r>
              <a:rPr lang="en-US" sz="1100" dirty="0" err="1"/>
              <a:t>luceat</a:t>
            </a:r>
            <a:r>
              <a:rPr lang="en-US" sz="1100" dirty="0"/>
              <a:t>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8042888-61FB-4D0A-B3AC-B7EBC9AC039A}"/>
              </a:ext>
            </a:extLst>
          </p:cNvPr>
          <p:cNvSpPr txBox="1">
            <a:spLocks/>
          </p:cNvSpPr>
          <p:nvPr/>
        </p:nvSpPr>
        <p:spPr>
          <a:xfrm>
            <a:off x="6268916" y="1301101"/>
            <a:ext cx="3883269" cy="773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Exempla in </a:t>
            </a:r>
            <a:r>
              <a:rPr lang="en-US" dirty="0" err="1"/>
              <a:t>paginis</a:t>
            </a:r>
            <a:r>
              <a:rPr lang="en-US" dirty="0"/>
              <a:t> </a:t>
            </a:r>
            <a:r>
              <a:rPr lang="en-US" dirty="0" err="1"/>
              <a:t>sequentibus</a:t>
            </a:r>
            <a:r>
              <a:rPr lang="en-US" dirty="0"/>
              <a:t> vide.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00DC88-5300-4167-B3B5-85F49BF514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375" t="34839" r="36178" b="20483"/>
          <a:stretch/>
        </p:blipFill>
        <p:spPr>
          <a:xfrm>
            <a:off x="2039815" y="720969"/>
            <a:ext cx="2980592" cy="292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765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0591" y="214805"/>
            <a:ext cx="5952393" cy="577675"/>
          </a:xfrm>
        </p:spPr>
        <p:txBody>
          <a:bodyPr>
            <a:normAutofit fontScale="90000"/>
          </a:bodyPr>
          <a:lstStyle/>
          <a:p>
            <a:r>
              <a:rPr lang="pt-BR" sz="2000" dirty="0"/>
              <a:t>Includi Referentiam Cruciatam – Exempla Abbreviationum</a:t>
            </a:r>
            <a:endParaRPr lang="en-US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046278-0949-4DAC-9686-503F269A1929}"/>
              </a:ext>
            </a:extLst>
          </p:cNvPr>
          <p:cNvSpPr txBox="1">
            <a:spLocks/>
          </p:cNvSpPr>
          <p:nvPr/>
        </p:nvSpPr>
        <p:spPr>
          <a:xfrm>
            <a:off x="6985910" y="1677369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/>
              <a:t>Exemplum II – </a:t>
            </a:r>
            <a:r>
              <a:rPr lang="en-US" sz="1200" dirty="0" err="1"/>
              <a:t>Abbreviatio</a:t>
            </a:r>
            <a:r>
              <a:rPr lang="en-US" sz="1200" dirty="0"/>
              <a:t> pro Testamento </a:t>
            </a:r>
            <a:r>
              <a:rPr lang="en-US" sz="1200" dirty="0" err="1"/>
              <a:t>opposito</a:t>
            </a:r>
            <a:r>
              <a:rPr lang="en-US" sz="1200" dirty="0"/>
              <a:t> tantum. In hoc </a:t>
            </a:r>
            <a:r>
              <a:rPr lang="en-US" sz="1200" dirty="0" err="1"/>
              <a:t>exemplo</a:t>
            </a:r>
            <a:r>
              <a:rPr lang="en-US" sz="1200" dirty="0"/>
              <a:t>, </a:t>
            </a:r>
            <a:r>
              <a:rPr lang="en-US" sz="1200" dirty="0" err="1"/>
              <a:t>tantummodo</a:t>
            </a:r>
            <a:r>
              <a:rPr lang="en-US" sz="1200" dirty="0"/>
              <a:t> </a:t>
            </a:r>
            <a:r>
              <a:rPr lang="en-US" sz="1200" dirty="0" err="1"/>
              <a:t>Veteris</a:t>
            </a:r>
            <a:r>
              <a:rPr lang="en-US" sz="1200" dirty="0"/>
              <a:t> </a:t>
            </a:r>
            <a:r>
              <a:rPr lang="en-US" sz="1200" dirty="0" err="1"/>
              <a:t>Testamenti</a:t>
            </a:r>
            <a:r>
              <a:rPr lang="en-US" sz="1200" dirty="0"/>
              <a:t> </a:t>
            </a:r>
            <a:r>
              <a:rPr lang="en-US" sz="1200" dirty="0" err="1"/>
              <a:t>referentiae</a:t>
            </a:r>
            <a:r>
              <a:rPr lang="en-US" sz="1200" dirty="0"/>
              <a:t> </a:t>
            </a:r>
            <a:r>
              <a:rPr lang="en-US" sz="1200" dirty="0" err="1"/>
              <a:t>inveniuntur</a:t>
            </a:r>
            <a:r>
              <a:rPr lang="en-US" sz="1200" dirty="0"/>
              <a:t>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5F138B-EC13-496F-96C0-9F6128177968}"/>
              </a:ext>
            </a:extLst>
          </p:cNvPr>
          <p:cNvSpPr txBox="1">
            <a:spLocks/>
          </p:cNvSpPr>
          <p:nvPr/>
        </p:nvSpPr>
        <p:spPr>
          <a:xfrm>
            <a:off x="1645207" y="1624814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/>
              <a:t>Exemplum 1 – </a:t>
            </a:r>
            <a:r>
              <a:rPr lang="en-US" sz="1200" dirty="0" err="1"/>
              <a:t>Omnes</a:t>
            </a:r>
            <a:r>
              <a:rPr lang="en-US" sz="1200" dirty="0"/>
              <a:t> </a:t>
            </a:r>
            <a:r>
              <a:rPr lang="en-US" sz="1200" dirty="0" err="1"/>
              <a:t>abbreviationes</a:t>
            </a:r>
            <a:r>
              <a:rPr lang="en-US" sz="1200" dirty="0"/>
              <a:t>. In hoc </a:t>
            </a:r>
            <a:r>
              <a:rPr lang="en-US" sz="1200" dirty="0" err="1"/>
              <a:t>exemplo</a:t>
            </a:r>
            <a:r>
              <a:rPr lang="en-US" sz="1200" dirty="0"/>
              <a:t>, sunt </a:t>
            </a:r>
            <a:r>
              <a:rPr lang="en-US" sz="1200" dirty="0" err="1"/>
              <a:t>citationes</a:t>
            </a:r>
            <a:r>
              <a:rPr lang="en-US" sz="1200" dirty="0"/>
              <a:t> </a:t>
            </a:r>
            <a:r>
              <a:rPr lang="en-US" sz="1200" dirty="0" err="1"/>
              <a:t>Veteris</a:t>
            </a:r>
            <a:r>
              <a:rPr lang="en-US" sz="1200" dirty="0"/>
              <a:t> </a:t>
            </a:r>
            <a:r>
              <a:rPr lang="en-US" sz="1200" dirty="0" err="1"/>
              <a:t>Testamenti</a:t>
            </a:r>
            <a:r>
              <a:rPr lang="en-US" sz="1200" dirty="0"/>
              <a:t> et Novi </a:t>
            </a:r>
            <a:r>
              <a:rPr lang="en-US" sz="1200" dirty="0" err="1"/>
              <a:t>Testamenti</a:t>
            </a:r>
            <a:r>
              <a:rPr lang="en-US" sz="1200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AABC60-EE1C-4D43-9654-5680FF04CA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2" t="10513" r="3320" b="15000"/>
          <a:stretch/>
        </p:blipFill>
        <p:spPr>
          <a:xfrm>
            <a:off x="389455" y="2409202"/>
            <a:ext cx="4816636" cy="38178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7E9DE9-3634-43C2-9348-F58DCEB8DB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89" t="12322" r="4288" b="20384"/>
          <a:stretch/>
        </p:blipFill>
        <p:spPr>
          <a:xfrm>
            <a:off x="5864468" y="2413037"/>
            <a:ext cx="5442439" cy="38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514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877" y="214805"/>
            <a:ext cx="6471138" cy="577675"/>
          </a:xfrm>
        </p:spPr>
        <p:txBody>
          <a:bodyPr>
            <a:normAutofit fontScale="90000"/>
          </a:bodyPr>
          <a:lstStyle/>
          <a:p>
            <a:r>
              <a:rPr lang="pt-BR" sz="2000" dirty="0"/>
              <a:t>Includi Referentiam Cruciatam – Exempla Textus Integri</a:t>
            </a:r>
            <a:endParaRPr lang="en-US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046278-0949-4DAC-9686-503F269A1929}"/>
              </a:ext>
            </a:extLst>
          </p:cNvPr>
          <p:cNvSpPr txBox="1">
            <a:spLocks/>
          </p:cNvSpPr>
          <p:nvPr/>
        </p:nvSpPr>
        <p:spPr>
          <a:xfrm>
            <a:off x="6985910" y="1325678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/>
              <a:t>Exemplum IV – </a:t>
            </a:r>
            <a:r>
              <a:rPr lang="en-US" sz="1200" dirty="0" err="1"/>
              <a:t>Referentiae</a:t>
            </a:r>
            <a:r>
              <a:rPr lang="en-US" sz="1200" dirty="0"/>
              <a:t> ad versus </a:t>
            </a:r>
            <a:r>
              <a:rPr lang="en-US" sz="1200" dirty="0" err="1"/>
              <a:t>integros</a:t>
            </a:r>
            <a:r>
              <a:rPr lang="en-US" sz="1200" dirty="0"/>
              <a:t>. In hoc </a:t>
            </a:r>
            <a:r>
              <a:rPr lang="en-US" sz="1200" dirty="0" err="1"/>
              <a:t>exemplo</a:t>
            </a:r>
            <a:r>
              <a:rPr lang="en-US" sz="1200" dirty="0"/>
              <a:t>, tantum </a:t>
            </a:r>
            <a:r>
              <a:rPr lang="en-US" sz="1200" dirty="0" err="1"/>
              <a:t>referentiae</a:t>
            </a:r>
            <a:r>
              <a:rPr lang="en-US" sz="1200" dirty="0"/>
              <a:t> </a:t>
            </a:r>
            <a:r>
              <a:rPr lang="en-US" sz="1200" dirty="0" err="1"/>
              <a:t>Veteris</a:t>
            </a:r>
            <a:r>
              <a:rPr lang="en-US" sz="1200" dirty="0"/>
              <a:t> </a:t>
            </a:r>
            <a:r>
              <a:rPr lang="en-US" sz="1200" dirty="0" err="1"/>
              <a:t>Testamenti</a:t>
            </a:r>
            <a:r>
              <a:rPr lang="en-US" sz="1200" dirty="0"/>
              <a:t> in forma versus </a:t>
            </a:r>
            <a:r>
              <a:rPr lang="en-US" sz="1200" dirty="0" err="1"/>
              <a:t>inveniuntur</a:t>
            </a:r>
            <a:r>
              <a:rPr lang="en-US" sz="1200" dirty="0"/>
              <a:t>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5F138B-EC13-496F-96C0-9F6128177968}"/>
              </a:ext>
            </a:extLst>
          </p:cNvPr>
          <p:cNvSpPr txBox="1">
            <a:spLocks/>
          </p:cNvSpPr>
          <p:nvPr/>
        </p:nvSpPr>
        <p:spPr>
          <a:xfrm>
            <a:off x="1645207" y="1273123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/>
              <a:t>Exemplum III – </a:t>
            </a:r>
            <a:r>
              <a:rPr lang="en-US" sz="1200" dirty="0" err="1"/>
              <a:t>Referentiae</a:t>
            </a:r>
            <a:r>
              <a:rPr lang="en-US" sz="1200" dirty="0"/>
              <a:t> ad versus </a:t>
            </a:r>
            <a:r>
              <a:rPr lang="en-US" sz="1200" dirty="0" err="1"/>
              <a:t>integros</a:t>
            </a:r>
            <a:r>
              <a:rPr lang="en-US" sz="1200" dirty="0"/>
              <a:t>. In hoc </a:t>
            </a:r>
            <a:r>
              <a:rPr lang="en-US" sz="1200" dirty="0" err="1"/>
              <a:t>exemplo</a:t>
            </a:r>
            <a:r>
              <a:rPr lang="en-US" sz="1200" dirty="0"/>
              <a:t>, tantum </a:t>
            </a:r>
            <a:r>
              <a:rPr lang="en-US" sz="1200" dirty="0" err="1"/>
              <a:t>referentiae</a:t>
            </a:r>
            <a:r>
              <a:rPr lang="en-US" sz="1200" dirty="0"/>
              <a:t> </a:t>
            </a:r>
            <a:r>
              <a:rPr lang="en-US" sz="1200" dirty="0" err="1"/>
              <a:t>Veteris</a:t>
            </a:r>
            <a:r>
              <a:rPr lang="en-US" sz="1200" dirty="0"/>
              <a:t> </a:t>
            </a:r>
            <a:r>
              <a:rPr lang="en-US" sz="1200" dirty="0" err="1"/>
              <a:t>Testamenti</a:t>
            </a:r>
            <a:r>
              <a:rPr lang="en-US" sz="1200" dirty="0"/>
              <a:t> in forma </a:t>
            </a:r>
            <a:r>
              <a:rPr lang="en-US" sz="1200" dirty="0" err="1"/>
              <a:t>paragraphorum</a:t>
            </a:r>
            <a:r>
              <a:rPr lang="en-US" sz="1200" dirty="0"/>
              <a:t> </a:t>
            </a:r>
            <a:r>
              <a:rPr lang="en-US" sz="1200" dirty="0" err="1"/>
              <a:t>inveniuntur</a:t>
            </a:r>
            <a:r>
              <a:rPr lang="en-US" sz="1200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83FE0B-7622-4064-A313-C5E0795010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7" t="12225" r="3268" b="11848"/>
          <a:stretch/>
        </p:blipFill>
        <p:spPr>
          <a:xfrm>
            <a:off x="527537" y="2057512"/>
            <a:ext cx="5134707" cy="39847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58A536-ECA5-446C-A772-57332A419D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556" b="10513"/>
          <a:stretch/>
        </p:blipFill>
        <p:spPr>
          <a:xfrm>
            <a:off x="6783398" y="2110067"/>
            <a:ext cx="4585058" cy="392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66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5A4FD-0E46-4D5B-96A9-B13B65F52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Salvete ad Consilia Biblica Mundana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0F949-F3AD-4789-ABFA-5D7D3668A4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Instructiones</a:t>
            </a:r>
            <a:r>
              <a:rPr lang="en-US" dirty="0"/>
              <a:t> gradatim </a:t>
            </a:r>
            <a:r>
              <a:rPr lang="en-US" dirty="0" err="1"/>
              <a:t>faciles</a:t>
            </a:r>
            <a:r>
              <a:rPr lang="en-US" dirty="0"/>
              <a:t> ad </a:t>
            </a:r>
            <a:r>
              <a:rPr lang="en-US" dirty="0" err="1"/>
              <a:t>sequendum</a:t>
            </a:r>
            <a:r>
              <a:rPr lang="en-US" dirty="0"/>
              <a:t>, in forma </a:t>
            </a:r>
            <a:r>
              <a:rPr lang="en-US" dirty="0" err="1"/>
              <a:t>laminarum</a:t>
            </a:r>
            <a:r>
              <a:rPr lang="en-US" dirty="0"/>
              <a:t>, ad </a:t>
            </a:r>
            <a:r>
              <a:rPr lang="en-US" dirty="0" err="1"/>
              <a:t>consilium</a:t>
            </a:r>
            <a:r>
              <a:rPr lang="en-US" dirty="0"/>
              <a:t> </a:t>
            </a:r>
            <a:r>
              <a:rPr lang="en-US" dirty="0" err="1"/>
              <a:t>tuum</a:t>
            </a:r>
            <a:r>
              <a:rPr lang="en-US" dirty="0"/>
              <a:t> </a:t>
            </a:r>
            <a:r>
              <a:rPr lang="en-US" dirty="0" err="1"/>
              <a:t>legendi</a:t>
            </a:r>
            <a:r>
              <a:rPr lang="en-US" dirty="0"/>
              <a:t> </a:t>
            </a:r>
            <a:r>
              <a:rPr lang="en-US" dirty="0" err="1"/>
              <a:t>Bibliae</a:t>
            </a:r>
            <a:r>
              <a:rPr lang="en-US" dirty="0"/>
              <a:t> proprium </a:t>
            </a:r>
            <a:r>
              <a:rPr lang="en-US" dirty="0" err="1"/>
              <a:t>creandum</a:t>
            </a:r>
            <a:r>
              <a:rPr lang="en-US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61282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3DAB614-2828-43CA-8B05-9269E37FC7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730" t="25715" r="17933" b="1968"/>
          <a:stretch/>
        </p:blipFill>
        <p:spPr>
          <a:xfrm>
            <a:off x="8343898" y="879230"/>
            <a:ext cx="2857502" cy="546167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14805"/>
            <a:ext cx="8911687" cy="577675"/>
          </a:xfrm>
        </p:spPr>
        <p:txBody>
          <a:bodyPr>
            <a:noAutofit/>
          </a:bodyPr>
          <a:lstStyle/>
          <a:p>
            <a:r>
              <a:rPr lang="en-US" sz="3200" dirty="0" err="1"/>
              <a:t>Duratio</a:t>
            </a:r>
            <a:r>
              <a:rPr lang="en-US" sz="3200" dirty="0"/>
              <a:t> Lectionis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308" y="1194135"/>
            <a:ext cx="7438292" cy="5449061"/>
          </a:xfrm>
        </p:spPr>
        <p:txBody>
          <a:bodyPr>
            <a:normAutofit/>
          </a:bodyPr>
          <a:lstStyle/>
          <a:p>
            <a:r>
              <a:rPr lang="fr-FR" dirty="0" err="1"/>
              <a:t>Elige</a:t>
            </a:r>
            <a:r>
              <a:rPr lang="fr-FR" dirty="0"/>
              <a:t> inter </a:t>
            </a:r>
            <a:r>
              <a:rPr lang="fr-FR" dirty="0" err="1"/>
              <a:t>Durationes</a:t>
            </a:r>
            <a:r>
              <a:rPr lang="fr-FR" dirty="0"/>
              <a:t> </a:t>
            </a:r>
            <a:r>
              <a:rPr lang="fr-FR" dirty="0" err="1"/>
              <a:t>Temporis</a:t>
            </a:r>
            <a:r>
              <a:rPr lang="fr-FR" dirty="0"/>
              <a:t> et </a:t>
            </a:r>
            <a:r>
              <a:rPr lang="fr-FR" dirty="0" err="1"/>
              <a:t>Capituli</a:t>
            </a:r>
            <a:endParaRPr lang="en-US" dirty="0"/>
          </a:p>
          <a:p>
            <a:pPr lvl="1"/>
            <a:r>
              <a:rPr lang="fr-FR" dirty="0" err="1"/>
              <a:t>Elige</a:t>
            </a:r>
            <a:r>
              <a:rPr lang="fr-FR" dirty="0"/>
              <a:t> inter </a:t>
            </a:r>
            <a:r>
              <a:rPr lang="fr-FR" dirty="0" err="1"/>
              <a:t>triginta</a:t>
            </a:r>
            <a:r>
              <a:rPr lang="fr-FR" dirty="0"/>
              <a:t> dies et </a:t>
            </a:r>
            <a:r>
              <a:rPr lang="fr-FR" dirty="0" err="1"/>
              <a:t>tres</a:t>
            </a:r>
            <a:r>
              <a:rPr lang="fr-FR" dirty="0"/>
              <a:t> </a:t>
            </a:r>
            <a:r>
              <a:rPr lang="fr-FR" dirty="0" err="1"/>
              <a:t>annos</a:t>
            </a:r>
            <a:r>
              <a:rPr lang="fr-FR" dirty="0"/>
              <a:t>.</a:t>
            </a:r>
            <a:endParaRPr lang="en-US" dirty="0"/>
          </a:p>
          <a:p>
            <a:pPr lvl="1"/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elige</a:t>
            </a:r>
            <a:r>
              <a:rPr lang="en-US" dirty="0"/>
              <a:t> ex 1-6 </a:t>
            </a:r>
            <a:r>
              <a:rPr lang="en-US" dirty="0" err="1"/>
              <a:t>capitibus</a:t>
            </a:r>
            <a:r>
              <a:rPr lang="en-US" dirty="0"/>
              <a:t> per diem.</a:t>
            </a:r>
          </a:p>
          <a:p>
            <a:pPr lvl="2"/>
            <a:r>
              <a:rPr lang="it-IT" dirty="0"/>
              <a:t>Duratio capitum a versione quam eligis pendet. Sunt 1189 capita in media Biblia 66 librorum.</a:t>
            </a:r>
            <a:endParaRPr lang="en-US" dirty="0"/>
          </a:p>
          <a:p>
            <a:pPr lvl="3"/>
            <a:r>
              <a:rPr lang="it-IT" dirty="0"/>
              <a:t>Unum Capitulum per diem = 1189 dies = 3.27 anni (3 anni, 3 menses)</a:t>
            </a:r>
            <a:endParaRPr lang="en-US" dirty="0"/>
          </a:p>
          <a:p>
            <a:pPr lvl="3"/>
            <a:r>
              <a:rPr lang="en-US" dirty="0"/>
              <a:t>Capita duo per diem = dies 595 = anni 1.63 (annus 1, menses 7 et </a:t>
            </a:r>
            <a:r>
              <a:rPr lang="en-US" dirty="0" err="1"/>
              <a:t>dimidium</a:t>
            </a:r>
            <a:r>
              <a:rPr lang="en-US" dirty="0"/>
              <a:t>)</a:t>
            </a:r>
          </a:p>
          <a:p>
            <a:pPr lvl="3"/>
            <a:r>
              <a:rPr lang="it-IT" dirty="0"/>
              <a:t>Capita III per diem = dies CCCXCVI = anni I et I (annus I, mensis I)</a:t>
            </a:r>
            <a:endParaRPr lang="en-US" dirty="0"/>
          </a:p>
          <a:p>
            <a:pPr lvl="3"/>
            <a:r>
              <a:rPr lang="it-IT" dirty="0"/>
              <a:t>Capitula quattuor per diem = dies 297 = anni 0.81 (menses 10)</a:t>
            </a:r>
            <a:endParaRPr lang="en-US" dirty="0"/>
          </a:p>
          <a:p>
            <a:pPr lvl="3"/>
            <a:r>
              <a:rPr lang="en-US" dirty="0"/>
              <a:t>Capitula </a:t>
            </a:r>
            <a:r>
              <a:rPr lang="en-US" dirty="0" err="1"/>
              <a:t>quinque</a:t>
            </a:r>
            <a:r>
              <a:rPr lang="en-US" dirty="0"/>
              <a:t> per diem = dies 237 = anni 0.65 (menses octo)</a:t>
            </a:r>
          </a:p>
          <a:p>
            <a:pPr lvl="3"/>
            <a:r>
              <a:rPr lang="en-US" dirty="0"/>
              <a:t>Capita sex per diem = dies centum </a:t>
            </a:r>
            <a:r>
              <a:rPr lang="en-US" dirty="0" err="1"/>
              <a:t>nonaginta</a:t>
            </a:r>
            <a:r>
              <a:rPr lang="en-US" dirty="0"/>
              <a:t> octo = anni et </a:t>
            </a:r>
            <a:r>
              <a:rPr lang="en-US" dirty="0" err="1"/>
              <a:t>quinquaginta</a:t>
            </a:r>
            <a:r>
              <a:rPr lang="en-US" dirty="0"/>
              <a:t> </a:t>
            </a:r>
            <a:r>
              <a:rPr lang="en-US" dirty="0" err="1"/>
              <a:t>quattuor</a:t>
            </a:r>
            <a:r>
              <a:rPr lang="en-US" dirty="0"/>
              <a:t> (menses sex et </a:t>
            </a:r>
            <a:r>
              <a:rPr lang="en-US" dirty="0" err="1"/>
              <a:t>dimidium</a:t>
            </a:r>
            <a:r>
              <a:rPr lang="en-US" dirty="0"/>
              <a:t>) </a:t>
            </a:r>
          </a:p>
          <a:p>
            <a:pPr lvl="1"/>
            <a:r>
              <a:rPr lang="en-US" dirty="0" err="1"/>
              <a:t>Aut</a:t>
            </a:r>
            <a:r>
              <a:rPr lang="en-US" dirty="0"/>
              <a:t> "</a:t>
            </a:r>
            <a:r>
              <a:rPr lang="en-US" dirty="0" err="1"/>
              <a:t>Consuetum</a:t>
            </a:r>
            <a:r>
              <a:rPr lang="en-US" dirty="0"/>
              <a:t>" </a:t>
            </a:r>
            <a:r>
              <a:rPr lang="en-US" dirty="0" err="1"/>
              <a:t>elige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diem </a:t>
            </a:r>
            <a:r>
              <a:rPr lang="en-US" dirty="0" err="1"/>
              <a:t>initii</a:t>
            </a:r>
            <a:r>
              <a:rPr lang="en-US" dirty="0"/>
              <a:t> et </a:t>
            </a:r>
            <a:r>
              <a:rPr lang="en-US" dirty="0" err="1"/>
              <a:t>finis</a:t>
            </a:r>
            <a:r>
              <a:rPr lang="en-US" dirty="0"/>
              <a:t> proprium </a:t>
            </a:r>
            <a:r>
              <a:rPr lang="en-US" dirty="0" err="1"/>
              <a:t>eligere</a:t>
            </a:r>
            <a:r>
              <a:rPr lang="en-US" dirty="0"/>
              <a:t> vis.</a:t>
            </a:r>
          </a:p>
          <a:p>
            <a:pPr lvl="1"/>
            <a:endParaRPr lang="en-US" b="1" dirty="0"/>
          </a:p>
          <a:p>
            <a:pPr lvl="1"/>
            <a:r>
              <a:rPr lang="pt-BR" b="1" dirty="0"/>
              <a:t>Commentarii tantum cum durationibus capitulorum praesto sunt.</a:t>
            </a:r>
            <a:endParaRPr lang="en-US" b="1" dirty="0"/>
          </a:p>
          <a:p>
            <a:pPr lvl="1"/>
            <a:r>
              <a:rPr lang="en-US" b="1" dirty="0" err="1"/>
              <a:t>Electiones</a:t>
            </a:r>
            <a:r>
              <a:rPr lang="en-US" b="1" dirty="0"/>
              <a:t> </a:t>
            </a:r>
            <a:r>
              <a:rPr lang="en-US" b="1" dirty="0" err="1"/>
              <a:t>durationis</a:t>
            </a:r>
            <a:r>
              <a:rPr lang="en-US" b="1" dirty="0"/>
              <a:t> </a:t>
            </a:r>
            <a:r>
              <a:rPr lang="en-US" b="1" dirty="0" err="1"/>
              <a:t>possibiles</a:t>
            </a:r>
            <a:r>
              <a:rPr lang="en-US" b="1" dirty="0"/>
              <a:t> a </a:t>
            </a:r>
            <a:r>
              <a:rPr lang="en-US" b="1" dirty="0" err="1"/>
              <a:t>themate</a:t>
            </a:r>
            <a:r>
              <a:rPr lang="en-US" b="1" dirty="0"/>
              <a:t> </a:t>
            </a:r>
            <a:r>
              <a:rPr lang="en-US" b="1" dirty="0" err="1"/>
              <a:t>quod</a:t>
            </a:r>
            <a:r>
              <a:rPr lang="en-US" b="1" dirty="0"/>
              <a:t> </a:t>
            </a:r>
            <a:r>
              <a:rPr lang="en-US" b="1" dirty="0" err="1"/>
              <a:t>eligis</a:t>
            </a:r>
            <a:r>
              <a:rPr lang="en-US" b="1" dirty="0"/>
              <a:t> pendent. 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D1DF062-9E38-4EB0-94F1-3219FCAB8988}"/>
              </a:ext>
            </a:extLst>
          </p:cNvPr>
          <p:cNvCxnSpPr>
            <a:cxnSpLocks/>
          </p:cNvCxnSpPr>
          <p:nvPr/>
        </p:nvCxnSpPr>
        <p:spPr>
          <a:xfrm flipV="1">
            <a:off x="7647709" y="4220308"/>
            <a:ext cx="1074260" cy="85045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42093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F615-C87C-4B53-BC5C-A25526385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80471"/>
            <a:ext cx="8911687" cy="768391"/>
          </a:xfrm>
        </p:spPr>
        <p:txBody>
          <a:bodyPr>
            <a:normAutofit/>
          </a:bodyPr>
          <a:lstStyle/>
          <a:p>
            <a:r>
              <a:rPr lang="en-US" dirty="0" err="1"/>
              <a:t>Frequentiam</a:t>
            </a:r>
            <a:r>
              <a:rPr lang="en-US" dirty="0"/>
              <a:t> Lectionis </a:t>
            </a:r>
            <a:r>
              <a:rPr lang="en-US" dirty="0" err="1"/>
              <a:t>Elige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03881-A077-495A-97C1-56B635146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267201"/>
            <a:ext cx="8915400" cy="2332892"/>
          </a:xfrm>
        </p:spPr>
        <p:txBody>
          <a:bodyPr/>
          <a:lstStyle/>
          <a:p>
            <a:r>
              <a:rPr lang="en-US" dirty="0" err="1"/>
              <a:t>Elige</a:t>
            </a:r>
            <a:r>
              <a:rPr lang="en-US" dirty="0"/>
              <a:t> ex:</a:t>
            </a:r>
          </a:p>
          <a:p>
            <a:pPr lvl="1"/>
            <a:r>
              <a:rPr lang="en-US" dirty="0" err="1"/>
              <a:t>Quotidie</a:t>
            </a:r>
            <a:endParaRPr lang="en-US" dirty="0"/>
          </a:p>
          <a:p>
            <a:pPr lvl="1"/>
            <a:r>
              <a:rPr lang="en-US" dirty="0" err="1"/>
              <a:t>Alternis</a:t>
            </a:r>
            <a:r>
              <a:rPr lang="en-US" dirty="0"/>
              <a:t> </a:t>
            </a:r>
            <a:r>
              <a:rPr lang="en-US" dirty="0" err="1"/>
              <a:t>diebus</a:t>
            </a:r>
            <a:endParaRPr lang="en-US" dirty="0"/>
          </a:p>
          <a:p>
            <a:pPr lvl="1"/>
            <a:r>
              <a:rPr lang="en-US" dirty="0"/>
              <a:t>1-6 dies per </a:t>
            </a:r>
            <a:r>
              <a:rPr lang="en-US" dirty="0" err="1"/>
              <a:t>hebdomadem</a:t>
            </a:r>
            <a:endParaRPr lang="en-US" dirty="0"/>
          </a:p>
          <a:p>
            <a:pPr lvl="2"/>
            <a:r>
              <a:rPr lang="en-US" dirty="0"/>
              <a:t>Hi </a:t>
            </a:r>
            <a:r>
              <a:rPr lang="en-US" dirty="0" err="1"/>
              <a:t>erunt</a:t>
            </a:r>
            <a:r>
              <a:rPr lang="en-US" dirty="0"/>
              <a:t> dies </a:t>
            </a:r>
            <a:r>
              <a:rPr lang="en-US" dirty="0" err="1"/>
              <a:t>continui</a:t>
            </a:r>
            <a:endParaRPr lang="en-US" dirty="0"/>
          </a:p>
          <a:p>
            <a:pPr lvl="3"/>
            <a:r>
              <a:rPr lang="en-US" dirty="0"/>
              <a:t>Si </a:t>
            </a:r>
            <a:r>
              <a:rPr lang="en-US" dirty="0" err="1"/>
              <a:t>tres</a:t>
            </a:r>
            <a:r>
              <a:rPr lang="en-US" dirty="0"/>
              <a:t> dies per </a:t>
            </a:r>
            <a:r>
              <a:rPr lang="en-US" dirty="0" err="1"/>
              <a:t>hebdomadam</a:t>
            </a:r>
            <a:r>
              <a:rPr lang="en-US" dirty="0"/>
              <a:t> </a:t>
            </a:r>
            <a:r>
              <a:rPr lang="en-US" dirty="0" err="1"/>
              <a:t>elegeris</a:t>
            </a:r>
            <a:r>
              <a:rPr lang="en-US" dirty="0"/>
              <a:t>, per </a:t>
            </a:r>
            <a:r>
              <a:rPr lang="en-US" dirty="0" err="1"/>
              <a:t>tres</a:t>
            </a:r>
            <a:r>
              <a:rPr lang="en-US" dirty="0"/>
              <a:t> dies </a:t>
            </a:r>
            <a:r>
              <a:rPr lang="en-US" dirty="0" err="1"/>
              <a:t>continuos</a:t>
            </a:r>
            <a:r>
              <a:rPr lang="en-US" dirty="0"/>
              <a:t> leges et </a:t>
            </a:r>
            <a:r>
              <a:rPr lang="en-US" dirty="0" err="1"/>
              <a:t>quattuor</a:t>
            </a:r>
            <a:r>
              <a:rPr lang="en-US" dirty="0"/>
              <a:t> dies </a:t>
            </a:r>
            <a:r>
              <a:rPr lang="en-US" dirty="0" err="1"/>
              <a:t>otii</a:t>
            </a:r>
            <a:r>
              <a:rPr lang="en-US" dirty="0"/>
              <a:t> </a:t>
            </a:r>
            <a:r>
              <a:rPr lang="en-US" dirty="0" err="1"/>
              <a:t>habebis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2E0C40-D36D-4FF1-BEC0-1373F372CA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41" t="25716" r="51322" b="34839"/>
          <a:stretch/>
        </p:blipFill>
        <p:spPr>
          <a:xfrm>
            <a:off x="2589211" y="1046284"/>
            <a:ext cx="4400673" cy="301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5981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F615-C87C-4B53-BC5C-A25526385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23336"/>
          </a:xfrm>
        </p:spPr>
        <p:txBody>
          <a:bodyPr>
            <a:normAutofit/>
          </a:bodyPr>
          <a:lstStyle/>
          <a:p>
            <a:r>
              <a:rPr lang="en-US" dirty="0" err="1"/>
              <a:t>Lectiones</a:t>
            </a:r>
            <a:r>
              <a:rPr lang="en-US" dirty="0"/>
              <a:t> per Diem </a:t>
            </a:r>
            <a:r>
              <a:rPr lang="en-US" dirty="0" err="1"/>
              <a:t>Elige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03881-A077-495A-97C1-56B635146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693707"/>
            <a:ext cx="8915400" cy="1550889"/>
          </a:xfrm>
        </p:spPr>
        <p:txBody>
          <a:bodyPr/>
          <a:lstStyle/>
          <a:p>
            <a:r>
              <a:rPr lang="en-US" dirty="0" err="1"/>
              <a:t>Elige</a:t>
            </a:r>
            <a:r>
              <a:rPr lang="en-US" dirty="0"/>
              <a:t> ex:</a:t>
            </a:r>
          </a:p>
          <a:p>
            <a:pPr lvl="1"/>
            <a:r>
              <a:rPr lang="en-US" dirty="0" err="1"/>
              <a:t>Semel</a:t>
            </a:r>
            <a:r>
              <a:rPr lang="en-US" dirty="0"/>
              <a:t> in die (a.m. vel p.m.)</a:t>
            </a:r>
          </a:p>
          <a:p>
            <a:pPr lvl="1"/>
            <a:r>
              <a:rPr lang="de-DE" dirty="0"/>
              <a:t>Bis in die (a.m. et p.m.)</a:t>
            </a:r>
            <a:endParaRPr lang="en-US" dirty="0"/>
          </a:p>
          <a:p>
            <a:pPr lvl="2"/>
            <a:r>
              <a:rPr lang="en-US" dirty="0" err="1"/>
              <a:t>Lectiones</a:t>
            </a:r>
            <a:r>
              <a:rPr lang="en-US" dirty="0"/>
              <a:t> </a:t>
            </a:r>
            <a:r>
              <a:rPr lang="en-US" dirty="0" err="1"/>
              <a:t>quotidianae</a:t>
            </a:r>
            <a:r>
              <a:rPr lang="en-US" dirty="0"/>
              <a:t> </a:t>
            </a:r>
            <a:r>
              <a:rPr lang="en-US" dirty="0" err="1"/>
              <a:t>aequaliter</a:t>
            </a:r>
            <a:r>
              <a:rPr lang="en-US" dirty="0"/>
              <a:t> inter horas </a:t>
            </a:r>
            <a:r>
              <a:rPr lang="en-US" dirty="0" err="1"/>
              <a:t>matutinas</a:t>
            </a:r>
            <a:r>
              <a:rPr lang="en-US" dirty="0"/>
              <a:t> et </a:t>
            </a:r>
            <a:r>
              <a:rPr lang="en-US" dirty="0" err="1"/>
              <a:t>vespertinas</a:t>
            </a:r>
            <a:r>
              <a:rPr lang="en-US" dirty="0"/>
              <a:t> </a:t>
            </a:r>
            <a:r>
              <a:rPr lang="en-US" dirty="0" err="1"/>
              <a:t>dividentur</a:t>
            </a:r>
            <a:r>
              <a:rPr lang="en-US" dirty="0"/>
              <a:t>.</a:t>
            </a:r>
          </a:p>
          <a:p>
            <a:pPr lvl="2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F985EF-82B5-4F1A-B877-1B16894E39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7057" r="18726" b="53891"/>
          <a:stretch/>
        </p:blipFill>
        <p:spPr>
          <a:xfrm>
            <a:off x="2589212" y="1540038"/>
            <a:ext cx="6681819" cy="21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9175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DE63C-C33A-4E96-9159-2A91BC5A3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38216"/>
            <a:ext cx="8911687" cy="797087"/>
          </a:xfrm>
        </p:spPr>
        <p:txBody>
          <a:bodyPr>
            <a:normAutofit/>
          </a:bodyPr>
          <a:lstStyle/>
          <a:p>
            <a:r>
              <a:rPr lang="en-US" sz="3000" dirty="0" err="1"/>
              <a:t>Elige</a:t>
            </a:r>
            <a:r>
              <a:rPr lang="en-US" sz="3000" dirty="0"/>
              <a:t> </a:t>
            </a:r>
            <a:r>
              <a:rPr lang="en-US" sz="3000" dirty="0" err="1"/>
              <a:t>formam</a:t>
            </a:r>
            <a:r>
              <a:rPr lang="en-US" sz="3000" dirty="0"/>
              <a:t> </a:t>
            </a:r>
            <a:r>
              <a:rPr lang="en-US" sz="3000" dirty="0" err="1"/>
              <a:t>paragraphi</a:t>
            </a:r>
            <a:r>
              <a:rPr lang="en-US" sz="3000" dirty="0"/>
              <a:t> vel versus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1072C-7EEC-4F56-A203-AF87A06FC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1428" y="3170804"/>
            <a:ext cx="3007255" cy="420729"/>
          </a:xfrm>
        </p:spPr>
        <p:txBody>
          <a:bodyPr/>
          <a:lstStyle/>
          <a:p>
            <a:r>
              <a:rPr lang="en-US" dirty="0"/>
              <a:t>Exemplum </a:t>
            </a:r>
            <a:r>
              <a:rPr lang="en-US" dirty="0" err="1"/>
              <a:t>Paragraphi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3C2F557-CE3C-4584-8DE2-8E9F48DDB3D2}"/>
              </a:ext>
            </a:extLst>
          </p:cNvPr>
          <p:cNvSpPr txBox="1">
            <a:spLocks/>
          </p:cNvSpPr>
          <p:nvPr/>
        </p:nvSpPr>
        <p:spPr>
          <a:xfrm>
            <a:off x="7694614" y="3128859"/>
            <a:ext cx="3007255" cy="42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Exemplum Versus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4B9629-4865-4DBA-B0F5-37DE80F0FA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96" t="25933" r="54066" b="51153"/>
          <a:stretch/>
        </p:blipFill>
        <p:spPr>
          <a:xfrm>
            <a:off x="6301723" y="3591533"/>
            <a:ext cx="5054038" cy="26410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30E6A1-2B0F-4769-8610-DB6742EBA2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430" t="29266" r="51407" b="45026"/>
          <a:stretch/>
        </p:blipFill>
        <p:spPr>
          <a:xfrm>
            <a:off x="585338" y="3633479"/>
            <a:ext cx="4961720" cy="2641018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C0CA882-3A68-43BF-833D-22222E6D9026}"/>
              </a:ext>
            </a:extLst>
          </p:cNvPr>
          <p:cNvSpPr txBox="1">
            <a:spLocks/>
          </p:cNvSpPr>
          <p:nvPr/>
        </p:nvSpPr>
        <p:spPr>
          <a:xfrm>
            <a:off x="1705213" y="6409419"/>
            <a:ext cx="9361372" cy="42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Si </a:t>
            </a:r>
            <a:r>
              <a:rPr lang="en-US" dirty="0" err="1"/>
              <a:t>referentias</a:t>
            </a:r>
            <a:r>
              <a:rPr lang="en-US" dirty="0"/>
              <a:t> inter se habere vis, forma versus </a:t>
            </a:r>
            <a:r>
              <a:rPr lang="en-US" dirty="0" err="1"/>
              <a:t>automatice</a:t>
            </a:r>
            <a:r>
              <a:rPr lang="en-US" dirty="0"/>
              <a:t> </a:t>
            </a:r>
            <a:r>
              <a:rPr lang="en-US" dirty="0" err="1"/>
              <a:t>eligetur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F4CC5F-EC7E-41DD-9BD7-4A2EE4BFBB2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380" t="36181" r="51688" b="44096"/>
          <a:stretch/>
        </p:blipFill>
        <p:spPr>
          <a:xfrm>
            <a:off x="2769170" y="907297"/>
            <a:ext cx="5767512" cy="197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3558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1597"/>
            <a:ext cx="8911687" cy="918311"/>
          </a:xfrm>
        </p:spPr>
        <p:txBody>
          <a:bodyPr>
            <a:noAutofit/>
          </a:bodyPr>
          <a:lstStyle/>
          <a:p>
            <a:r>
              <a:rPr lang="en-US" sz="2400" dirty="0" err="1"/>
              <a:t>Commentarium</a:t>
            </a:r>
            <a:r>
              <a:rPr lang="en-US" sz="2400" dirty="0"/>
              <a:t> Include - </a:t>
            </a:r>
            <a:r>
              <a:rPr lang="en-US" sz="2400" dirty="0" err="1"/>
              <a:t>Commentarium</a:t>
            </a:r>
            <a:r>
              <a:rPr lang="en-US" sz="2400" dirty="0"/>
              <a:t> </a:t>
            </a:r>
            <a:r>
              <a:rPr lang="en-US" sz="2400" dirty="0" err="1"/>
              <a:t>capitulo</a:t>
            </a:r>
            <a:r>
              <a:rPr lang="en-US" sz="2400" dirty="0"/>
              <a:t> per capitulum </a:t>
            </a:r>
            <a:r>
              <a:rPr lang="en-US" sz="2400" dirty="0" err="1"/>
              <a:t>elige</a:t>
            </a:r>
            <a:r>
              <a:rPr lang="en-US" sz="2400" dirty="0"/>
              <a:t> </a:t>
            </a:r>
            <a:r>
              <a:rPr lang="en-US" sz="2400" dirty="0" err="1"/>
              <a:t>ut</a:t>
            </a:r>
            <a:r>
              <a:rPr lang="en-US" sz="2400" dirty="0"/>
              <a:t> cum </a:t>
            </a:r>
            <a:r>
              <a:rPr lang="en-US" sz="2400" dirty="0" err="1"/>
              <a:t>consilio</a:t>
            </a:r>
            <a:r>
              <a:rPr lang="en-US" sz="2400" dirty="0"/>
              <a:t> </a:t>
            </a:r>
            <a:r>
              <a:rPr lang="en-US" sz="2400" dirty="0" err="1"/>
              <a:t>tuo</a:t>
            </a:r>
            <a:r>
              <a:rPr lang="en-US" sz="2400" dirty="0"/>
              <a:t> </a:t>
            </a:r>
            <a:r>
              <a:rPr lang="en-US" sz="2400" dirty="0" err="1"/>
              <a:t>includatur</a:t>
            </a:r>
            <a:r>
              <a:rPr lang="en-US" sz="2400" dirty="0"/>
              <a:t>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1E5052C-8492-4E01-95BF-346D26E46D7B}"/>
              </a:ext>
            </a:extLst>
          </p:cNvPr>
          <p:cNvSpPr txBox="1">
            <a:spLocks/>
          </p:cNvSpPr>
          <p:nvPr/>
        </p:nvSpPr>
        <p:spPr>
          <a:xfrm>
            <a:off x="2741612" y="5222966"/>
            <a:ext cx="8915400" cy="14695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E65B3C-773B-4964-9409-E41C4EE6E8B7}"/>
              </a:ext>
            </a:extLst>
          </p:cNvPr>
          <p:cNvSpPr txBox="1"/>
          <p:nvPr/>
        </p:nvSpPr>
        <p:spPr>
          <a:xfrm>
            <a:off x="2718955" y="6139281"/>
            <a:ext cx="83912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Commentarii</a:t>
            </a:r>
            <a:r>
              <a:rPr lang="en-US" sz="1200" dirty="0"/>
              <a:t> </a:t>
            </a:r>
            <a:r>
              <a:rPr lang="en-US" sz="1200" dirty="0" err="1"/>
              <a:t>capitulo</a:t>
            </a:r>
            <a:r>
              <a:rPr lang="en-US" sz="1200" dirty="0"/>
              <a:t> per capitulum tantum cum primo </a:t>
            </a:r>
            <a:r>
              <a:rPr lang="en-US" sz="1200" dirty="0" err="1"/>
              <a:t>thematum</a:t>
            </a:r>
            <a:r>
              <a:rPr lang="en-US" sz="1200" dirty="0"/>
              <a:t> </a:t>
            </a:r>
            <a:r>
              <a:rPr lang="en-US" sz="1200" dirty="0" err="1"/>
              <a:t>grege</a:t>
            </a:r>
            <a:r>
              <a:rPr lang="en-US" sz="1200" dirty="0"/>
              <a:t> </a:t>
            </a:r>
            <a:r>
              <a:rPr lang="en-US" sz="1200" dirty="0" err="1"/>
              <a:t>praesto</a:t>
            </a:r>
            <a:r>
              <a:rPr lang="en-US" sz="1200" dirty="0"/>
              <a:t> sunt et tantum </a:t>
            </a:r>
            <a:r>
              <a:rPr lang="en-US" sz="1200" dirty="0" err="1"/>
              <a:t>si</a:t>
            </a:r>
            <a:r>
              <a:rPr lang="en-US" sz="1200" dirty="0"/>
              <a:t> </a:t>
            </a:r>
            <a:r>
              <a:rPr lang="en-US" sz="1200" dirty="0" err="1"/>
              <a:t>durationem</a:t>
            </a:r>
            <a:r>
              <a:rPr lang="en-US" sz="1200" dirty="0"/>
              <a:t> </a:t>
            </a:r>
            <a:r>
              <a:rPr lang="en-US" sz="1200" dirty="0" err="1"/>
              <a:t>capituli</a:t>
            </a:r>
            <a:r>
              <a:rPr lang="en-US" sz="1200" dirty="0"/>
              <a:t> </a:t>
            </a:r>
            <a:r>
              <a:rPr lang="en-US" sz="1200" dirty="0" err="1"/>
              <a:t>eliges</a:t>
            </a:r>
            <a:r>
              <a:rPr lang="en-US" sz="1200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BFD077-6688-46ED-9BFE-743A3281F5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14" t="5725" r="18643" b="50911"/>
          <a:stretch/>
        </p:blipFill>
        <p:spPr>
          <a:xfrm>
            <a:off x="2589212" y="1108529"/>
            <a:ext cx="7660777" cy="3518472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CB33CE9-9675-4D47-9DFC-2FDE7A168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802937"/>
            <a:ext cx="8915400" cy="1244749"/>
          </a:xfrm>
        </p:spPr>
        <p:txBody>
          <a:bodyPr>
            <a:normAutofit/>
          </a:bodyPr>
          <a:lstStyle/>
          <a:p>
            <a:r>
              <a:rPr lang="en-US" dirty="0" err="1"/>
              <a:t>Commentarii</a:t>
            </a:r>
            <a:r>
              <a:rPr lang="en-US" dirty="0"/>
              <a:t> secundum </a:t>
            </a:r>
            <a:r>
              <a:rPr lang="en-US" dirty="0" err="1"/>
              <a:t>linguam</a:t>
            </a:r>
            <a:r>
              <a:rPr lang="en-US" dirty="0"/>
              <a:t> </a:t>
            </a:r>
            <a:r>
              <a:rPr lang="en-US" dirty="0" err="1"/>
              <a:t>alphabetice</a:t>
            </a:r>
            <a:r>
              <a:rPr lang="en-US" dirty="0"/>
              <a:t> </a:t>
            </a:r>
            <a:r>
              <a:rPr lang="en-US" dirty="0" err="1"/>
              <a:t>ordinati</a:t>
            </a:r>
            <a:r>
              <a:rPr lang="en-US" dirty="0"/>
              <a:t> sunt.</a:t>
            </a:r>
          </a:p>
          <a:p>
            <a:r>
              <a:rPr lang="en-US" dirty="0" err="1"/>
              <a:t>Elige</a:t>
            </a:r>
            <a:r>
              <a:rPr lang="en-US" dirty="0"/>
              <a:t> ex 155 </a:t>
            </a:r>
            <a:r>
              <a:rPr lang="en-US" dirty="0" err="1"/>
              <a:t>commentariis</a:t>
            </a:r>
            <a:r>
              <a:rPr lang="en-US" dirty="0"/>
              <a:t> in 15 </a:t>
            </a:r>
            <a:r>
              <a:rPr lang="en-US" dirty="0" err="1"/>
              <a:t>linguis</a:t>
            </a:r>
            <a:r>
              <a:rPr lang="en-US" dirty="0"/>
              <a:t>.</a:t>
            </a:r>
          </a:p>
          <a:p>
            <a:pPr lvl="1"/>
            <a:r>
              <a:rPr lang="fr-FR" dirty="0"/>
              <a:t>Hoc </a:t>
            </a:r>
            <a:r>
              <a:rPr lang="fr-FR" dirty="0" err="1"/>
              <a:t>facultativum</a:t>
            </a:r>
            <a:r>
              <a:rPr lang="fr-FR" dirty="0"/>
              <a:t> est. Si </a:t>
            </a:r>
            <a:r>
              <a:rPr lang="fr-FR" dirty="0" err="1"/>
              <a:t>commentarium</a:t>
            </a:r>
            <a:r>
              <a:rPr lang="fr-FR" dirty="0"/>
              <a:t> non vis, "</a:t>
            </a:r>
            <a:r>
              <a:rPr lang="fr-FR" dirty="0" err="1"/>
              <a:t>Nullum</a:t>
            </a:r>
            <a:r>
              <a:rPr lang="fr-FR" dirty="0"/>
              <a:t>" </a:t>
            </a:r>
            <a:r>
              <a:rPr lang="fr-FR" dirty="0" err="1"/>
              <a:t>relinque</a:t>
            </a:r>
            <a:r>
              <a:rPr lang="fr-F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4164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17828"/>
          </a:xfrm>
        </p:spPr>
        <p:txBody>
          <a:bodyPr>
            <a:normAutofit/>
          </a:bodyPr>
          <a:lstStyle/>
          <a:p>
            <a:r>
              <a:rPr lang="en-US" sz="3600" dirty="0" err="1"/>
              <a:t>Elige</a:t>
            </a:r>
            <a:r>
              <a:rPr lang="en-US" sz="3600" dirty="0"/>
              <a:t> Per Diem, Diem, vel </a:t>
            </a:r>
            <a:r>
              <a:rPr lang="en-US" sz="3600" dirty="0" err="1"/>
              <a:t>Utrumque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21D50-865D-421A-8CA7-E35BD43A0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138246"/>
            <a:ext cx="8915400" cy="2278529"/>
          </a:xfrm>
        </p:spPr>
        <p:txBody>
          <a:bodyPr/>
          <a:lstStyle/>
          <a:p>
            <a:r>
              <a:rPr lang="de-DE" dirty="0"/>
              <a:t>Die – Exemplum – Dies 1, Dies 2, etc.</a:t>
            </a:r>
            <a:endParaRPr lang="en-US" dirty="0"/>
          </a:p>
          <a:p>
            <a:r>
              <a:rPr lang="en-US" dirty="0"/>
              <a:t>Per Diem – Exemplum – </a:t>
            </a:r>
            <a:r>
              <a:rPr lang="en-US" dirty="0" err="1"/>
              <a:t>Kalendis</a:t>
            </a:r>
            <a:r>
              <a:rPr lang="en-US" dirty="0"/>
              <a:t> </a:t>
            </a:r>
            <a:r>
              <a:rPr lang="en-US" dirty="0" err="1"/>
              <a:t>Ianuariis</a:t>
            </a:r>
            <a:r>
              <a:rPr lang="en-US" dirty="0"/>
              <a:t>, </a:t>
            </a:r>
            <a:r>
              <a:rPr lang="en-US" dirty="0" err="1"/>
              <a:t>Kalendis</a:t>
            </a:r>
            <a:r>
              <a:rPr lang="en-US" dirty="0"/>
              <a:t> </a:t>
            </a:r>
            <a:r>
              <a:rPr lang="en-US" dirty="0" err="1"/>
              <a:t>Ianuariis</a:t>
            </a:r>
            <a:r>
              <a:rPr lang="en-US" dirty="0"/>
              <a:t>, etc.</a:t>
            </a:r>
          </a:p>
          <a:p>
            <a:r>
              <a:rPr lang="en-US" dirty="0"/>
              <a:t>Die et Per Diem – Titulus </a:t>
            </a:r>
            <a:r>
              <a:rPr lang="en-US" dirty="0" err="1"/>
              <a:t>utrumque</a:t>
            </a:r>
            <a:r>
              <a:rPr lang="en-US" dirty="0"/>
              <a:t> </a:t>
            </a:r>
            <a:r>
              <a:rPr lang="en-US" dirty="0" err="1"/>
              <a:t>ostendet</a:t>
            </a:r>
            <a:r>
              <a:rPr lang="en-US" dirty="0"/>
              <a:t>, Die primo.</a:t>
            </a:r>
          </a:p>
          <a:p>
            <a:r>
              <a:rPr lang="en-US" dirty="0"/>
              <a:t>Per Diem et Die - Titulus </a:t>
            </a:r>
            <a:r>
              <a:rPr lang="en-US" dirty="0" err="1"/>
              <a:t>utrumque</a:t>
            </a:r>
            <a:r>
              <a:rPr lang="en-US" dirty="0"/>
              <a:t> </a:t>
            </a:r>
            <a:r>
              <a:rPr lang="en-US" dirty="0" err="1"/>
              <a:t>ostendet</a:t>
            </a:r>
            <a:r>
              <a:rPr lang="en-US" dirty="0"/>
              <a:t>, Data prima </a:t>
            </a:r>
            <a:r>
              <a:rPr lang="en-US" dirty="0" err="1"/>
              <a:t>indicata</a:t>
            </a:r>
            <a:r>
              <a:rPr lang="en-US" dirty="0"/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AB1BF9-9FB8-45D2-B9F9-3414546DCD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41" t="27191" r="57884" b="48122"/>
          <a:stretch/>
        </p:blipFill>
        <p:spPr>
          <a:xfrm>
            <a:off x="2589212" y="1441937"/>
            <a:ext cx="4391880" cy="239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229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3172" y="268528"/>
            <a:ext cx="9096972" cy="739657"/>
          </a:xfrm>
        </p:spPr>
        <p:txBody>
          <a:bodyPr>
            <a:noAutofit/>
          </a:bodyPr>
          <a:lstStyle/>
          <a:p>
            <a:r>
              <a:rPr lang="en-US" sz="2000" dirty="0" err="1"/>
              <a:t>Calendarium</a:t>
            </a:r>
            <a:r>
              <a:rPr lang="en-US" sz="2000" dirty="0"/>
              <a:t> </a:t>
            </a:r>
            <a:r>
              <a:rPr lang="en-US" sz="2000" dirty="0" err="1"/>
              <a:t>preme</a:t>
            </a:r>
            <a:r>
              <a:rPr lang="en-US" sz="2000" dirty="0"/>
              <a:t> </a:t>
            </a:r>
            <a:r>
              <a:rPr lang="en-US" sz="2000" dirty="0" err="1"/>
              <a:t>ut</a:t>
            </a:r>
            <a:r>
              <a:rPr lang="en-US" sz="2000" dirty="0"/>
              <a:t> diem </a:t>
            </a:r>
            <a:r>
              <a:rPr lang="en-US" sz="2000" dirty="0" err="1"/>
              <a:t>initii</a:t>
            </a:r>
            <a:r>
              <a:rPr lang="en-US" sz="2000" dirty="0"/>
              <a:t> </a:t>
            </a:r>
            <a:r>
              <a:rPr lang="en-US" sz="2000" dirty="0" err="1"/>
              <a:t>legendi</a:t>
            </a:r>
            <a:r>
              <a:rPr lang="en-US" sz="2000" dirty="0"/>
              <a:t> </a:t>
            </a:r>
            <a:r>
              <a:rPr lang="en-US" sz="2000" dirty="0" err="1"/>
              <a:t>eligas</a:t>
            </a:r>
            <a:r>
              <a:rPr lang="en-US" sz="2000" dirty="0"/>
              <a:t>. Si "</a:t>
            </a:r>
            <a:r>
              <a:rPr lang="en-US" sz="2000" dirty="0" err="1"/>
              <a:t>Duratam</a:t>
            </a:r>
            <a:r>
              <a:rPr lang="en-US" sz="2000" dirty="0"/>
              <a:t> </a:t>
            </a:r>
            <a:r>
              <a:rPr lang="en-US" sz="2000" dirty="0" err="1"/>
              <a:t>Personalem</a:t>
            </a:r>
            <a:r>
              <a:rPr lang="en-US" sz="2000" dirty="0"/>
              <a:t>" </a:t>
            </a:r>
            <a:r>
              <a:rPr lang="en-US" sz="2000" dirty="0" err="1"/>
              <a:t>elegisti</a:t>
            </a:r>
            <a:r>
              <a:rPr lang="en-US" sz="2000" dirty="0"/>
              <a:t>, diem </a:t>
            </a:r>
            <a:r>
              <a:rPr lang="en-US" sz="2000" dirty="0" err="1"/>
              <a:t>finis</a:t>
            </a:r>
            <a:r>
              <a:rPr lang="en-US" sz="2000" dirty="0"/>
              <a:t> </a:t>
            </a:r>
            <a:r>
              <a:rPr lang="en-US" sz="2000" dirty="0" err="1"/>
              <a:t>legendi</a:t>
            </a:r>
            <a:r>
              <a:rPr lang="en-US" sz="2000" dirty="0"/>
              <a:t> </a:t>
            </a:r>
            <a:r>
              <a:rPr lang="en-US" sz="2000" dirty="0" err="1"/>
              <a:t>elige</a:t>
            </a:r>
            <a:r>
              <a:rPr lang="en-US" sz="2000" dirty="0"/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01F5B3-D72C-44E6-9E43-62C137F747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42" t="51220" r="48786" b="21879"/>
          <a:stretch/>
        </p:blipFill>
        <p:spPr>
          <a:xfrm>
            <a:off x="1628500" y="2172466"/>
            <a:ext cx="2090058" cy="26319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E54162-E69D-41C7-A70E-F9CFBCFE4A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571" t="51616" r="27314" b="21747"/>
          <a:stretch/>
        </p:blipFill>
        <p:spPr>
          <a:xfrm>
            <a:off x="6296310" y="2111499"/>
            <a:ext cx="2090058" cy="2713182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903F050-E089-4E2C-915E-50A9FD65D94E}"/>
              </a:ext>
            </a:extLst>
          </p:cNvPr>
          <p:cNvSpPr txBox="1">
            <a:spLocks/>
          </p:cNvSpPr>
          <p:nvPr/>
        </p:nvSpPr>
        <p:spPr>
          <a:xfrm>
            <a:off x="6353725" y="5012891"/>
            <a:ext cx="3964760" cy="6192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Valorem tantum inscribe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Durationem</a:t>
            </a:r>
            <a:r>
              <a:rPr lang="en-US" dirty="0"/>
              <a:t> </a:t>
            </a:r>
            <a:r>
              <a:rPr lang="en-US" dirty="0" err="1"/>
              <a:t>Personalem</a:t>
            </a:r>
            <a:r>
              <a:rPr lang="en-US" dirty="0"/>
              <a:t> </a:t>
            </a:r>
            <a:r>
              <a:rPr lang="en-US" dirty="0" err="1"/>
              <a:t>elegisti</a:t>
            </a:r>
            <a:r>
              <a:rPr lang="en-US" dirty="0"/>
              <a:t>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A74295-2B4D-40B0-8CFB-8934F75EBE26}"/>
              </a:ext>
            </a:extLst>
          </p:cNvPr>
          <p:cNvSpPr txBox="1">
            <a:spLocks/>
          </p:cNvSpPr>
          <p:nvPr/>
        </p:nvSpPr>
        <p:spPr>
          <a:xfrm>
            <a:off x="1619264" y="6026540"/>
            <a:ext cx="9096972" cy="7396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dirty="0"/>
              <a:t>Dies </a:t>
            </a:r>
            <a:r>
              <a:rPr lang="en-US" sz="2000" dirty="0" err="1"/>
              <a:t>Finis</a:t>
            </a:r>
            <a:r>
              <a:rPr lang="en-US" sz="2000" dirty="0"/>
              <a:t> Lectionis non </a:t>
            </a:r>
            <a:r>
              <a:rPr lang="en-US" sz="2000" dirty="0" err="1"/>
              <a:t>eligi</a:t>
            </a:r>
            <a:r>
              <a:rPr lang="en-US" sz="2000" dirty="0"/>
              <a:t> </a:t>
            </a:r>
            <a:r>
              <a:rPr lang="en-US" sz="2000" dirty="0" err="1"/>
              <a:t>poterit</a:t>
            </a:r>
            <a:r>
              <a:rPr lang="en-US" sz="2000" dirty="0"/>
              <a:t> nisi </a:t>
            </a:r>
            <a:r>
              <a:rPr lang="en-US" sz="2000" dirty="0" err="1"/>
              <a:t>Durationem</a:t>
            </a:r>
            <a:r>
              <a:rPr lang="en-US" sz="2000" dirty="0"/>
              <a:t> </a:t>
            </a:r>
            <a:r>
              <a:rPr lang="en-US" sz="2000" dirty="0" err="1"/>
              <a:t>Personalem</a:t>
            </a:r>
            <a:r>
              <a:rPr lang="en-US" sz="2000" dirty="0"/>
              <a:t> in </a:t>
            </a:r>
            <a:r>
              <a:rPr lang="en-US" sz="2000" dirty="0" err="1"/>
              <a:t>indice</a:t>
            </a:r>
            <a:r>
              <a:rPr lang="en-US" sz="2000" dirty="0"/>
              <a:t> </a:t>
            </a:r>
            <a:r>
              <a:rPr lang="en-US" sz="2000" dirty="0" err="1"/>
              <a:t>Durationis</a:t>
            </a:r>
            <a:r>
              <a:rPr lang="en-US" sz="2000" dirty="0"/>
              <a:t> </a:t>
            </a:r>
            <a:r>
              <a:rPr lang="en-US" sz="2000" dirty="0" err="1"/>
              <a:t>elegeris</a:t>
            </a:r>
            <a:r>
              <a:rPr lang="en-US" sz="2000" dirty="0"/>
              <a:t>.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04D6D1A-CC10-444B-B61F-C8014AAA189D}"/>
              </a:ext>
            </a:extLst>
          </p:cNvPr>
          <p:cNvSpPr txBox="1">
            <a:spLocks/>
          </p:cNvSpPr>
          <p:nvPr/>
        </p:nvSpPr>
        <p:spPr>
          <a:xfrm>
            <a:off x="1583930" y="5012890"/>
            <a:ext cx="3964760" cy="6192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Dies Initii necessarius est etiam si titulum "Diem" elegeris.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980BA9-1C7C-4FC3-82C7-5C80532642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943" t="37254" r="39928" b="53297"/>
          <a:stretch/>
        </p:blipFill>
        <p:spPr>
          <a:xfrm>
            <a:off x="1628499" y="1274160"/>
            <a:ext cx="3717223" cy="8935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B62A9F-D88B-4EAE-8C24-DB7B8496B93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1226" t="36771" r="18149" b="51942"/>
          <a:stretch/>
        </p:blipFill>
        <p:spPr>
          <a:xfrm>
            <a:off x="6343597" y="1100427"/>
            <a:ext cx="3628416" cy="106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8206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F07BA-1D30-40CF-BC72-67A98422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063" y="223514"/>
            <a:ext cx="9517550" cy="698294"/>
          </a:xfrm>
        </p:spPr>
        <p:txBody>
          <a:bodyPr>
            <a:normAutofit/>
          </a:bodyPr>
          <a:lstStyle/>
          <a:p>
            <a:r>
              <a:rPr lang="en-US" sz="3600" dirty="0" err="1"/>
              <a:t>Elige</a:t>
            </a:r>
            <a:r>
              <a:rPr lang="en-US" sz="3600" dirty="0"/>
              <a:t> </a:t>
            </a:r>
            <a:r>
              <a:rPr lang="en-US" sz="3600" dirty="0" err="1"/>
              <a:t>formam</a:t>
            </a:r>
            <a:r>
              <a:rPr lang="en-US" sz="3600" dirty="0"/>
              <a:t> libri </a:t>
            </a:r>
            <a:r>
              <a:rPr lang="en-US" sz="3600" dirty="0" err="1"/>
              <a:t>electronici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B1329-75F3-4D82-831E-48169A13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0346" y="3102237"/>
            <a:ext cx="9614266" cy="333373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Solum </a:t>
            </a:r>
            <a:r>
              <a:rPr lang="en-US" dirty="0" err="1"/>
              <a:t>eligi</a:t>
            </a:r>
            <a:r>
              <a:rPr lang="en-US" dirty="0"/>
              <a:t> </a:t>
            </a:r>
            <a:r>
              <a:rPr lang="en-US" dirty="0" err="1"/>
              <a:t>potest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"Include Scriptures" </a:t>
            </a:r>
            <a:r>
              <a:rPr lang="en-US" dirty="0" err="1"/>
              <a:t>est</a:t>
            </a:r>
            <a:r>
              <a:rPr lang="en-US" dirty="0"/>
              <a:t> "</a:t>
            </a:r>
            <a:r>
              <a:rPr lang="en-US" dirty="0" err="1"/>
              <a:t>Ita</a:t>
            </a:r>
            <a:r>
              <a:rPr lang="en-US" dirty="0"/>
              <a:t>"</a:t>
            </a:r>
          </a:p>
          <a:p>
            <a:r>
              <a:rPr lang="pt-BR" dirty="0"/>
              <a:t>Electio tua a lectore electronico quem uti vis pendet.</a:t>
            </a:r>
            <a:r>
              <a:rPr lang="en-US" dirty="0"/>
              <a:t>  </a:t>
            </a:r>
          </a:p>
          <a:p>
            <a:pPr lvl="1"/>
            <a:r>
              <a:rPr lang="en-US" dirty="0"/>
              <a:t>PDF – Forma universalis a </a:t>
            </a:r>
            <a:r>
              <a:rPr lang="en-US" dirty="0" err="1"/>
              <a:t>navigatoribus</a:t>
            </a:r>
            <a:r>
              <a:rPr lang="en-US" dirty="0"/>
              <a:t> </a:t>
            </a:r>
            <a:r>
              <a:rPr lang="en-US" dirty="0" err="1"/>
              <a:t>interretialibus</a:t>
            </a:r>
            <a:r>
              <a:rPr lang="en-US" dirty="0"/>
              <a:t> et </a:t>
            </a:r>
            <a:r>
              <a:rPr lang="en-US" dirty="0" err="1"/>
              <a:t>plerisque</a:t>
            </a:r>
            <a:r>
              <a:rPr lang="en-US" dirty="0"/>
              <a:t> </a:t>
            </a:r>
            <a:r>
              <a:rPr lang="en-US" dirty="0" err="1"/>
              <a:t>aliis</a:t>
            </a:r>
            <a:r>
              <a:rPr lang="en-US" dirty="0"/>
              <a:t> </a:t>
            </a:r>
            <a:r>
              <a:rPr lang="en-US" dirty="0" err="1"/>
              <a:t>lectoribus</a:t>
            </a:r>
            <a:r>
              <a:rPr lang="en-US" dirty="0"/>
              <a:t> </a:t>
            </a:r>
            <a:r>
              <a:rPr lang="en-US" dirty="0" err="1"/>
              <a:t>electronicis</a:t>
            </a:r>
            <a:r>
              <a:rPr lang="en-US" dirty="0"/>
              <a:t> </a:t>
            </a:r>
            <a:r>
              <a:rPr lang="en-US" dirty="0" err="1"/>
              <a:t>adhibita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EPUB – </a:t>
            </a:r>
            <a:r>
              <a:rPr lang="en-US" dirty="0" err="1"/>
              <a:t>Haec</a:t>
            </a:r>
            <a:r>
              <a:rPr lang="en-US" dirty="0"/>
              <a:t> </a:t>
            </a:r>
            <a:r>
              <a:rPr lang="en-US" dirty="0" err="1"/>
              <a:t>selectio</a:t>
            </a:r>
            <a:r>
              <a:rPr lang="en-US" dirty="0"/>
              <a:t> in </a:t>
            </a:r>
            <a:r>
              <a:rPr lang="en-US" dirty="0" err="1"/>
              <a:t>applicatione</a:t>
            </a:r>
            <a:r>
              <a:rPr lang="en-US" dirty="0"/>
              <a:t> Barnes and Noble Nook, </a:t>
            </a:r>
            <a:r>
              <a:rPr lang="en-US" dirty="0" err="1"/>
              <a:t>applicatione</a:t>
            </a:r>
            <a:r>
              <a:rPr lang="en-US" dirty="0"/>
              <a:t> Amazon Kindle, et </a:t>
            </a:r>
            <a:r>
              <a:rPr lang="en-US" dirty="0" err="1"/>
              <a:t>plerisque</a:t>
            </a:r>
            <a:r>
              <a:rPr lang="en-US" dirty="0"/>
              <a:t> </a:t>
            </a:r>
            <a:r>
              <a:rPr lang="en-US" dirty="0" err="1"/>
              <a:t>aliis</a:t>
            </a:r>
            <a:r>
              <a:rPr lang="en-US" dirty="0"/>
              <a:t> </a:t>
            </a:r>
            <a:r>
              <a:rPr lang="en-US" dirty="0" err="1"/>
              <a:t>applicationibus</a:t>
            </a:r>
            <a:r>
              <a:rPr lang="en-US" dirty="0"/>
              <a:t> </a:t>
            </a:r>
            <a:r>
              <a:rPr lang="en-US" dirty="0" err="1"/>
              <a:t>lectorum</a:t>
            </a:r>
            <a:r>
              <a:rPr lang="en-US" dirty="0"/>
              <a:t> </a:t>
            </a:r>
            <a:r>
              <a:rPr lang="en-US" dirty="0" err="1"/>
              <a:t>electronicorum</a:t>
            </a:r>
            <a:r>
              <a:rPr lang="en-US" dirty="0"/>
              <a:t> </a:t>
            </a:r>
            <a:r>
              <a:rPr lang="en-US" dirty="0" err="1"/>
              <a:t>adhibetur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Fasciculus </a:t>
            </a:r>
            <a:r>
              <a:rPr lang="en-US" dirty="0" err="1"/>
              <a:t>electronicus</a:t>
            </a:r>
            <a:r>
              <a:rPr lang="en-US" dirty="0"/>
              <a:t> EPUB </a:t>
            </a:r>
            <a:r>
              <a:rPr lang="en-US" dirty="0" err="1"/>
              <a:t>magnitudine</a:t>
            </a:r>
            <a:r>
              <a:rPr lang="en-US" dirty="0"/>
              <a:t> </a:t>
            </a:r>
            <a:r>
              <a:rPr lang="en-US" dirty="0" err="1"/>
              <a:t>multo</a:t>
            </a:r>
            <a:r>
              <a:rPr lang="en-US" dirty="0"/>
              <a:t> minor est.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Unum tantum ex his </a:t>
            </a:r>
            <a:r>
              <a:rPr lang="en-US" dirty="0" err="1"/>
              <a:t>eligere</a:t>
            </a:r>
            <a:r>
              <a:rPr lang="en-US" dirty="0"/>
              <a:t> </a:t>
            </a:r>
            <a:r>
              <a:rPr lang="en-US" dirty="0" err="1"/>
              <a:t>potes</a:t>
            </a:r>
            <a:r>
              <a:rPr lang="en-US" dirty="0"/>
              <a:t>. Si </a:t>
            </a:r>
            <a:r>
              <a:rPr lang="en-US" dirty="0" err="1"/>
              <a:t>consilium</a:t>
            </a:r>
            <a:r>
              <a:rPr lang="en-US" dirty="0"/>
              <a:t> </a:t>
            </a:r>
            <a:r>
              <a:rPr lang="en-US" dirty="0" err="1"/>
              <a:t>tuum</a:t>
            </a:r>
            <a:r>
              <a:rPr lang="en-US" dirty="0"/>
              <a:t> </a:t>
            </a:r>
            <a:r>
              <a:rPr lang="en-US" dirty="0" err="1"/>
              <a:t>legendi</a:t>
            </a:r>
            <a:r>
              <a:rPr lang="en-US" dirty="0"/>
              <a:t> in alia forma (</a:t>
            </a:r>
            <a:r>
              <a:rPr lang="en-US" dirty="0" err="1"/>
              <a:t>velut</a:t>
            </a:r>
            <a:r>
              <a:rPr lang="en-US" dirty="0"/>
              <a:t> txt, docx, mobi, etc.) habere vis, nobis in </a:t>
            </a:r>
            <a:r>
              <a:rPr lang="en-US" dirty="0" err="1"/>
              <a:t>capsa</a:t>
            </a:r>
            <a:r>
              <a:rPr lang="en-US" dirty="0"/>
              <a:t> "Inscribe </a:t>
            </a:r>
            <a:r>
              <a:rPr lang="en-US" dirty="0" err="1"/>
              <a:t>Quaslibet</a:t>
            </a:r>
            <a:r>
              <a:rPr lang="en-US" dirty="0"/>
              <a:t> </a:t>
            </a:r>
            <a:r>
              <a:rPr lang="en-US" dirty="0" err="1"/>
              <a:t>Petitiones</a:t>
            </a:r>
            <a:r>
              <a:rPr lang="en-US" dirty="0"/>
              <a:t> </a:t>
            </a:r>
            <a:r>
              <a:rPr lang="en-US" dirty="0" err="1"/>
              <a:t>Additas</a:t>
            </a:r>
            <a:r>
              <a:rPr lang="en-US" dirty="0"/>
              <a:t> Hic" indica et </a:t>
            </a:r>
            <a:r>
              <a:rPr lang="en-US" dirty="0" err="1"/>
              <a:t>conabimur</a:t>
            </a:r>
            <a:r>
              <a:rPr lang="en-US" dirty="0"/>
              <a:t> </a:t>
            </a:r>
            <a:r>
              <a:rPr lang="en-US" dirty="0" err="1"/>
              <a:t>tibi</a:t>
            </a:r>
            <a:r>
              <a:rPr lang="en-US" dirty="0"/>
              <a:t> </a:t>
            </a:r>
            <a:r>
              <a:rPr lang="en-US" dirty="0" err="1"/>
              <a:t>satisfacere</a:t>
            </a:r>
            <a:r>
              <a:rPr lang="en-US" dirty="0"/>
              <a:t>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54D7C29-39C3-4D84-AD03-714B4C40B13D}"/>
              </a:ext>
            </a:extLst>
          </p:cNvPr>
          <p:cNvSpPr txBox="1">
            <a:spLocks/>
          </p:cNvSpPr>
          <p:nvPr/>
        </p:nvSpPr>
        <p:spPr>
          <a:xfrm>
            <a:off x="1987063" y="2406282"/>
            <a:ext cx="3049046" cy="53035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Si scripturas </a:t>
            </a:r>
            <a:r>
              <a:rPr lang="en-US" dirty="0" err="1"/>
              <a:t>includis</a:t>
            </a:r>
            <a:r>
              <a:rPr lang="en-US" dirty="0"/>
              <a:t>, </a:t>
            </a:r>
            <a:r>
              <a:rPr lang="en-US" dirty="0" err="1"/>
              <a:t>elige</a:t>
            </a:r>
            <a:r>
              <a:rPr lang="en-US" dirty="0"/>
              <a:t> inter PDF et Epub.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BBF671E-C4BE-46DC-B769-EC5263E0F0DF}"/>
              </a:ext>
            </a:extLst>
          </p:cNvPr>
          <p:cNvSpPr txBox="1">
            <a:spLocks/>
          </p:cNvSpPr>
          <p:nvPr/>
        </p:nvSpPr>
        <p:spPr>
          <a:xfrm>
            <a:off x="5369169" y="2406283"/>
            <a:ext cx="6135443" cy="69595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Si </a:t>
            </a:r>
            <a:r>
              <a:rPr lang="en-US" dirty="0" err="1"/>
              <a:t>versio</a:t>
            </a:r>
            <a:r>
              <a:rPr lang="en-US" dirty="0"/>
              <a:t> </a:t>
            </a:r>
            <a:r>
              <a:rPr lang="en-US" dirty="0" err="1"/>
              <a:t>tua</a:t>
            </a:r>
            <a:r>
              <a:rPr lang="en-US" dirty="0"/>
              <a:t> </a:t>
            </a:r>
            <a:r>
              <a:rPr lang="en-US" dirty="0" err="1"/>
              <a:t>iure</a:t>
            </a:r>
            <a:r>
              <a:rPr lang="en-US" dirty="0"/>
              <a:t> </a:t>
            </a:r>
            <a:r>
              <a:rPr lang="en-US" dirty="0" err="1"/>
              <a:t>auctoris</a:t>
            </a:r>
            <a:r>
              <a:rPr lang="en-US" dirty="0"/>
              <a:t> </a:t>
            </a:r>
            <a:r>
              <a:rPr lang="en-US" dirty="0" err="1"/>
              <a:t>munita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vel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ducem</a:t>
            </a:r>
            <a:r>
              <a:rPr lang="en-US" dirty="0"/>
              <a:t> </a:t>
            </a:r>
            <a:r>
              <a:rPr lang="en-US" dirty="0" err="1"/>
              <a:t>delegisti</a:t>
            </a:r>
            <a:r>
              <a:rPr lang="en-US" dirty="0"/>
              <a:t>, </a:t>
            </a:r>
            <a:r>
              <a:rPr lang="en-US" dirty="0" err="1"/>
              <a:t>haec</a:t>
            </a:r>
            <a:r>
              <a:rPr lang="en-US" dirty="0"/>
              <a:t> </a:t>
            </a:r>
            <a:r>
              <a:rPr lang="en-US" dirty="0" err="1"/>
              <a:t>selectio</a:t>
            </a:r>
            <a:r>
              <a:rPr lang="en-US" dirty="0"/>
              <a:t> </a:t>
            </a:r>
            <a:r>
              <a:rPr lang="en-US" dirty="0" err="1"/>
              <a:t>claudetur</a:t>
            </a:r>
            <a:r>
              <a:rPr lang="en-US" dirty="0"/>
              <a:t> cum PDF Chart </a:t>
            </a:r>
            <a:r>
              <a:rPr lang="en-US" dirty="0" err="1"/>
              <a:t>praedefinita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3C6B55-2C30-4EB4-A2C0-ED1D06AD06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96" t="27728" r="51250" b="51208"/>
          <a:stretch/>
        </p:blipFill>
        <p:spPr>
          <a:xfrm>
            <a:off x="1705714" y="921808"/>
            <a:ext cx="3798277" cy="13803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823E0C-C394-4CC7-B935-49B0B2F774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947" t="46602" r="51178" b="42778"/>
          <a:stretch/>
        </p:blipFill>
        <p:spPr>
          <a:xfrm>
            <a:off x="5495193" y="1248508"/>
            <a:ext cx="5883811" cy="1053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4405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F07BA-1D30-40CF-BC72-67A98422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76057"/>
            <a:ext cx="8911687" cy="596605"/>
          </a:xfrm>
        </p:spPr>
        <p:txBody>
          <a:bodyPr>
            <a:normAutofit/>
          </a:bodyPr>
          <a:lstStyle/>
          <a:p>
            <a:r>
              <a:rPr lang="en-US" sz="2800" dirty="0" err="1"/>
              <a:t>Litterae</a:t>
            </a:r>
            <a:r>
              <a:rPr lang="en-US" sz="2800" dirty="0"/>
              <a:t> </a:t>
            </a:r>
            <a:r>
              <a:rPr lang="en-US" sz="2800" dirty="0" err="1"/>
              <a:t>optionales</a:t>
            </a:r>
            <a:r>
              <a:rPr lang="en-US" sz="2800" dirty="0"/>
              <a:t> pro </a:t>
            </a:r>
            <a:r>
              <a:rPr lang="en-US" sz="2800" dirty="0" err="1"/>
              <a:t>versibus</a:t>
            </a:r>
            <a:r>
              <a:rPr lang="en-US" sz="2800" dirty="0"/>
              <a:t> ubi </a:t>
            </a:r>
            <a:r>
              <a:rPr lang="en-US" sz="2800" dirty="0" err="1"/>
              <a:t>Iesus</a:t>
            </a:r>
            <a:r>
              <a:rPr lang="en-US" sz="2800" dirty="0"/>
              <a:t> loquitur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B1329-75F3-4D82-831E-48169A13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654063"/>
            <a:ext cx="8915400" cy="1931376"/>
          </a:xfrm>
        </p:spPr>
        <p:txBody>
          <a:bodyPr>
            <a:normAutofit/>
          </a:bodyPr>
          <a:lstStyle/>
          <a:p>
            <a:r>
              <a:rPr lang="en-US" dirty="0" err="1"/>
              <a:t>Totus</a:t>
            </a:r>
            <a:r>
              <a:rPr lang="en-US" dirty="0"/>
              <a:t> versus, ubi </a:t>
            </a:r>
            <a:r>
              <a:rPr lang="en-US" dirty="0" err="1"/>
              <a:t>Iesus</a:t>
            </a:r>
            <a:r>
              <a:rPr lang="en-US" dirty="0"/>
              <a:t> loquitur, </a:t>
            </a:r>
            <a:r>
              <a:rPr lang="en-US" dirty="0" err="1"/>
              <a:t>litteris</a:t>
            </a:r>
            <a:r>
              <a:rPr lang="en-US" dirty="0"/>
              <a:t> </a:t>
            </a:r>
            <a:r>
              <a:rPr lang="en-US" dirty="0" err="1"/>
              <a:t>rubris</a:t>
            </a:r>
            <a:r>
              <a:rPr lang="en-US" dirty="0"/>
              <a:t> vel </a:t>
            </a:r>
            <a:r>
              <a:rPr lang="en-US" dirty="0" err="1"/>
              <a:t>crassis</a:t>
            </a:r>
            <a:r>
              <a:rPr lang="en-US" dirty="0"/>
              <a:t>, </a:t>
            </a:r>
            <a:r>
              <a:rPr lang="en-US" dirty="0" err="1"/>
              <a:t>italicis</a:t>
            </a:r>
            <a:r>
              <a:rPr lang="en-US" dirty="0"/>
              <a:t>, </a:t>
            </a:r>
            <a:r>
              <a:rPr lang="en-US" dirty="0" err="1"/>
              <a:t>scribi</a:t>
            </a:r>
            <a:r>
              <a:rPr lang="en-US" dirty="0"/>
              <a:t> </a:t>
            </a:r>
            <a:r>
              <a:rPr lang="en-US" dirty="0" err="1"/>
              <a:t>potest</a:t>
            </a:r>
            <a:r>
              <a:rPr lang="en-US" dirty="0"/>
              <a:t>, ad libitum.</a:t>
            </a:r>
          </a:p>
          <a:p>
            <a:pPr lvl="1"/>
            <a:r>
              <a:rPr lang="en-US" dirty="0"/>
              <a:t>Hanc </a:t>
            </a:r>
            <a:r>
              <a:rPr lang="en-US" dirty="0" err="1"/>
              <a:t>selectionem</a:t>
            </a:r>
            <a:r>
              <a:rPr lang="en-US" dirty="0"/>
              <a:t> </a:t>
            </a:r>
            <a:r>
              <a:rPr lang="en-US" dirty="0" err="1"/>
              <a:t>praetermitte</a:t>
            </a:r>
            <a:r>
              <a:rPr lang="en-US" dirty="0"/>
              <a:t> vel "</a:t>
            </a:r>
            <a:r>
              <a:rPr lang="en-US" dirty="0" err="1"/>
              <a:t>Nullum</a:t>
            </a:r>
            <a:r>
              <a:rPr lang="en-US" dirty="0"/>
              <a:t>" </a:t>
            </a:r>
            <a:r>
              <a:rPr lang="en-US" dirty="0" err="1"/>
              <a:t>elige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fontem</a:t>
            </a:r>
            <a:r>
              <a:rPr lang="en-US" dirty="0"/>
              <a:t> </a:t>
            </a:r>
            <a:r>
              <a:rPr lang="en-US" dirty="0" err="1"/>
              <a:t>praedefinitum</a:t>
            </a:r>
            <a:r>
              <a:rPr lang="en-US" dirty="0"/>
              <a:t> </a:t>
            </a:r>
            <a:r>
              <a:rPr lang="en-US" dirty="0" err="1"/>
              <a:t>utaris</a:t>
            </a:r>
            <a:r>
              <a:rPr lang="en-US" dirty="0"/>
              <a:t>.</a:t>
            </a:r>
          </a:p>
          <a:p>
            <a:r>
              <a:rPr lang="es-ES" dirty="0" err="1"/>
              <a:t>Haec</a:t>
            </a:r>
            <a:r>
              <a:rPr lang="es-ES" dirty="0"/>
              <a:t> </a:t>
            </a:r>
            <a:r>
              <a:rPr lang="es-ES" dirty="0" err="1"/>
              <a:t>optio</a:t>
            </a:r>
            <a:r>
              <a:rPr lang="es-ES" dirty="0"/>
              <a:t> tantum </a:t>
            </a:r>
            <a:r>
              <a:rPr lang="es-ES" dirty="0" err="1"/>
              <a:t>praesto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si </a:t>
            </a:r>
            <a:r>
              <a:rPr lang="es-ES" dirty="0" err="1"/>
              <a:t>Scripturas</a:t>
            </a:r>
            <a:r>
              <a:rPr lang="es-ES" dirty="0"/>
              <a:t> </a:t>
            </a:r>
            <a:r>
              <a:rPr lang="es-ES" dirty="0" err="1"/>
              <a:t>includis</a:t>
            </a:r>
            <a:r>
              <a:rPr lang="es-ES" dirty="0"/>
              <a:t>.</a:t>
            </a:r>
            <a:endParaRPr lang="en-US" dirty="0"/>
          </a:p>
          <a:p>
            <a:r>
              <a:rPr lang="en-US" dirty="0"/>
              <a:t>Textus </a:t>
            </a:r>
            <a:r>
              <a:rPr lang="en-US" dirty="0" err="1"/>
              <a:t>referentiae</a:t>
            </a:r>
            <a:r>
              <a:rPr lang="en-US" dirty="0"/>
              <a:t> transversalis ex </a:t>
            </a:r>
            <a:r>
              <a:rPr lang="en-US" dirty="0" err="1"/>
              <a:t>fontibus</a:t>
            </a:r>
            <a:r>
              <a:rPr lang="en-US" dirty="0"/>
              <a:t> </a:t>
            </a:r>
            <a:r>
              <a:rPr lang="en-US" dirty="0" err="1"/>
              <a:t>optionalibus</a:t>
            </a:r>
            <a:r>
              <a:rPr lang="en-US" dirty="0"/>
              <a:t> </a:t>
            </a:r>
            <a:r>
              <a:rPr lang="en-US" dirty="0" err="1"/>
              <a:t>excluditur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A678C5-0379-4EA9-B0D0-044C546DF0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36851" r="18366" b="39669"/>
          <a:stretch/>
        </p:blipFill>
        <p:spPr>
          <a:xfrm>
            <a:off x="2589212" y="1178169"/>
            <a:ext cx="5884514" cy="234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724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3491" y="397676"/>
            <a:ext cx="9551121" cy="1280890"/>
          </a:xfrm>
        </p:spPr>
        <p:txBody>
          <a:bodyPr>
            <a:normAutofit fontScale="90000"/>
          </a:bodyPr>
          <a:lstStyle/>
          <a:p>
            <a:r>
              <a:rPr lang="it-IT" sz="3600" dirty="0"/>
              <a:t>Si placet: "Non" elige si epistulas electronicas a WBP in posterum non accipere vis.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7DA14A-4A25-4313-BA50-7549123837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79" t="47451" r="51539" b="33003"/>
          <a:stretch/>
        </p:blipFill>
        <p:spPr>
          <a:xfrm>
            <a:off x="2067791" y="1678566"/>
            <a:ext cx="6557248" cy="2216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477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C5EB3C-9FB2-451C-A053-FA7A7F92E0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8" t="14616" r="6726" b="45099"/>
          <a:stretch/>
        </p:blipFill>
        <p:spPr>
          <a:xfrm>
            <a:off x="858715" y="1755987"/>
            <a:ext cx="10927252" cy="31970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E4F72B-BFE6-4A6A-BC07-2CE6F0EE3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701" y="624110"/>
            <a:ext cx="9332912" cy="1280890"/>
          </a:xfrm>
        </p:spPr>
        <p:txBody>
          <a:bodyPr>
            <a:normAutofit/>
          </a:bodyPr>
          <a:lstStyle/>
          <a:p>
            <a:r>
              <a:rPr lang="it-IT" sz="3200" dirty="0"/>
              <a:t>Ad paginam petitionis libri electronici naviga.</a:t>
            </a:r>
            <a:endParaRPr lang="en-US" sz="32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8D18B98-7141-46B5-929E-5842F180E65C}"/>
              </a:ext>
            </a:extLst>
          </p:cNvPr>
          <p:cNvSpPr/>
          <p:nvPr/>
        </p:nvSpPr>
        <p:spPr>
          <a:xfrm>
            <a:off x="6422781" y="1997157"/>
            <a:ext cx="1103434" cy="5672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674D73E-EBEA-458D-BA8D-7E9FD2147537}"/>
              </a:ext>
            </a:extLst>
          </p:cNvPr>
          <p:cNvCxnSpPr>
            <a:cxnSpLocks/>
            <a:endCxn id="8" idx="7"/>
          </p:cNvCxnSpPr>
          <p:nvPr/>
        </p:nvCxnSpPr>
        <p:spPr>
          <a:xfrm flipH="1">
            <a:off x="7364621" y="1387557"/>
            <a:ext cx="321812" cy="6926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4283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/>
              <a:t>Si placet: Hic </a:t>
            </a:r>
            <a:r>
              <a:rPr lang="fr-FR" sz="3600" dirty="0" err="1"/>
              <a:t>petitiones</a:t>
            </a:r>
            <a:r>
              <a:rPr lang="fr-FR" sz="3600" dirty="0"/>
              <a:t> </a:t>
            </a:r>
            <a:r>
              <a:rPr lang="fr-FR" sz="3600" dirty="0" err="1"/>
              <a:t>additionales</a:t>
            </a:r>
            <a:r>
              <a:rPr lang="fr-FR" sz="3600" dirty="0"/>
              <a:t> </a:t>
            </a:r>
            <a:r>
              <a:rPr lang="fr-FR" sz="3600" dirty="0" err="1"/>
              <a:t>inscribe</a:t>
            </a:r>
            <a:r>
              <a:rPr lang="fr-FR" sz="3600" dirty="0"/>
              <a:t>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9D08F-88B2-409A-BB6D-99586ECD6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428999"/>
            <a:ext cx="8915400" cy="2936631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Quamlibet</a:t>
            </a:r>
            <a:r>
              <a:rPr lang="en-US" dirty="0"/>
              <a:t> </a:t>
            </a:r>
            <a:r>
              <a:rPr lang="en-US" dirty="0" err="1"/>
              <a:t>petitionem</a:t>
            </a:r>
            <a:r>
              <a:rPr lang="en-US" dirty="0"/>
              <a:t> </a:t>
            </a:r>
            <a:r>
              <a:rPr lang="en-US" dirty="0" err="1"/>
              <a:t>additiciam</a:t>
            </a:r>
            <a:r>
              <a:rPr lang="en-US" dirty="0"/>
              <a:t> in arca textus libera </a:t>
            </a:r>
            <a:r>
              <a:rPr lang="en-US" dirty="0" err="1"/>
              <a:t>facere</a:t>
            </a:r>
            <a:r>
              <a:rPr lang="en-US" dirty="0"/>
              <a:t> </a:t>
            </a:r>
            <a:r>
              <a:rPr lang="en-US" dirty="0" err="1"/>
              <a:t>potes</a:t>
            </a:r>
            <a:r>
              <a:rPr lang="en-US" dirty="0"/>
              <a:t>.  </a:t>
            </a:r>
          </a:p>
          <a:p>
            <a:r>
              <a:rPr lang="en-US" dirty="0"/>
              <a:t>Exempli gratia, </a:t>
            </a:r>
            <a:r>
              <a:rPr lang="en-US" dirty="0" err="1"/>
              <a:t>fortasse</a:t>
            </a:r>
            <a:r>
              <a:rPr lang="en-US" dirty="0"/>
              <a:t> </a:t>
            </a:r>
            <a:r>
              <a:rPr lang="en-US" dirty="0" err="1"/>
              <a:t>consilium</a:t>
            </a:r>
            <a:r>
              <a:rPr lang="en-US" dirty="0"/>
              <a:t> </a:t>
            </a:r>
            <a:r>
              <a:rPr lang="en-US" dirty="0" err="1"/>
              <a:t>legendi</a:t>
            </a:r>
            <a:r>
              <a:rPr lang="en-US" dirty="0"/>
              <a:t> </a:t>
            </a:r>
            <a:r>
              <a:rPr lang="en-US" dirty="0" err="1"/>
              <a:t>tuum</a:t>
            </a:r>
            <a:r>
              <a:rPr lang="en-US" dirty="0"/>
              <a:t> in multis </a:t>
            </a:r>
            <a:r>
              <a:rPr lang="en-US" dirty="0" err="1"/>
              <a:t>formis</a:t>
            </a:r>
            <a:r>
              <a:rPr lang="en-US" dirty="0"/>
              <a:t> vel in forma </a:t>
            </a:r>
            <a:r>
              <a:rPr lang="en-US" dirty="0" err="1"/>
              <a:t>diversa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</a:t>
            </a:r>
            <a:r>
              <a:rPr lang="en-US" dirty="0" err="1"/>
              <a:t>enumeratur</a:t>
            </a:r>
            <a:r>
              <a:rPr lang="en-US" dirty="0"/>
              <a:t> </a:t>
            </a:r>
            <a:r>
              <a:rPr lang="en-US" dirty="0" err="1"/>
              <a:t>velis</a:t>
            </a:r>
            <a:r>
              <a:rPr lang="en-US" dirty="0"/>
              <a:t>. Si </a:t>
            </a:r>
            <a:r>
              <a:rPr lang="en-US" dirty="0" err="1"/>
              <a:t>possumus</a:t>
            </a:r>
            <a:r>
              <a:rPr lang="en-US" dirty="0"/>
              <a:t>, </a:t>
            </a:r>
            <a:r>
              <a:rPr lang="en-US" dirty="0" err="1"/>
              <a:t>cuilibet</a:t>
            </a:r>
            <a:r>
              <a:rPr lang="en-US" dirty="0"/>
              <a:t> </a:t>
            </a:r>
            <a:r>
              <a:rPr lang="en-US" dirty="0" err="1"/>
              <a:t>petitioni</a:t>
            </a:r>
            <a:r>
              <a:rPr lang="en-US" dirty="0"/>
              <a:t> </a:t>
            </a:r>
            <a:r>
              <a:rPr lang="en-US" dirty="0" err="1"/>
              <a:t>satisfaciemus</a:t>
            </a:r>
            <a:r>
              <a:rPr lang="en-US" dirty="0"/>
              <a:t>. </a:t>
            </a:r>
          </a:p>
          <a:p>
            <a:r>
              <a:rPr lang="en-US" dirty="0" err="1"/>
              <a:t>Fortasse</a:t>
            </a:r>
            <a:r>
              <a:rPr lang="en-US" dirty="0"/>
              <a:t> vis </a:t>
            </a:r>
            <a:r>
              <a:rPr lang="en-US" dirty="0" err="1"/>
              <a:t>varias</a:t>
            </a:r>
            <a:r>
              <a:rPr lang="en-US" dirty="0"/>
              <a:t> res </a:t>
            </a:r>
            <a:r>
              <a:rPr lang="en-US" dirty="0" err="1"/>
              <a:t>componere</a:t>
            </a:r>
            <a:r>
              <a:rPr lang="en-US" dirty="0"/>
              <a:t>. Exempli gratia, ex una </a:t>
            </a:r>
            <a:r>
              <a:rPr lang="en-US" dirty="0" err="1"/>
              <a:t>versione</a:t>
            </a:r>
            <a:r>
              <a:rPr lang="en-US" dirty="0"/>
              <a:t> </a:t>
            </a:r>
            <a:r>
              <a:rPr lang="en-US" dirty="0" err="1"/>
              <a:t>Vetus</a:t>
            </a:r>
            <a:r>
              <a:rPr lang="en-US" dirty="0"/>
              <a:t> </a:t>
            </a:r>
            <a:r>
              <a:rPr lang="en-US" dirty="0" err="1"/>
              <a:t>Testamentum</a:t>
            </a:r>
            <a:r>
              <a:rPr lang="en-US" dirty="0"/>
              <a:t>, ex altera Novum </a:t>
            </a:r>
            <a:r>
              <a:rPr lang="en-US" dirty="0" err="1"/>
              <a:t>Testamentum</a:t>
            </a:r>
            <a:r>
              <a:rPr lang="en-US" dirty="0"/>
              <a:t> </a:t>
            </a:r>
            <a:r>
              <a:rPr lang="en-US" dirty="0" err="1"/>
              <a:t>elige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Hoc </a:t>
            </a:r>
            <a:r>
              <a:rPr lang="en-US" dirty="0" err="1"/>
              <a:t>fieri</a:t>
            </a:r>
            <a:r>
              <a:rPr lang="en-US" dirty="0"/>
              <a:t> </a:t>
            </a:r>
            <a:r>
              <a:rPr lang="en-US" dirty="0" err="1"/>
              <a:t>potest</a:t>
            </a:r>
            <a:r>
              <a:rPr lang="en-US" dirty="0"/>
              <a:t> per </a:t>
            </a:r>
            <a:r>
              <a:rPr lang="en-US" dirty="0" err="1"/>
              <a:t>petitionem</a:t>
            </a:r>
            <a:r>
              <a:rPr lang="en-US" dirty="0"/>
              <a:t> </a:t>
            </a:r>
            <a:r>
              <a:rPr lang="en-US" dirty="0" err="1"/>
              <a:t>additam</a:t>
            </a:r>
            <a:r>
              <a:rPr lang="en-US" dirty="0"/>
              <a:t> vel nobis </a:t>
            </a:r>
            <a:r>
              <a:rPr lang="en-US" dirty="0" err="1"/>
              <a:t>nuntium</a:t>
            </a:r>
            <a:r>
              <a:rPr lang="en-US" dirty="0"/>
              <a:t> </a:t>
            </a:r>
            <a:r>
              <a:rPr lang="en-US" dirty="0" err="1"/>
              <a:t>mittendo</a:t>
            </a:r>
            <a:r>
              <a:rPr lang="en-US" dirty="0"/>
              <a:t> ex </a:t>
            </a:r>
            <a:r>
              <a:rPr lang="en-US" dirty="0" err="1"/>
              <a:t>pagina</a:t>
            </a:r>
            <a:r>
              <a:rPr lang="en-US" dirty="0"/>
              <a:t> nostra "Contact Us" (</a:t>
            </a:r>
            <a:r>
              <a:rPr lang="en-US" dirty="0" err="1"/>
              <a:t>Contacta</a:t>
            </a:r>
            <a:r>
              <a:rPr lang="en-US" dirty="0"/>
              <a:t> Nos).</a:t>
            </a:r>
          </a:p>
          <a:p>
            <a:pPr lvl="1"/>
            <a:r>
              <a:rPr lang="pt-BR" dirty="0"/>
              <a:t>Hoc genus petitionis a nobis paulo diutius tractandum erit.</a:t>
            </a:r>
            <a:r>
              <a:rPr 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A4FD96-7B90-4F29-AC51-76EFC5FB8F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47317" r="17716" b="39803"/>
          <a:stretch/>
        </p:blipFill>
        <p:spPr>
          <a:xfrm>
            <a:off x="2798885" y="1905000"/>
            <a:ext cx="6178061" cy="132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1543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9636" y="277092"/>
            <a:ext cx="9836727" cy="1219200"/>
          </a:xfrm>
        </p:spPr>
        <p:txBody>
          <a:bodyPr>
            <a:normAutofit/>
          </a:bodyPr>
          <a:lstStyle/>
          <a:p>
            <a:r>
              <a:rPr lang="en-US" sz="2800" dirty="0" err="1"/>
              <a:t>Quaeso</a:t>
            </a:r>
            <a:r>
              <a:rPr lang="en-US" sz="2800" dirty="0"/>
              <a:t>, nobis indica quomodo de nobis </a:t>
            </a:r>
            <a:r>
              <a:rPr lang="en-US" sz="2800" dirty="0" err="1"/>
              <a:t>audiveris</a:t>
            </a:r>
            <a:r>
              <a:rPr lang="en-US" sz="2800" dirty="0"/>
              <a:t> et </a:t>
            </a:r>
            <a:r>
              <a:rPr lang="en-US" sz="2800" dirty="0" err="1"/>
              <a:t>si</a:t>
            </a:r>
            <a:r>
              <a:rPr lang="en-US" sz="2800" dirty="0"/>
              <a:t> </a:t>
            </a:r>
            <a:r>
              <a:rPr lang="en-US" sz="2800" dirty="0" err="1"/>
              <a:t>haec</a:t>
            </a:r>
            <a:r>
              <a:rPr lang="en-US" sz="2800" dirty="0"/>
              <a:t> </a:t>
            </a:r>
            <a:r>
              <a:rPr lang="en-US" sz="2800" dirty="0" err="1"/>
              <a:t>est</a:t>
            </a:r>
            <a:r>
              <a:rPr lang="en-US" sz="2800" dirty="0"/>
              <a:t> prima vice </a:t>
            </a:r>
            <a:r>
              <a:rPr lang="en-US" sz="2800" dirty="0" err="1"/>
              <a:t>quam</a:t>
            </a:r>
            <a:r>
              <a:rPr lang="en-US" sz="2800" dirty="0"/>
              <a:t> </a:t>
            </a:r>
            <a:r>
              <a:rPr lang="en-US" sz="2800" dirty="0" err="1"/>
              <a:t>Bibliam</a:t>
            </a:r>
            <a:r>
              <a:rPr lang="en-US" sz="2800" dirty="0"/>
              <a:t> legis.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8B69355-4E31-49F1-AF28-5C2CA582F990}"/>
              </a:ext>
            </a:extLst>
          </p:cNvPr>
          <p:cNvSpPr txBox="1">
            <a:spLocks/>
          </p:cNvSpPr>
          <p:nvPr/>
        </p:nvSpPr>
        <p:spPr>
          <a:xfrm>
            <a:off x="2592925" y="5217882"/>
            <a:ext cx="8911687" cy="54719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dirty="0" err="1"/>
              <a:t>Haec</a:t>
            </a:r>
            <a:r>
              <a:rPr lang="en-US" sz="2000" dirty="0"/>
              <a:t> </a:t>
            </a:r>
            <a:r>
              <a:rPr lang="en-US" sz="2000" dirty="0" err="1"/>
              <a:t>informatio</a:t>
            </a:r>
            <a:r>
              <a:rPr lang="en-US" sz="2000" dirty="0"/>
              <a:t> nobis </a:t>
            </a:r>
            <a:r>
              <a:rPr lang="en-US" sz="2000" dirty="0" err="1"/>
              <a:t>adiuvabit</a:t>
            </a:r>
            <a:r>
              <a:rPr lang="en-US" sz="2000" dirty="0"/>
              <a:t> </a:t>
            </a:r>
            <a:r>
              <a:rPr lang="en-US" sz="2000" dirty="0" err="1"/>
              <a:t>ut</a:t>
            </a:r>
            <a:r>
              <a:rPr lang="en-US" sz="2000" dirty="0"/>
              <a:t> </a:t>
            </a:r>
            <a:r>
              <a:rPr lang="en-US" sz="2000" dirty="0" err="1"/>
              <a:t>quam</a:t>
            </a:r>
            <a:r>
              <a:rPr lang="en-US" sz="2000" dirty="0"/>
              <a:t> </a:t>
            </a:r>
            <a:r>
              <a:rPr lang="en-US" sz="2000" dirty="0" err="1"/>
              <a:t>plurimos</a:t>
            </a:r>
            <a:r>
              <a:rPr lang="en-US" sz="2000" dirty="0"/>
              <a:t> </a:t>
            </a:r>
            <a:r>
              <a:rPr lang="en-US" sz="2000" dirty="0" err="1"/>
              <a:t>homines</a:t>
            </a:r>
            <a:r>
              <a:rPr lang="en-US" sz="2000" dirty="0"/>
              <a:t> </a:t>
            </a:r>
            <a:r>
              <a:rPr lang="en-US" sz="2000" dirty="0" err="1"/>
              <a:t>attingamus</a:t>
            </a:r>
            <a:r>
              <a:rPr lang="en-US" sz="2000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8B42E2-61BC-44CA-81C5-AD8E96211E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803" t="58050" r="43750" b="22702"/>
          <a:stretch/>
        </p:blipFill>
        <p:spPr>
          <a:xfrm>
            <a:off x="1939636" y="1582615"/>
            <a:ext cx="7375344" cy="1934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1239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4373-952F-4980-9296-58E0B1BA0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7152"/>
          </a:xfrm>
        </p:spPr>
        <p:txBody>
          <a:bodyPr/>
          <a:lstStyle/>
          <a:p>
            <a:r>
              <a:rPr lang="en-US" dirty="0" err="1"/>
              <a:t>Preme</a:t>
            </a:r>
            <a:r>
              <a:rPr lang="en-US" dirty="0"/>
              <a:t> "Submit"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A06D4-FD81-4D20-B925-1E672A71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812868"/>
            <a:ext cx="8915400" cy="1412967"/>
          </a:xfrm>
        </p:spPr>
        <p:txBody>
          <a:bodyPr>
            <a:normAutofit/>
          </a:bodyPr>
          <a:lstStyle/>
          <a:p>
            <a:r>
              <a:rPr lang="it-IT" dirty="0"/>
              <a:t>Si formulam plene complevisti sine ulla electione necessaria omissa, ad paginam confirmationis dirigeris.</a:t>
            </a:r>
            <a:endParaRPr lang="en-US" dirty="0"/>
          </a:p>
          <a:p>
            <a:r>
              <a:rPr lang="en-US" dirty="0"/>
              <a:t>Si </a:t>
            </a:r>
            <a:r>
              <a:rPr lang="en-US" dirty="0" err="1"/>
              <a:t>selectionem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omisisti</a:t>
            </a:r>
            <a:r>
              <a:rPr lang="en-US" dirty="0"/>
              <a:t>, </a:t>
            </a:r>
            <a:r>
              <a:rPr lang="en-US" dirty="0" err="1"/>
              <a:t>rogaberis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campum</a:t>
            </a:r>
            <a:r>
              <a:rPr lang="en-US" dirty="0"/>
              <a:t> </a:t>
            </a:r>
            <a:r>
              <a:rPr lang="en-US" dirty="0" err="1"/>
              <a:t>impleas</a:t>
            </a:r>
            <a:r>
              <a:rPr lang="en-US" dirty="0"/>
              <a:t> vel </a:t>
            </a:r>
            <a:r>
              <a:rPr lang="en-US" dirty="0" err="1"/>
              <a:t>selectionem</a:t>
            </a:r>
            <a:r>
              <a:rPr lang="en-US" dirty="0"/>
              <a:t> facias.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EF8002-B5F2-4E68-80B8-E8D49EA18C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875" t="78439" r="73389" b="14773"/>
          <a:stretch/>
        </p:blipFill>
        <p:spPr>
          <a:xfrm>
            <a:off x="2589211" y="1389851"/>
            <a:ext cx="2672897" cy="10016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34C344C-96E6-4A15-A394-36F46E81BF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54293" r="17933" b="31351"/>
          <a:stretch/>
        </p:blipFill>
        <p:spPr>
          <a:xfrm>
            <a:off x="2983521" y="4335931"/>
            <a:ext cx="6388783" cy="153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577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546" y="143465"/>
            <a:ext cx="2927839" cy="395797"/>
          </a:xfrm>
        </p:spPr>
        <p:txBody>
          <a:bodyPr>
            <a:normAutofit fontScale="90000"/>
          </a:bodyPr>
          <a:lstStyle/>
          <a:p>
            <a:r>
              <a:rPr lang="en-US" sz="2000" dirty="0" err="1"/>
              <a:t>Pagina</a:t>
            </a:r>
            <a:r>
              <a:rPr lang="en-US" sz="2000" dirty="0"/>
              <a:t> </a:t>
            </a:r>
            <a:r>
              <a:rPr lang="en-US" sz="2000" dirty="0" err="1"/>
              <a:t>Confirmationis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B0E608-F199-46FA-A6A2-E12C083DD3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366" t="10555" r="38990"/>
          <a:stretch/>
        </p:blipFill>
        <p:spPr>
          <a:xfrm>
            <a:off x="4422530" y="143464"/>
            <a:ext cx="3050931" cy="647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711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43465"/>
            <a:ext cx="8911687" cy="800571"/>
          </a:xfrm>
        </p:spPr>
        <p:txBody>
          <a:bodyPr>
            <a:normAutofit/>
          </a:bodyPr>
          <a:lstStyle/>
          <a:p>
            <a:r>
              <a:rPr lang="en-US" sz="3200" dirty="0" err="1"/>
              <a:t>Pagina</a:t>
            </a:r>
            <a:r>
              <a:rPr lang="en-US" sz="3200" dirty="0"/>
              <a:t> </a:t>
            </a:r>
            <a:r>
              <a:rPr lang="en-US" sz="3200" dirty="0" err="1"/>
              <a:t>Confirmationis</a:t>
            </a:r>
            <a:r>
              <a:rPr lang="en-US" sz="3200" dirty="0"/>
              <a:t> </a:t>
            </a:r>
            <a:r>
              <a:rPr lang="en-US" sz="3200" dirty="0" err="1"/>
              <a:t>continuata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8CE25A8-6BE5-4813-A16E-07BA154A5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1643" y="3129387"/>
            <a:ext cx="8915400" cy="1412967"/>
          </a:xfrm>
        </p:spPr>
        <p:txBody>
          <a:bodyPr>
            <a:normAutofit/>
          </a:bodyPr>
          <a:lstStyle/>
          <a:p>
            <a:r>
              <a:rPr lang="en-US" dirty="0"/>
              <a:t>Si </a:t>
            </a:r>
            <a:r>
              <a:rPr lang="en-US" dirty="0" err="1"/>
              <a:t>electionibus</a:t>
            </a:r>
            <a:r>
              <a:rPr lang="en-US" dirty="0"/>
              <a:t> tuis </a:t>
            </a:r>
            <a:r>
              <a:rPr lang="en-US" dirty="0" err="1"/>
              <a:t>contentus</a:t>
            </a:r>
            <a:r>
              <a:rPr lang="en-US" dirty="0"/>
              <a:t> es, </a:t>
            </a:r>
            <a:r>
              <a:rPr lang="en-US" dirty="0" err="1"/>
              <a:t>preme</a:t>
            </a:r>
            <a:r>
              <a:rPr lang="en-US" dirty="0"/>
              <a:t> "</a:t>
            </a:r>
            <a:r>
              <a:rPr lang="en-US" dirty="0" err="1"/>
              <a:t>Confirma</a:t>
            </a:r>
            <a:r>
              <a:rPr lang="en-US" dirty="0"/>
              <a:t> et Mitte </a:t>
            </a:r>
            <a:r>
              <a:rPr lang="en-US" dirty="0" err="1"/>
              <a:t>Petitionem</a:t>
            </a:r>
            <a:r>
              <a:rPr lang="en-US" dirty="0"/>
              <a:t>" (vel "</a:t>
            </a:r>
            <a:r>
              <a:rPr lang="en-US" dirty="0" err="1"/>
              <a:t>Petitionem</a:t>
            </a:r>
            <a:r>
              <a:rPr lang="en-US" dirty="0"/>
              <a:t> </a:t>
            </a:r>
            <a:r>
              <a:rPr lang="en-US" dirty="0" err="1"/>
              <a:t>Confirma</a:t>
            </a:r>
            <a:r>
              <a:rPr lang="en-US" dirty="0"/>
              <a:t>").</a:t>
            </a:r>
          </a:p>
          <a:p>
            <a:r>
              <a:rPr lang="en-US" dirty="0"/>
              <a:t>Si minus, </a:t>
            </a:r>
            <a:r>
              <a:rPr lang="en-US" dirty="0" err="1"/>
              <a:t>redire</a:t>
            </a:r>
            <a:r>
              <a:rPr lang="en-US" dirty="0"/>
              <a:t> et </a:t>
            </a:r>
            <a:r>
              <a:rPr lang="en-US" dirty="0" err="1"/>
              <a:t>recensere</a:t>
            </a:r>
            <a:r>
              <a:rPr lang="en-US" dirty="0"/>
              <a:t> </a:t>
            </a:r>
            <a:r>
              <a:rPr lang="en-US" dirty="0" err="1"/>
              <a:t>potes</a:t>
            </a:r>
            <a:r>
              <a:rPr lang="en-US" dirty="0"/>
              <a:t>.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125D23-80CF-45A0-A08B-268EDAE025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899" t="85823" r="51250" b="7200"/>
          <a:stretch/>
        </p:blipFill>
        <p:spPr>
          <a:xfrm>
            <a:off x="2592925" y="1072660"/>
            <a:ext cx="6660178" cy="11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9081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4373-952F-4980-9296-58E0B1BA0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82659"/>
          </a:xfrm>
        </p:spPr>
        <p:txBody>
          <a:bodyPr/>
          <a:lstStyle/>
          <a:p>
            <a:r>
              <a:rPr lang="en-US" dirty="0" err="1"/>
              <a:t>Pagina</a:t>
            </a:r>
            <a:r>
              <a:rPr lang="en-US" dirty="0"/>
              <a:t> </a:t>
            </a:r>
            <a:r>
              <a:rPr lang="en-US" dirty="0" err="1"/>
              <a:t>Submissionis</a:t>
            </a:r>
            <a:r>
              <a:rPr lang="en-US" dirty="0"/>
              <a:t> </a:t>
            </a:r>
            <a:r>
              <a:rPr lang="en-US" dirty="0" err="1"/>
              <a:t>Prosperae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A06D4-FD81-4D20-B925-1E672A71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8535" y="3911781"/>
            <a:ext cx="8915400" cy="2697611"/>
          </a:xfrm>
        </p:spPr>
        <p:txBody>
          <a:bodyPr>
            <a:normAutofit lnSpcReduction="10000"/>
          </a:bodyPr>
          <a:lstStyle/>
          <a:p>
            <a:r>
              <a:rPr lang="it-IT" dirty="0"/>
              <a:t>Maximi momenti est ut gary@worldbibleplans.com indici mittentium tutorum addas.</a:t>
            </a:r>
            <a:endParaRPr lang="en-US" dirty="0"/>
          </a:p>
          <a:p>
            <a:pPr lvl="1"/>
            <a:r>
              <a:rPr lang="en-US" dirty="0" err="1"/>
              <a:t>Alioquin</a:t>
            </a:r>
            <a:r>
              <a:rPr lang="en-US" dirty="0"/>
              <a:t> </a:t>
            </a:r>
            <a:r>
              <a:rPr lang="en-US" dirty="0" err="1"/>
              <a:t>tuum</a:t>
            </a:r>
            <a:r>
              <a:rPr lang="en-US" dirty="0"/>
              <a:t> </a:t>
            </a:r>
            <a:r>
              <a:rPr lang="en-US" dirty="0" err="1"/>
              <a:t>affectum</a:t>
            </a:r>
            <a:r>
              <a:rPr lang="en-US" dirty="0"/>
              <a:t> vel </a:t>
            </a:r>
            <a:r>
              <a:rPr lang="en-US" dirty="0" err="1"/>
              <a:t>ligamen</a:t>
            </a:r>
            <a:r>
              <a:rPr lang="en-US" dirty="0"/>
              <a:t> in junk vel spam folder </a:t>
            </a:r>
            <a:r>
              <a:rPr lang="en-US" dirty="0" err="1"/>
              <a:t>finire</a:t>
            </a:r>
            <a:r>
              <a:rPr lang="en-US" dirty="0"/>
              <a:t> </a:t>
            </a:r>
            <a:r>
              <a:rPr lang="en-US" dirty="0" err="1"/>
              <a:t>potest</a:t>
            </a:r>
            <a:endParaRPr lang="en-US" dirty="0"/>
          </a:p>
          <a:p>
            <a:r>
              <a:rPr lang="en-US" dirty="0"/>
              <a:t>Tempus ad </a:t>
            </a:r>
            <a:r>
              <a:rPr lang="en-US" dirty="0" err="1"/>
              <a:t>petitionem</a:t>
            </a:r>
            <a:r>
              <a:rPr lang="en-US" dirty="0"/>
              <a:t> </a:t>
            </a:r>
            <a:r>
              <a:rPr lang="en-US" dirty="0" err="1"/>
              <a:t>tradendam</a:t>
            </a:r>
            <a:r>
              <a:rPr lang="en-US" dirty="0"/>
              <a:t> minus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viginti</a:t>
            </a:r>
            <a:r>
              <a:rPr lang="en-US" dirty="0"/>
              <a:t> </a:t>
            </a:r>
            <a:r>
              <a:rPr lang="en-US" dirty="0" err="1"/>
              <a:t>quattuor</a:t>
            </a:r>
            <a:r>
              <a:rPr lang="en-US" dirty="0"/>
              <a:t> horas </a:t>
            </a:r>
            <a:r>
              <a:rPr lang="en-US" dirty="0" err="1"/>
              <a:t>est</a:t>
            </a:r>
            <a:r>
              <a:rPr lang="en-US" dirty="0"/>
              <a:t>, nisi </a:t>
            </a:r>
            <a:r>
              <a:rPr lang="en-US" dirty="0" err="1"/>
              <a:t>circumstantiae</a:t>
            </a:r>
            <a:r>
              <a:rPr lang="en-US" dirty="0"/>
              <a:t> </a:t>
            </a:r>
            <a:r>
              <a:rPr lang="en-US" dirty="0" err="1"/>
              <a:t>mitigantes</a:t>
            </a:r>
            <a:r>
              <a:rPr lang="en-US" dirty="0"/>
              <a:t> </a:t>
            </a:r>
            <a:r>
              <a:rPr lang="en-US" dirty="0" err="1"/>
              <a:t>adsint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Si </a:t>
            </a:r>
            <a:r>
              <a:rPr lang="en-US" dirty="0" err="1"/>
              <a:t>epistulam</a:t>
            </a:r>
            <a:r>
              <a:rPr lang="en-US" dirty="0"/>
              <a:t> </a:t>
            </a:r>
            <a:r>
              <a:rPr lang="en-US" dirty="0" err="1"/>
              <a:t>electronicam</a:t>
            </a:r>
            <a:r>
              <a:rPr lang="en-US" dirty="0"/>
              <a:t> a gary@worldbibleplans.com intra horas </a:t>
            </a:r>
            <a:r>
              <a:rPr lang="en-US" dirty="0" err="1"/>
              <a:t>viginti</a:t>
            </a:r>
            <a:r>
              <a:rPr lang="en-US" dirty="0"/>
              <a:t> </a:t>
            </a:r>
            <a:r>
              <a:rPr lang="en-US" dirty="0" err="1"/>
              <a:t>quattuor</a:t>
            </a:r>
            <a:r>
              <a:rPr lang="en-US" dirty="0"/>
              <a:t> non </a:t>
            </a:r>
            <a:r>
              <a:rPr lang="en-US" dirty="0" err="1"/>
              <a:t>accipis</a:t>
            </a:r>
            <a:r>
              <a:rPr lang="en-US" dirty="0"/>
              <a:t>, </a:t>
            </a:r>
            <a:r>
              <a:rPr lang="en-US" dirty="0" err="1"/>
              <a:t>capsam</a:t>
            </a:r>
            <a:r>
              <a:rPr lang="en-US" dirty="0"/>
              <a:t> </a:t>
            </a:r>
            <a:r>
              <a:rPr lang="en-US" dirty="0" err="1"/>
              <a:t>epistularum</a:t>
            </a:r>
            <a:r>
              <a:rPr lang="en-US" dirty="0"/>
              <a:t> </a:t>
            </a:r>
            <a:r>
              <a:rPr lang="en-US" dirty="0" err="1"/>
              <a:t>inutilerum</a:t>
            </a:r>
            <a:r>
              <a:rPr lang="en-US" dirty="0"/>
              <a:t> vel spam </a:t>
            </a:r>
            <a:r>
              <a:rPr lang="en-US" dirty="0" err="1"/>
              <a:t>inspice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Si </a:t>
            </a:r>
            <a:r>
              <a:rPr lang="en-US" dirty="0" err="1"/>
              <a:t>adhuc</a:t>
            </a:r>
            <a:r>
              <a:rPr lang="en-US" dirty="0"/>
              <a:t> </a:t>
            </a:r>
            <a:r>
              <a:rPr lang="en-US" dirty="0" err="1"/>
              <a:t>epistulam</a:t>
            </a:r>
            <a:r>
              <a:rPr lang="en-US" dirty="0"/>
              <a:t> </a:t>
            </a:r>
            <a:r>
              <a:rPr lang="en-US" dirty="0" err="1"/>
              <a:t>electronicam</a:t>
            </a:r>
            <a:r>
              <a:rPr lang="en-US" dirty="0"/>
              <a:t> a nobis non </a:t>
            </a:r>
            <a:r>
              <a:rPr lang="en-US" dirty="0" err="1"/>
              <a:t>accepisti</a:t>
            </a:r>
            <a:r>
              <a:rPr lang="en-US" dirty="0"/>
              <a:t>, nobis </a:t>
            </a:r>
            <a:r>
              <a:rPr lang="en-US" dirty="0" err="1"/>
              <a:t>nuntium</a:t>
            </a:r>
            <a:r>
              <a:rPr lang="en-US" dirty="0"/>
              <a:t> ex </a:t>
            </a:r>
            <a:r>
              <a:rPr lang="en-US" dirty="0" err="1"/>
              <a:t>pagina</a:t>
            </a:r>
            <a:r>
              <a:rPr lang="en-US" dirty="0"/>
              <a:t> nostra "Contact Us" </a:t>
            </a:r>
            <a:r>
              <a:rPr lang="en-US" dirty="0" err="1"/>
              <a:t>mitte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E53030-5923-415D-8E4E-4B87D6BC9F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791" t="31282" r="12650" b="50000"/>
          <a:stretch/>
        </p:blipFill>
        <p:spPr>
          <a:xfrm>
            <a:off x="2592925" y="1494692"/>
            <a:ext cx="8002201" cy="1934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017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59699-D8FD-4182-9B63-37A2D09BC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9008"/>
            <a:ext cx="8911687" cy="525421"/>
          </a:xfrm>
        </p:spPr>
        <p:txBody>
          <a:bodyPr>
            <a:normAutofit/>
          </a:bodyPr>
          <a:lstStyle/>
          <a:p>
            <a:r>
              <a:rPr lang="fr-FR" sz="2000" dirty="0" err="1"/>
              <a:t>Haec</a:t>
            </a:r>
            <a:r>
              <a:rPr lang="fr-FR" sz="2000" dirty="0"/>
              <a:t> est Formula </a:t>
            </a:r>
            <a:r>
              <a:rPr lang="fr-FR" sz="2000" dirty="0" err="1"/>
              <a:t>Petitionis</a:t>
            </a:r>
            <a:r>
              <a:rPr lang="fr-FR" sz="2000" dirty="0"/>
              <a:t> – </a:t>
            </a:r>
            <a:r>
              <a:rPr lang="fr-FR" sz="2000" dirty="0" err="1"/>
              <a:t>eam</a:t>
            </a:r>
            <a:r>
              <a:rPr lang="fr-FR" sz="2000" dirty="0"/>
              <a:t> in </a:t>
            </a:r>
            <a:r>
              <a:rPr lang="fr-FR" sz="2000" dirty="0" err="1"/>
              <a:t>sequentibus</a:t>
            </a:r>
            <a:r>
              <a:rPr lang="fr-FR" sz="2000" dirty="0"/>
              <a:t> </a:t>
            </a:r>
            <a:r>
              <a:rPr lang="fr-FR" sz="2000" dirty="0" err="1"/>
              <a:t>laminis</a:t>
            </a:r>
            <a:r>
              <a:rPr lang="fr-FR" sz="2000" dirty="0"/>
              <a:t> </a:t>
            </a:r>
            <a:r>
              <a:rPr lang="fr-FR" sz="2000" dirty="0" err="1"/>
              <a:t>explicabimus</a:t>
            </a:r>
            <a:r>
              <a:rPr lang="fr-FR" sz="2000" dirty="0"/>
              <a:t>.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C54AD8-1874-4678-81F1-D11E300A31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117" t="19230" r="28205" b="3334"/>
          <a:stretch/>
        </p:blipFill>
        <p:spPr>
          <a:xfrm>
            <a:off x="3631223" y="545123"/>
            <a:ext cx="5222980" cy="6066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190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 dirty="0" err="1"/>
              <a:t>Mechanica</a:t>
            </a:r>
            <a:r>
              <a:rPr lang="en-US" sz="3200" dirty="0"/>
              <a:t> </a:t>
            </a:r>
            <a:r>
              <a:rPr lang="en-US" sz="3200" dirty="0" err="1"/>
              <a:t>Formae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4229100"/>
            <a:ext cx="7784932" cy="2321310"/>
          </a:xfrm>
        </p:spPr>
        <p:txBody>
          <a:bodyPr>
            <a:normAutofit/>
          </a:bodyPr>
          <a:lstStyle/>
          <a:p>
            <a:r>
              <a:rPr lang="it-IT" dirty="0"/>
              <a:t>Magni momenti est ut formulam a sinistra ad dextram et a summo ad imum compleas.</a:t>
            </a:r>
            <a:endParaRPr lang="en-US" u="sng" dirty="0"/>
          </a:p>
          <a:p>
            <a:pPr lvl="1"/>
            <a:r>
              <a:rPr lang="en-US" dirty="0"/>
              <a:t>Si partem </a:t>
            </a:r>
            <a:r>
              <a:rPr lang="en-US" dirty="0" err="1"/>
              <a:t>formularii</a:t>
            </a:r>
            <a:r>
              <a:rPr lang="en-US" dirty="0"/>
              <a:t> </a:t>
            </a:r>
            <a:r>
              <a:rPr lang="en-US" dirty="0" err="1"/>
              <a:t>compleveris</a:t>
            </a:r>
            <a:r>
              <a:rPr lang="en-US" dirty="0"/>
              <a:t> et </a:t>
            </a:r>
            <a:r>
              <a:rPr lang="en-US" dirty="0" err="1"/>
              <a:t>deinde</a:t>
            </a:r>
            <a:r>
              <a:rPr lang="en-US" dirty="0"/>
              <a:t> </a:t>
            </a:r>
            <a:r>
              <a:rPr lang="en-US" dirty="0" err="1"/>
              <a:t>mutationem</a:t>
            </a:r>
            <a:r>
              <a:rPr lang="en-US" dirty="0"/>
              <a:t> in </a:t>
            </a:r>
            <a:r>
              <a:rPr lang="en-US" dirty="0" err="1"/>
              <a:t>agro</a:t>
            </a:r>
            <a:r>
              <a:rPr lang="en-US" dirty="0"/>
              <a:t> </a:t>
            </a:r>
            <a:r>
              <a:rPr lang="en-US" dirty="0" err="1"/>
              <a:t>iam</a:t>
            </a:r>
            <a:r>
              <a:rPr lang="en-US" dirty="0"/>
              <a:t> </a:t>
            </a:r>
            <a:r>
              <a:rPr lang="en-US" dirty="0" err="1"/>
              <a:t>delegisti</a:t>
            </a:r>
            <a:r>
              <a:rPr lang="en-US" dirty="0"/>
              <a:t> facias, </a:t>
            </a:r>
            <a:r>
              <a:rPr lang="en-US" dirty="0" err="1"/>
              <a:t>omnes</a:t>
            </a:r>
            <a:r>
              <a:rPr lang="en-US" dirty="0"/>
              <a:t> </a:t>
            </a:r>
            <a:r>
              <a:rPr lang="en-US" dirty="0" err="1"/>
              <a:t>electiones</a:t>
            </a:r>
            <a:r>
              <a:rPr lang="en-US" dirty="0"/>
              <a:t> ad </a:t>
            </a:r>
            <a:r>
              <a:rPr lang="en-US" dirty="0" err="1"/>
              <a:t>statum</a:t>
            </a:r>
            <a:r>
              <a:rPr lang="en-US" dirty="0"/>
              <a:t> </a:t>
            </a:r>
            <a:r>
              <a:rPr lang="en-US" dirty="0" err="1"/>
              <a:t>pristinum</a:t>
            </a:r>
            <a:r>
              <a:rPr lang="en-US" dirty="0"/>
              <a:t> </a:t>
            </a:r>
            <a:r>
              <a:rPr lang="en-US" dirty="0" err="1"/>
              <a:t>revertentur</a:t>
            </a:r>
            <a:r>
              <a:rPr lang="en-US" dirty="0"/>
              <a:t> et </a:t>
            </a:r>
            <a:r>
              <a:rPr lang="en-US" dirty="0" err="1"/>
              <a:t>electiones</a:t>
            </a:r>
            <a:r>
              <a:rPr lang="en-US" dirty="0"/>
              <a:t>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fecisti</a:t>
            </a:r>
            <a:r>
              <a:rPr lang="en-US" dirty="0"/>
              <a:t> </a:t>
            </a:r>
            <a:r>
              <a:rPr lang="en-US" dirty="0" err="1"/>
              <a:t>amittes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Exempli gratia,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versionem</a:t>
            </a:r>
            <a:r>
              <a:rPr lang="en-US" dirty="0"/>
              <a:t> </a:t>
            </a:r>
            <a:r>
              <a:rPr lang="en-US" dirty="0" err="1"/>
              <a:t>eligis</a:t>
            </a:r>
            <a:r>
              <a:rPr lang="en-US" dirty="0"/>
              <a:t> et </a:t>
            </a:r>
            <a:r>
              <a:rPr lang="en-US" dirty="0" err="1"/>
              <a:t>reliquam</a:t>
            </a:r>
            <a:r>
              <a:rPr lang="en-US" dirty="0"/>
              <a:t> </a:t>
            </a:r>
            <a:r>
              <a:rPr lang="en-US" dirty="0" err="1"/>
              <a:t>formae</a:t>
            </a:r>
            <a:r>
              <a:rPr lang="en-US" dirty="0"/>
              <a:t> partem </a:t>
            </a:r>
            <a:r>
              <a:rPr lang="en-US" dirty="0" err="1"/>
              <a:t>imples</a:t>
            </a:r>
            <a:r>
              <a:rPr lang="en-US" dirty="0"/>
              <a:t>, </a:t>
            </a:r>
            <a:r>
              <a:rPr lang="en-US" dirty="0" err="1"/>
              <a:t>deinde</a:t>
            </a:r>
            <a:r>
              <a:rPr lang="en-US" dirty="0"/>
              <a:t> </a:t>
            </a:r>
            <a:r>
              <a:rPr lang="en-US" dirty="0" err="1"/>
              <a:t>redis</a:t>
            </a:r>
            <a:r>
              <a:rPr lang="en-US" dirty="0"/>
              <a:t> et </a:t>
            </a:r>
            <a:r>
              <a:rPr lang="en-US" dirty="0" err="1"/>
              <a:t>versionem</a:t>
            </a:r>
            <a:r>
              <a:rPr lang="en-US" dirty="0"/>
              <a:t> </a:t>
            </a:r>
            <a:r>
              <a:rPr lang="en-US" dirty="0" err="1"/>
              <a:t>mutas</a:t>
            </a:r>
            <a:r>
              <a:rPr lang="en-US" dirty="0"/>
              <a:t>, omnia </a:t>
            </a:r>
            <a:r>
              <a:rPr lang="en-US" dirty="0" err="1"/>
              <a:t>spatia</a:t>
            </a:r>
            <a:r>
              <a:rPr lang="en-US" dirty="0"/>
              <a:t> </a:t>
            </a:r>
            <a:r>
              <a:rPr lang="en-US" dirty="0" err="1"/>
              <a:t>subsequentia</a:t>
            </a:r>
            <a:r>
              <a:rPr lang="en-US" dirty="0"/>
              <a:t> iterum </a:t>
            </a:r>
            <a:r>
              <a:rPr lang="en-US" dirty="0" err="1"/>
              <a:t>implere</a:t>
            </a:r>
            <a:r>
              <a:rPr lang="en-US" dirty="0"/>
              <a:t> </a:t>
            </a:r>
            <a:r>
              <a:rPr lang="en-US" dirty="0" err="1"/>
              <a:t>debebis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9049AE-C43C-46F7-8256-ED53D1F191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361" t="28667" r="16851" b="39937"/>
          <a:stretch/>
        </p:blipFill>
        <p:spPr>
          <a:xfrm>
            <a:off x="1784839" y="1345222"/>
            <a:ext cx="9324916" cy="2321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64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 dirty="0" err="1"/>
              <a:t>Regulae</a:t>
            </a:r>
            <a:r>
              <a:rPr lang="en-US" sz="3200" dirty="0"/>
              <a:t> </a:t>
            </a:r>
            <a:r>
              <a:rPr lang="en-US" sz="3200" dirty="0" err="1"/>
              <a:t>Logicae</a:t>
            </a:r>
            <a:r>
              <a:rPr lang="en-US" sz="3200" dirty="0"/>
              <a:t> </a:t>
            </a:r>
            <a:r>
              <a:rPr lang="en-US" sz="3200" dirty="0" err="1"/>
              <a:t>Formae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5679972"/>
          </a:xfrm>
        </p:spPr>
        <p:txBody>
          <a:bodyPr>
            <a:normAutofit/>
          </a:bodyPr>
          <a:lstStyle/>
          <a:p>
            <a:r>
              <a:rPr lang="en-US" dirty="0"/>
              <a:t>Pro </a:t>
            </a:r>
            <a:r>
              <a:rPr lang="en-US" dirty="0" err="1"/>
              <a:t>selectionibus</a:t>
            </a:r>
            <a:r>
              <a:rPr lang="en-US" dirty="0"/>
              <a:t> tuis, </a:t>
            </a:r>
            <a:r>
              <a:rPr lang="en-US" dirty="0" err="1"/>
              <a:t>quaedam</a:t>
            </a:r>
            <a:r>
              <a:rPr lang="en-US" dirty="0"/>
              <a:t> </a:t>
            </a:r>
            <a:r>
              <a:rPr lang="en-US" dirty="0" err="1"/>
              <a:t>selectiones</a:t>
            </a:r>
            <a:r>
              <a:rPr lang="en-US" dirty="0"/>
              <a:t> non </a:t>
            </a:r>
            <a:r>
              <a:rPr lang="en-US" dirty="0" err="1"/>
              <a:t>praesto</a:t>
            </a:r>
            <a:r>
              <a:rPr lang="en-US" dirty="0"/>
              <a:t> </a:t>
            </a:r>
            <a:r>
              <a:rPr lang="en-US" dirty="0" err="1"/>
              <a:t>erunt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tota</a:t>
            </a:r>
            <a:r>
              <a:rPr lang="en-US" dirty="0"/>
              <a:t> </a:t>
            </a:r>
            <a:r>
              <a:rPr lang="en-US" dirty="0" err="1"/>
              <a:t>deorsum</a:t>
            </a:r>
            <a:endParaRPr lang="en-US" dirty="0"/>
          </a:p>
          <a:p>
            <a:pPr lvl="1"/>
            <a:r>
              <a:rPr lang="pt-BR" dirty="0"/>
              <a:t>Interdum tantum selectiones intra indicem derulabilem</a:t>
            </a:r>
            <a:endParaRPr lang="en-US" dirty="0"/>
          </a:p>
          <a:p>
            <a:pPr lvl="2"/>
            <a:r>
              <a:rPr lang="en-US" dirty="0"/>
              <a:t>Exempli gratia: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versionem</a:t>
            </a:r>
            <a:r>
              <a:rPr lang="en-US" dirty="0"/>
              <a:t> </a:t>
            </a:r>
            <a:r>
              <a:rPr lang="en-US" dirty="0" err="1"/>
              <a:t>iure</a:t>
            </a:r>
            <a:r>
              <a:rPr lang="en-US" dirty="0"/>
              <a:t> </a:t>
            </a:r>
            <a:r>
              <a:rPr lang="en-US" dirty="0" err="1"/>
              <a:t>auctoris</a:t>
            </a:r>
            <a:r>
              <a:rPr lang="en-US" dirty="0"/>
              <a:t> </a:t>
            </a:r>
            <a:r>
              <a:rPr lang="en-US" dirty="0" err="1"/>
              <a:t>protectam</a:t>
            </a:r>
            <a:r>
              <a:rPr lang="en-US" dirty="0"/>
              <a:t> </a:t>
            </a:r>
            <a:r>
              <a:rPr lang="en-US" dirty="0" err="1"/>
              <a:t>eliges</a:t>
            </a:r>
            <a:r>
              <a:rPr lang="en-US" dirty="0"/>
              <a:t>, scripturas </a:t>
            </a:r>
            <a:r>
              <a:rPr lang="en-US" dirty="0" err="1"/>
              <a:t>praebere</a:t>
            </a:r>
            <a:r>
              <a:rPr lang="en-US" dirty="0"/>
              <a:t> non </a:t>
            </a:r>
            <a:r>
              <a:rPr lang="en-US" dirty="0" err="1"/>
              <a:t>possumus</a:t>
            </a:r>
            <a:r>
              <a:rPr lang="en-US" dirty="0"/>
              <a:t>, sed tantum </a:t>
            </a:r>
            <a:r>
              <a:rPr lang="en-US" dirty="0" err="1"/>
              <a:t>ducem</a:t>
            </a:r>
            <a:r>
              <a:rPr lang="en-US" dirty="0"/>
              <a:t>.</a:t>
            </a:r>
          </a:p>
          <a:p>
            <a:pPr lvl="3"/>
            <a:r>
              <a:rPr lang="en-US" dirty="0"/>
              <a:t>Liber </a:t>
            </a:r>
            <a:r>
              <a:rPr lang="en-US" dirty="0" err="1"/>
              <a:t>electus</a:t>
            </a:r>
            <a:r>
              <a:rPr lang="en-US" dirty="0"/>
              <a:t> </a:t>
            </a:r>
            <a:r>
              <a:rPr lang="en-US" dirty="0" err="1"/>
              <a:t>claudetur</a:t>
            </a:r>
            <a:r>
              <a:rPr lang="en-US" dirty="0"/>
              <a:t>.</a:t>
            </a:r>
          </a:p>
          <a:p>
            <a:pPr lvl="3"/>
            <a:r>
              <a:rPr lang="en-US" dirty="0" err="1"/>
              <a:t>Scripturae</a:t>
            </a:r>
            <a:r>
              <a:rPr lang="en-US" dirty="0"/>
              <a:t> </a:t>
            </a:r>
            <a:r>
              <a:rPr lang="en-US" dirty="0" err="1"/>
              <a:t>inclusae</a:t>
            </a:r>
            <a:r>
              <a:rPr lang="en-US" dirty="0"/>
              <a:t> </a:t>
            </a:r>
            <a:r>
              <a:rPr lang="en-US" dirty="0" err="1"/>
              <a:t>claudentur</a:t>
            </a:r>
            <a:r>
              <a:rPr lang="en-US" dirty="0"/>
              <a:t>. </a:t>
            </a:r>
          </a:p>
          <a:p>
            <a:pPr lvl="4"/>
            <a:r>
              <a:rPr lang="pt-BR" dirty="0"/>
              <a:t>Minime. Ducem Solum Praebebis, quod initium faciet.</a:t>
            </a:r>
            <a:endParaRPr lang="en-US" dirty="0"/>
          </a:p>
          <a:p>
            <a:pPr lvl="3"/>
            <a:r>
              <a:rPr lang="en-US" dirty="0"/>
              <a:t>"</a:t>
            </a:r>
            <a:r>
              <a:rPr lang="en-US" dirty="0" err="1"/>
              <a:t>Includere</a:t>
            </a:r>
            <a:r>
              <a:rPr lang="en-US" dirty="0"/>
              <a:t> </a:t>
            </a:r>
            <a:r>
              <a:rPr lang="en-US" dirty="0" err="1"/>
              <a:t>Referentias</a:t>
            </a:r>
            <a:r>
              <a:rPr lang="en-US" dirty="0"/>
              <a:t> </a:t>
            </a:r>
            <a:r>
              <a:rPr lang="en-US" dirty="0" err="1"/>
              <a:t>Cruciatas</a:t>
            </a:r>
            <a:r>
              <a:rPr lang="en-US" dirty="0"/>
              <a:t>" </a:t>
            </a:r>
            <a:r>
              <a:rPr lang="en-US" dirty="0" err="1"/>
              <a:t>claudetur</a:t>
            </a:r>
            <a:r>
              <a:rPr lang="en-US" dirty="0"/>
              <a:t>.</a:t>
            </a:r>
          </a:p>
          <a:p>
            <a:pPr lvl="3"/>
            <a:r>
              <a:rPr lang="en-US" dirty="0" err="1"/>
              <a:t>Paragraphus</a:t>
            </a:r>
            <a:r>
              <a:rPr lang="en-US" dirty="0"/>
              <a:t>/Versus </a:t>
            </a:r>
            <a:r>
              <a:rPr lang="en-US" dirty="0" err="1"/>
              <a:t>electus</a:t>
            </a:r>
            <a:r>
              <a:rPr lang="en-US" dirty="0"/>
              <a:t> </a:t>
            </a:r>
            <a:r>
              <a:rPr lang="en-US" dirty="0" err="1"/>
              <a:t>claudetur</a:t>
            </a:r>
            <a:r>
              <a:rPr lang="en-US" dirty="0"/>
              <a:t>.</a:t>
            </a:r>
          </a:p>
          <a:p>
            <a:pPr lvl="3"/>
            <a:r>
              <a:rPr lang="en-US" dirty="0"/>
              <a:t>Forma eBook selecta </a:t>
            </a:r>
            <a:r>
              <a:rPr lang="en-US" dirty="0" err="1"/>
              <a:t>claudetur</a:t>
            </a:r>
            <a:r>
              <a:rPr lang="en-US" dirty="0"/>
              <a:t>.</a:t>
            </a:r>
          </a:p>
          <a:p>
            <a:pPr lvl="4"/>
            <a:r>
              <a:rPr lang="en-US" dirty="0"/>
              <a:t>Tabula PDF </a:t>
            </a:r>
            <a:r>
              <a:rPr lang="en-US" dirty="0" err="1"/>
              <a:t>implicite</a:t>
            </a:r>
            <a:r>
              <a:rPr lang="en-US" dirty="0"/>
              <a:t> </a:t>
            </a:r>
            <a:r>
              <a:rPr lang="en-US" dirty="0" err="1"/>
              <a:t>erit</a:t>
            </a:r>
            <a:endParaRPr lang="en-US" dirty="0"/>
          </a:p>
          <a:p>
            <a:pPr lvl="3"/>
            <a:r>
              <a:rPr lang="en-US" dirty="0" err="1"/>
              <a:t>Litterae</a:t>
            </a:r>
            <a:r>
              <a:rPr lang="en-US" dirty="0"/>
              <a:t> </a:t>
            </a:r>
            <a:r>
              <a:rPr lang="en-US" dirty="0" err="1"/>
              <a:t>litterarum</a:t>
            </a:r>
            <a:r>
              <a:rPr lang="en-US" dirty="0"/>
              <a:t> </a:t>
            </a:r>
            <a:r>
              <a:rPr lang="en-US" dirty="0" err="1"/>
              <a:t>optionales</a:t>
            </a:r>
            <a:r>
              <a:rPr lang="en-US" dirty="0"/>
              <a:t> pro </a:t>
            </a:r>
            <a:r>
              <a:rPr lang="en-US" dirty="0" err="1"/>
              <a:t>versibus</a:t>
            </a:r>
            <a:r>
              <a:rPr lang="en-US" dirty="0"/>
              <a:t> ubi </a:t>
            </a:r>
            <a:r>
              <a:rPr lang="en-US" dirty="0" err="1"/>
              <a:t>Iesus</a:t>
            </a:r>
            <a:r>
              <a:rPr lang="en-US" dirty="0"/>
              <a:t> loquitur </a:t>
            </a:r>
            <a:r>
              <a:rPr lang="en-US" dirty="0" err="1"/>
              <a:t>claudentur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8811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 dirty="0" err="1"/>
              <a:t>Regulae</a:t>
            </a:r>
            <a:r>
              <a:rPr lang="en-US" sz="3200" dirty="0"/>
              <a:t> </a:t>
            </a:r>
            <a:r>
              <a:rPr lang="en-US" sz="3200" dirty="0" err="1"/>
              <a:t>Logicae</a:t>
            </a:r>
            <a:r>
              <a:rPr lang="en-US" sz="3200" dirty="0"/>
              <a:t> </a:t>
            </a:r>
            <a:r>
              <a:rPr lang="en-US" sz="3200" dirty="0" err="1"/>
              <a:t>Formae</a:t>
            </a:r>
            <a:r>
              <a:rPr lang="en-US" sz="3200" dirty="0"/>
              <a:t> </a:t>
            </a:r>
            <a:r>
              <a:rPr lang="en-US" sz="3200" dirty="0" err="1"/>
              <a:t>Continuatae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483577"/>
          </a:xfrm>
        </p:spPr>
        <p:txBody>
          <a:bodyPr>
            <a:normAutofit/>
          </a:bodyPr>
          <a:lstStyle/>
          <a:p>
            <a:r>
              <a:rPr lang="en-US" dirty="0" err="1"/>
              <a:t>Aliud</a:t>
            </a:r>
            <a:r>
              <a:rPr lang="en-US" dirty="0"/>
              <a:t> exemplum: Si </a:t>
            </a:r>
            <a:r>
              <a:rPr lang="en-US" dirty="0" err="1"/>
              <a:t>thema</a:t>
            </a:r>
            <a:r>
              <a:rPr lang="en-US" dirty="0"/>
              <a:t> ex </a:t>
            </a:r>
            <a:r>
              <a:rPr lang="en-US" dirty="0" err="1"/>
              <a:t>secundo</a:t>
            </a:r>
            <a:r>
              <a:rPr lang="en-US" dirty="0"/>
              <a:t> </a:t>
            </a:r>
            <a:r>
              <a:rPr lang="en-US" dirty="0" err="1"/>
              <a:t>grege</a:t>
            </a:r>
            <a:r>
              <a:rPr lang="en-US" dirty="0"/>
              <a:t> </a:t>
            </a:r>
            <a:r>
              <a:rPr lang="en-US" dirty="0" err="1"/>
              <a:t>eligis</a:t>
            </a:r>
            <a:r>
              <a:rPr lang="en-US" dirty="0"/>
              <a:t>…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1637832-6C9F-4C17-8DA2-A19F33F09A93}"/>
              </a:ext>
            </a:extLst>
          </p:cNvPr>
          <p:cNvSpPr txBox="1">
            <a:spLocks/>
          </p:cNvSpPr>
          <p:nvPr/>
        </p:nvSpPr>
        <p:spPr>
          <a:xfrm>
            <a:off x="2592926" y="5439503"/>
            <a:ext cx="7784932" cy="1099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Durationes</a:t>
            </a:r>
            <a:r>
              <a:rPr lang="en-US" dirty="0"/>
              <a:t> </a:t>
            </a:r>
            <a:r>
              <a:rPr lang="en-US" dirty="0" err="1"/>
              <a:t>capitulorum</a:t>
            </a:r>
            <a:r>
              <a:rPr lang="en-US" dirty="0"/>
              <a:t> in </a:t>
            </a:r>
            <a:r>
              <a:rPr lang="en-US" dirty="0" err="1"/>
              <a:t>indice</a:t>
            </a:r>
            <a:r>
              <a:rPr lang="en-US" dirty="0"/>
              <a:t> </a:t>
            </a:r>
            <a:r>
              <a:rPr lang="en-US" dirty="0" err="1"/>
              <a:t>Durationis</a:t>
            </a:r>
            <a:r>
              <a:rPr lang="en-US" dirty="0"/>
              <a:t> </a:t>
            </a:r>
            <a:r>
              <a:rPr lang="en-US" dirty="0" err="1"/>
              <a:t>griseae</a:t>
            </a:r>
            <a:r>
              <a:rPr lang="en-US" dirty="0"/>
              <a:t> </a:t>
            </a:r>
            <a:r>
              <a:rPr lang="en-US" dirty="0" err="1"/>
              <a:t>erunt</a:t>
            </a:r>
            <a:r>
              <a:rPr lang="en-US" dirty="0"/>
              <a:t> et non </a:t>
            </a:r>
            <a:r>
              <a:rPr lang="en-US" dirty="0" err="1"/>
              <a:t>seligi</a:t>
            </a:r>
            <a:r>
              <a:rPr lang="en-US" dirty="0"/>
              <a:t> </a:t>
            </a:r>
            <a:r>
              <a:rPr lang="en-US" dirty="0" err="1"/>
              <a:t>poterunt</a:t>
            </a:r>
            <a:r>
              <a:rPr lang="en-US" dirty="0"/>
              <a:t>.</a:t>
            </a:r>
          </a:p>
          <a:p>
            <a:r>
              <a:rPr lang="en-US" dirty="0" err="1"/>
              <a:t>Commentarium</a:t>
            </a:r>
            <a:r>
              <a:rPr lang="en-US" dirty="0"/>
              <a:t> clausum </a:t>
            </a:r>
            <a:r>
              <a:rPr lang="en-US" dirty="0" err="1"/>
              <a:t>erit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6A6B8A4-91DD-4999-881C-0051D10E50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60" r="21559" b="18917"/>
          <a:stretch/>
        </p:blipFill>
        <p:spPr>
          <a:xfrm>
            <a:off x="1988783" y="1354015"/>
            <a:ext cx="5592940" cy="40174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3E83A92-4D2A-4C9D-AAE9-4E72AD13B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4610" y="1354016"/>
            <a:ext cx="2370563" cy="401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94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 dirty="0" err="1"/>
              <a:t>Regulae</a:t>
            </a:r>
            <a:r>
              <a:rPr lang="en-US" sz="3200" dirty="0"/>
              <a:t> </a:t>
            </a:r>
            <a:r>
              <a:rPr lang="en-US" sz="3200" dirty="0" err="1"/>
              <a:t>Logicae</a:t>
            </a:r>
            <a:r>
              <a:rPr lang="en-US" sz="3200" dirty="0"/>
              <a:t> </a:t>
            </a:r>
            <a:r>
              <a:rPr lang="en-US" sz="3200" dirty="0" err="1"/>
              <a:t>Formae</a:t>
            </a:r>
            <a:r>
              <a:rPr lang="en-US" sz="3200" dirty="0"/>
              <a:t> </a:t>
            </a:r>
            <a:r>
              <a:rPr lang="en-US" sz="3200" dirty="0" err="1"/>
              <a:t>Continuatae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9238856" cy="5679972"/>
          </a:xfrm>
        </p:spPr>
        <p:txBody>
          <a:bodyPr>
            <a:normAutofit/>
          </a:bodyPr>
          <a:lstStyle/>
          <a:p>
            <a:r>
              <a:rPr lang="en-US" sz="2400" dirty="0" err="1"/>
              <a:t>Interdum</a:t>
            </a:r>
            <a:r>
              <a:rPr lang="en-US" sz="2400" dirty="0"/>
              <a:t>, </a:t>
            </a:r>
            <a:r>
              <a:rPr lang="en-US" sz="2400" dirty="0" err="1"/>
              <a:t>selectiones</a:t>
            </a:r>
            <a:r>
              <a:rPr lang="en-US" sz="2400" dirty="0"/>
              <a:t> </a:t>
            </a:r>
            <a:r>
              <a:rPr lang="en-US" sz="2400" dirty="0" err="1"/>
              <a:t>multiplices</a:t>
            </a:r>
            <a:r>
              <a:rPr lang="en-US" sz="2400" dirty="0"/>
              <a:t> determinant </a:t>
            </a:r>
            <a:r>
              <a:rPr lang="en-US" sz="2400" dirty="0" err="1"/>
              <a:t>utrum</a:t>
            </a:r>
            <a:r>
              <a:rPr lang="en-US" sz="2400" dirty="0"/>
              <a:t> alia </a:t>
            </a:r>
            <a:r>
              <a:rPr lang="en-US" sz="2400" dirty="0" err="1"/>
              <a:t>selectio</a:t>
            </a:r>
            <a:r>
              <a:rPr lang="en-US" sz="2400" dirty="0"/>
              <a:t> clausa sit </a:t>
            </a:r>
            <a:r>
              <a:rPr lang="en-US" sz="2400" dirty="0" err="1"/>
              <a:t>necne</a:t>
            </a:r>
            <a:r>
              <a:rPr lang="en-US" sz="2400" dirty="0"/>
              <a:t>.</a:t>
            </a:r>
          </a:p>
          <a:p>
            <a:pPr lvl="1"/>
            <a:r>
              <a:rPr lang="en-US" sz="2000" dirty="0"/>
              <a:t>Ut </a:t>
            </a:r>
            <a:r>
              <a:rPr lang="en-US" sz="2000" dirty="0" err="1"/>
              <a:t>Commentarium</a:t>
            </a:r>
            <a:r>
              <a:rPr lang="en-US" sz="2000" dirty="0"/>
              <a:t> </a:t>
            </a:r>
            <a:r>
              <a:rPr lang="en-US" sz="2000" dirty="0" err="1"/>
              <a:t>eligi</a:t>
            </a:r>
            <a:r>
              <a:rPr lang="en-US" sz="2000" dirty="0"/>
              <a:t> </a:t>
            </a:r>
            <a:r>
              <a:rPr lang="en-US" sz="2000" dirty="0" err="1"/>
              <a:t>possit</a:t>
            </a:r>
            <a:r>
              <a:rPr lang="en-US" sz="2000" dirty="0"/>
              <a:t>:</a:t>
            </a:r>
          </a:p>
          <a:p>
            <a:pPr lvl="2"/>
            <a:r>
              <a:rPr lang="it-IT" sz="1800" dirty="0"/>
              <a:t>Versio iure auctoris muniri non potest.</a:t>
            </a:r>
            <a:endParaRPr lang="en-US" sz="1800" dirty="0"/>
          </a:p>
          <a:p>
            <a:pPr lvl="2"/>
            <a:r>
              <a:rPr lang="de-DE" sz="1800" dirty="0"/>
              <a:t>Thema in primo grege thematum esse debet.</a:t>
            </a:r>
            <a:endParaRPr lang="en-US" sz="1800" dirty="0"/>
          </a:p>
          <a:p>
            <a:pPr lvl="2"/>
            <a:r>
              <a:rPr lang="pt-BR" sz="1800" dirty="0"/>
              <a:t>Duratio debet esse duratio capituli.</a:t>
            </a:r>
            <a:endParaRPr lang="en-US" sz="1800" dirty="0"/>
          </a:p>
          <a:p>
            <a:pPr lvl="2"/>
            <a:endParaRPr lang="en-US" sz="1800" dirty="0"/>
          </a:p>
          <a:p>
            <a:pPr lvl="1"/>
            <a:r>
              <a:rPr lang="nn-NO" sz="2000" dirty="0"/>
              <a:t>Ut forma "Select Paragraph" vel "Verse Format" eligi possit:</a:t>
            </a:r>
            <a:endParaRPr lang="en-US" sz="2000" dirty="0"/>
          </a:p>
          <a:p>
            <a:pPr lvl="2"/>
            <a:r>
              <a:rPr lang="it-IT" sz="1800" dirty="0"/>
              <a:t>Versio iure auctoris muniri non potest.</a:t>
            </a:r>
            <a:endParaRPr lang="en-US" sz="1800" dirty="0"/>
          </a:p>
          <a:p>
            <a:pPr lvl="2"/>
            <a:r>
              <a:rPr lang="pt-BR" sz="1800" dirty="0"/>
              <a:t>Scripturae inclusae debent esse "Ita"</a:t>
            </a:r>
            <a:endParaRPr lang="en-US" sz="1800" dirty="0"/>
          </a:p>
          <a:p>
            <a:pPr lvl="2"/>
            <a:r>
              <a:rPr lang="pt-BR" sz="1800" dirty="0"/>
              <a:t>"Includere Referentias Cruciatas" praetermittendas esse debet, vel "Nullae Referentiae Cruciatae" selectae esse debent.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2113340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1506</TotalTime>
  <Words>2773</Words>
  <Application>Microsoft Office PowerPoint</Application>
  <PresentationFormat>Widescreen</PresentationFormat>
  <Paragraphs>265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Century Gothic</vt:lpstr>
      <vt:lpstr>Philosopher</vt:lpstr>
      <vt:lpstr>Poppins</vt:lpstr>
      <vt:lpstr>Wingdings 3</vt:lpstr>
      <vt:lpstr>Wisp</vt:lpstr>
      <vt:lpstr>worldbibleplans.com/languages/latin/index.html</vt:lpstr>
      <vt:lpstr>PowerPoint Presentation</vt:lpstr>
      <vt:lpstr>Salvete ad Consilia Biblica Mundana</vt:lpstr>
      <vt:lpstr>Ad paginam petitionis libri electronici naviga.</vt:lpstr>
      <vt:lpstr>Haec est Formula Petitionis – eam in sequentibus laminis explicabimus.</vt:lpstr>
      <vt:lpstr>Mechanica Formae</vt:lpstr>
      <vt:lpstr>Regulae Logicae Formae</vt:lpstr>
      <vt:lpstr>Regulae Logicae Formae Continuatae</vt:lpstr>
      <vt:lpstr>Regulae Logicae Formae Continuatae</vt:lpstr>
      <vt:lpstr>Dic nobis quis sis</vt:lpstr>
      <vt:lpstr>Patriam Domiciliationis ex indice delineante elige.</vt:lpstr>
      <vt:lpstr>Inscriptionem electronicam tuam inscribe</vt:lpstr>
      <vt:lpstr>Linguam Tuam Elige</vt:lpstr>
      <vt:lpstr>Index versionum cum electione linguae tuae coniunctus automatice implebitur.</vt:lpstr>
      <vt:lpstr>Hoc exemplum est eorum quae fortasse videbis</vt:lpstr>
      <vt:lpstr>Quaerere intra Indicem</vt:lpstr>
      <vt:lpstr>Versiones Iure Auctoris Protectae  Quaedam spatia in forma claudentur si versionem Bibliorum iure auctoris protectam elegeris. Lege, ducem tantum pro versionibus iure auctoris protectis praebere possumus. Symbolum iuris auctoris © in fine descriptionis versionis videbis.</vt:lpstr>
      <vt:lpstr>Preme bullam radialem in initio electionis tuae.</vt:lpstr>
      <vt:lpstr>Index delineans claudetur et forma versionem quam elegisti ostendet.</vt:lpstr>
      <vt:lpstr>Themata</vt:lpstr>
      <vt:lpstr>Themata Continuata </vt:lpstr>
      <vt:lpstr>Themata Continuata </vt:lpstr>
      <vt:lpstr>Themata Continuata </vt:lpstr>
      <vt:lpstr>Themata Continuata </vt:lpstr>
      <vt:lpstr>Si thema "Unus Liber Inquisitionis Profundae" elegeris, librum elige. Alioquin, haec optio claudetur.</vt:lpstr>
      <vt:lpstr>Scripturas includere</vt:lpstr>
      <vt:lpstr>Si placet, elige ut includas Referentias Cruciatas.</vt:lpstr>
      <vt:lpstr>Includi Referentiam Cruciatam – Exempla Abbreviationum</vt:lpstr>
      <vt:lpstr>Includi Referentiam Cruciatam – Exempla Textus Integri</vt:lpstr>
      <vt:lpstr>Duratio Lectionis</vt:lpstr>
      <vt:lpstr>Frequentiam Lectionis Elige</vt:lpstr>
      <vt:lpstr>Lectiones per Diem Elige</vt:lpstr>
      <vt:lpstr>Elige formam paragraphi vel versus</vt:lpstr>
      <vt:lpstr>Commentarium Include - Commentarium capitulo per capitulum elige ut cum consilio tuo includatur.</vt:lpstr>
      <vt:lpstr>Elige Per Diem, Diem, vel Utrumque</vt:lpstr>
      <vt:lpstr>Calendarium preme ut diem initii legendi eligas. Si "Duratam Personalem" elegisti, diem finis legendi elige.</vt:lpstr>
      <vt:lpstr>Elige formam libri electronici</vt:lpstr>
      <vt:lpstr>Litterae optionales pro versibus ubi Iesus loquitur</vt:lpstr>
      <vt:lpstr>Si placet: "Non" elige si epistulas electronicas a WBP in posterum non accipere vis.</vt:lpstr>
      <vt:lpstr>Si placet: Hic petitiones additionales inscribe.</vt:lpstr>
      <vt:lpstr>Quaeso, nobis indica quomodo de nobis audiveris et si haec est prima vice quam Bibliam legis.</vt:lpstr>
      <vt:lpstr>Preme "Submit"</vt:lpstr>
      <vt:lpstr>Pagina Confirmationis</vt:lpstr>
      <vt:lpstr>Pagina Confirmationis continuata</vt:lpstr>
      <vt:lpstr>Pagina Submissionis Prosperae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worldbibleplans.com</dc:title>
  <dc:creator>WBP</dc:creator>
  <cp:lastModifiedBy>World BP</cp:lastModifiedBy>
  <cp:revision>233</cp:revision>
  <dcterms:created xsi:type="dcterms:W3CDTF">2024-04-27T16:46:20Z</dcterms:created>
  <dcterms:modified xsi:type="dcterms:W3CDTF">2026-09-02T17:05:56Z</dcterms:modified>
</cp:coreProperties>
</file>