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914400"/>
          </a:xfrm>
        </p:spPr>
        <p:txBody>
          <a:bodyPr>
            <a:noAutofit/>
          </a:bodyPr>
          <a:lstStyle/>
          <a:p>
            <a:r>
              <a:rPr lang="en-US" sz="2400" dirty="0"/>
              <a:t>worldbibleplans.com/languages/</a:t>
            </a:r>
            <a:r>
              <a:rPr lang="en-US" sz="2400" dirty="0" err="1"/>
              <a:t>korean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z="2400" dirty="0"/>
              <a:t>단계별 지침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당신이 누구인지 말해 주세요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이 분야들은 필수입니다</a:t>
            </a:r>
            <a:endParaRPr lang="en-US" dirty="0"/>
          </a:p>
          <a:p>
            <a:pPr lvl="1"/>
            <a:r>
              <a:rPr lang="ko-KR" altLang="en-US" dirty="0"/>
              <a:t>필수 입력 항목이 작성되지 않았거나 선택되지 않으면 제출 시 오류가 발생하여 해당 항목을 직접 작성해야 합니다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1943AE-39D5-4290-94E7-3B9D9B151B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1" t="39884" r="17594" b="48604"/>
          <a:stretch/>
        </p:blipFill>
        <p:spPr>
          <a:xfrm>
            <a:off x="1051947" y="1682144"/>
            <a:ext cx="10452665" cy="9829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953EB2-41A1-4BC3-A1D5-3870A53205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30989" r="17594" b="55482"/>
          <a:stretch/>
        </p:blipFill>
        <p:spPr>
          <a:xfrm>
            <a:off x="3067049" y="4404331"/>
            <a:ext cx="6876443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6C9C2C-9CA4-4B31-B0CE-668828ED92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1424" r="51531" b="33779"/>
          <a:stretch/>
        </p:blipFill>
        <p:spPr>
          <a:xfrm>
            <a:off x="2592925" y="2227836"/>
            <a:ext cx="4630835" cy="36024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ko-KR" altLang="en-US" sz="2700" dirty="0"/>
              <a:t>드롭다운 목록에서 거주 국가를 선택하세요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ko-KR" altLang="en-US" dirty="0"/>
              <a:t>거주 국가를 클릭하세요</a:t>
            </a:r>
            <a:endParaRPr lang="en-US" dirty="0"/>
          </a:p>
          <a:p>
            <a:pPr lvl="2"/>
            <a:r>
              <a:rPr lang="ko-KR" altLang="en-US" dirty="0"/>
              <a:t>이 예시의 한국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거주 국가 목록을 보려면 드롭다운을 클릭하세요</a:t>
            </a:r>
            <a:endParaRPr lang="en-US" dirty="0"/>
          </a:p>
          <a:p>
            <a:pPr lvl="1"/>
            <a:r>
              <a:rPr lang="ko-KR" altLang="en-US" dirty="0"/>
              <a:t>거주 국가로 스크롤하세요 또는</a:t>
            </a:r>
            <a:endParaRPr lang="en-US" dirty="0"/>
          </a:p>
          <a:p>
            <a:pPr lvl="1"/>
            <a:r>
              <a:rPr lang="ko-KR" altLang="en-US" dirty="0"/>
              <a:t>원하는 거주 국가로 더 빠르게 이동하려면 타이핑을 시작하세요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410045" y="3900259"/>
            <a:ext cx="1943906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이메일 주소를 입력하세요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ko-KR" altLang="en-US" dirty="0"/>
              <a:t>독서 계획을 보내려면 이메일 주소나 맞춤형 성경 읽기 계획을 다운로드할 수 있는 링크가 필요합니다</a:t>
            </a:r>
            <a:r>
              <a:rPr lang="en-US" altLang="ko-KR" dirty="0"/>
              <a:t>. </a:t>
            </a:r>
            <a:r>
              <a:rPr lang="ko-KR" altLang="en-US" dirty="0"/>
              <a:t>요청을 제출할 때 요청하지 않는 한</a:t>
            </a:r>
            <a:r>
              <a:rPr lang="en-US" altLang="ko-KR" dirty="0"/>
              <a:t>, WBP</a:t>
            </a:r>
            <a:r>
              <a:rPr lang="ko-KR" altLang="en-US" dirty="0"/>
              <a:t>는 가끔 업데이트</a:t>
            </a:r>
            <a:r>
              <a:rPr lang="en-US" altLang="ko-KR" dirty="0"/>
              <a:t>, </a:t>
            </a:r>
            <a:r>
              <a:rPr lang="ko-KR" altLang="en-US" dirty="0"/>
              <a:t>새로운 번역</a:t>
            </a:r>
            <a:r>
              <a:rPr lang="en-US" altLang="ko-KR" dirty="0"/>
              <a:t>, </a:t>
            </a:r>
            <a:r>
              <a:rPr lang="ko-KR" altLang="en-US" dirty="0"/>
              <a:t>새로운 계획을 담은 이메일을 보내드립니다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어떤 이유로든 귀하의 이메일 주소를 누구와도 공유하지 않습니다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B11BF9-D3C5-47C7-8CBF-2D5D6EB802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1" t="21221" r="17031" b="66046"/>
          <a:stretch/>
        </p:blipFill>
        <p:spPr>
          <a:xfrm>
            <a:off x="2589211" y="2470498"/>
            <a:ext cx="8141425" cy="169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AE6F65-D8F7-4A34-9118-6A73CB865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50" t="21744" r="60531" b="23837"/>
          <a:stretch/>
        </p:blipFill>
        <p:spPr>
          <a:xfrm>
            <a:off x="3440699" y="2105527"/>
            <a:ext cx="2571481" cy="33852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ko-KR" altLang="en-US" dirty="0"/>
              <a:t>언어 선택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ko-KR" altLang="en-US" dirty="0"/>
              <a:t>선택한 언어를 클릭하세요</a:t>
            </a:r>
            <a:endParaRPr lang="en-US" dirty="0"/>
          </a:p>
          <a:p>
            <a:pPr lvl="2"/>
            <a:r>
              <a:rPr lang="ko-KR" altLang="en-US" dirty="0"/>
              <a:t>이 예시에서 한국어</a:t>
            </a:r>
            <a:endParaRPr lang="en-US" dirty="0"/>
          </a:p>
          <a:p>
            <a:pPr marL="0" indent="0">
              <a:buNone/>
            </a:pPr>
            <a:r>
              <a:rPr lang="ko-KR" altLang="en-US" dirty="0"/>
              <a:t>선택한 언어에 따라 선택할 수 있는 성경 버전 목록이 결정됩니다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3492134" y="3976371"/>
            <a:ext cx="914400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언어 목록을 보려면 드롭다운을 클릭하세요</a:t>
            </a:r>
            <a:endParaRPr lang="en-US" dirty="0"/>
          </a:p>
          <a:p>
            <a:pPr lvl="1"/>
            <a:r>
              <a:rPr lang="ko-KR" altLang="en-US" dirty="0"/>
              <a:t>선택한 언어로 스크롤하거나</a:t>
            </a:r>
            <a:endParaRPr lang="en-US" dirty="0"/>
          </a:p>
          <a:p>
            <a:pPr lvl="1"/>
            <a:r>
              <a:rPr lang="ko-KR" altLang="en-US" dirty="0"/>
              <a:t>더 빠르게 선택한 언어로 답하기 위해 타이핑을 시작하세요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ko-KR" altLang="en-US" dirty="0"/>
              <a:t>선택한 언어에 연동된 버전 목록이 자동으로 채워집니다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ko-KR" altLang="en-US" dirty="0"/>
              <a:t>버전 목록은 선택한 언어 내에서 알파벳 순으로 정렬되어 있습니다</a:t>
            </a:r>
            <a:r>
              <a:rPr lang="en-US" altLang="ko-KR" dirty="0"/>
              <a:t>. </a:t>
            </a:r>
            <a:r>
              <a:rPr lang="ko-KR" altLang="en-US" dirty="0"/>
              <a:t>특정 번역 설명을 통해 번역이</a:t>
            </a:r>
            <a:r>
              <a:rPr lang="en-US" dirty="0"/>
              <a:t>:</a:t>
            </a:r>
          </a:p>
          <a:p>
            <a:pPr lvl="1"/>
            <a:r>
              <a:rPr lang="ko-KR" altLang="en-US" dirty="0"/>
              <a:t>완전 성경 </a:t>
            </a:r>
            <a:r>
              <a:rPr lang="en-US" altLang="ko-KR" dirty="0"/>
              <a:t>– 66</a:t>
            </a:r>
            <a:r>
              <a:rPr lang="ko-KR" altLang="en-US" dirty="0"/>
              <a:t>권 </a:t>
            </a:r>
            <a:r>
              <a:rPr lang="en-US" altLang="ko-KR" dirty="0"/>
              <a:t>(</a:t>
            </a:r>
            <a:r>
              <a:rPr lang="ko-KR" altLang="en-US" dirty="0"/>
              <a:t>구약과 신약</a:t>
            </a:r>
            <a:r>
              <a:rPr lang="en-US" altLang="ko-KR" dirty="0"/>
              <a:t>)</a:t>
            </a:r>
            <a:endParaRPr lang="en-US" dirty="0"/>
          </a:p>
          <a:p>
            <a:pPr lvl="1"/>
            <a:r>
              <a:rPr lang="ko-KR" altLang="en-US" dirty="0"/>
              <a:t>완전한 성경과 </a:t>
            </a:r>
            <a:r>
              <a:rPr lang="en-US" altLang="ko-KR" dirty="0"/>
              <a:t>x</a:t>
            </a:r>
            <a:r>
              <a:rPr lang="ko-KR" altLang="en-US" dirty="0"/>
              <a:t>권의 외경서</a:t>
            </a:r>
            <a:r>
              <a:rPr lang="en-US" altLang="ko-KR" dirty="0"/>
              <a:t>(</a:t>
            </a:r>
            <a:r>
              <a:rPr lang="ko-KR" altLang="en-US" dirty="0"/>
              <a:t>구약과 신약</a:t>
            </a:r>
            <a:r>
              <a:rPr lang="en-US" altLang="ko-KR" dirty="0"/>
              <a:t>, </a:t>
            </a:r>
            <a:r>
              <a:rPr lang="ko-KR" altLang="en-US" dirty="0"/>
              <a:t>일부 외경서가 포함됨</a:t>
            </a:r>
            <a:r>
              <a:rPr lang="en-US" altLang="ko-KR" dirty="0"/>
              <a:t>). x</a:t>
            </a:r>
            <a:r>
              <a:rPr lang="ko-KR" altLang="en-US" dirty="0"/>
              <a:t>는 책의 수를 나타냅니다</a:t>
            </a:r>
            <a:r>
              <a:rPr lang="en-US" altLang="ko-KR" dirty="0"/>
              <a:t>.</a:t>
            </a:r>
            <a:endParaRPr lang="en-US" dirty="0"/>
          </a:p>
          <a:p>
            <a:pPr lvl="1"/>
            <a:r>
              <a:rPr lang="ko-KR" altLang="en-US" dirty="0"/>
              <a:t>신약성서만요 </a:t>
            </a:r>
            <a:r>
              <a:rPr lang="en-US" altLang="ko-KR" dirty="0"/>
              <a:t>– </a:t>
            </a:r>
            <a:r>
              <a:rPr lang="ko-KR" altLang="en-US" dirty="0"/>
              <a:t>신약성경 </a:t>
            </a:r>
            <a:r>
              <a:rPr lang="en-US" altLang="ko-KR" dirty="0"/>
              <a:t>27</a:t>
            </a:r>
            <a:r>
              <a:rPr lang="ko-KR" altLang="en-US" dirty="0"/>
              <a:t>권</a:t>
            </a:r>
            <a:endParaRPr lang="en-US" dirty="0"/>
          </a:p>
          <a:p>
            <a:pPr lvl="1"/>
            <a:r>
              <a:rPr lang="ko-KR" altLang="en-US" dirty="0"/>
              <a:t>신약과 다른 책들 </a:t>
            </a:r>
            <a:r>
              <a:rPr lang="en-US" altLang="ko-KR" dirty="0"/>
              <a:t>- </a:t>
            </a:r>
            <a:r>
              <a:rPr lang="ko-KR" altLang="en-US" dirty="0"/>
              <a:t>신약 </a:t>
            </a:r>
            <a:r>
              <a:rPr lang="en-US" altLang="ko-KR" dirty="0"/>
              <a:t>27</a:t>
            </a:r>
            <a:r>
              <a:rPr lang="ko-KR" altLang="en-US" dirty="0"/>
              <a:t>권과 일부 구약성경 책들</a:t>
            </a:r>
            <a:endParaRPr lang="en-US" dirty="0"/>
          </a:p>
          <a:p>
            <a:pPr lvl="1"/>
            <a:r>
              <a:rPr lang="ko-KR" altLang="en-US" dirty="0"/>
              <a:t>구약성서만</a:t>
            </a:r>
            <a:r>
              <a:rPr lang="en-US" altLang="ko-KR" dirty="0"/>
              <a:t>, </a:t>
            </a:r>
            <a:r>
              <a:rPr lang="ko-KR" altLang="en-US" dirty="0"/>
              <a:t>구약성경 </a:t>
            </a:r>
            <a:r>
              <a:rPr lang="en-US" altLang="ko-KR" dirty="0"/>
              <a:t>39</a:t>
            </a:r>
            <a:r>
              <a:rPr lang="ko-KR" altLang="en-US" dirty="0"/>
              <a:t>권</a:t>
            </a:r>
            <a:endParaRPr lang="en-US" dirty="0"/>
          </a:p>
          <a:p>
            <a:pPr lvl="1"/>
            <a:r>
              <a:rPr lang="ko-KR" altLang="en-US" dirty="0"/>
              <a:t>누락된 </a:t>
            </a:r>
            <a:r>
              <a:rPr lang="en-US" altLang="ko-KR" dirty="0"/>
              <a:t>x</a:t>
            </a:r>
            <a:r>
              <a:rPr lang="ko-KR" altLang="en-US" dirty="0"/>
              <a:t>권 </a:t>
            </a:r>
            <a:r>
              <a:rPr lang="en-US" altLang="ko-KR" dirty="0"/>
              <a:t>– </a:t>
            </a:r>
            <a:r>
              <a:rPr lang="ko-KR" altLang="en-US" dirty="0"/>
              <a:t>일부 번역본은 누락된 책입니다</a:t>
            </a:r>
            <a:r>
              <a:rPr lang="en-US" altLang="ko-KR" dirty="0"/>
              <a:t>. x</a:t>
            </a:r>
            <a:r>
              <a:rPr lang="ko-KR" altLang="en-US" dirty="0"/>
              <a:t>는 누락된 책의 수를 나타냅니다</a:t>
            </a:r>
            <a:endParaRPr lang="en-US" dirty="0"/>
          </a:p>
          <a:p>
            <a:pPr lvl="1"/>
            <a:r>
              <a:rPr lang="en-US" altLang="ko-KR" dirty="0"/>
              <a:t>x </a:t>
            </a:r>
            <a:r>
              <a:rPr lang="ko-KR" altLang="en-US" dirty="0"/>
              <a:t>권 </a:t>
            </a:r>
            <a:r>
              <a:rPr lang="en-US" altLang="ko-KR" dirty="0"/>
              <a:t>– </a:t>
            </a:r>
            <a:r>
              <a:rPr lang="ko-KR" altLang="en-US" dirty="0"/>
              <a:t>일부 번역본은 제한된 수의 책을 사용합니다</a:t>
            </a:r>
            <a:r>
              <a:rPr lang="en-US" altLang="ko-KR" dirty="0"/>
              <a:t>. x</a:t>
            </a:r>
            <a:r>
              <a:rPr lang="ko-KR" altLang="en-US" dirty="0"/>
              <a:t>는 번역에 포함된 책 수를 나타냅니다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A6295A-80F1-4998-83BE-7FE331D8E6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6977" r="43451" b="14281"/>
          <a:stretch/>
        </p:blipFill>
        <p:spPr>
          <a:xfrm>
            <a:off x="2365753" y="978433"/>
            <a:ext cx="6263897" cy="49670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ko-KR" altLang="en-US" dirty="0"/>
              <a:t>이것이 여러분이 볼 수 있는 예시입니다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en-US" altLang="ko-KR" dirty="0"/>
              <a:t>(IC </a:t>
            </a:r>
            <a:r>
              <a:rPr lang="en-US" altLang="ko-KR" dirty="0" err="1"/>
              <a:t>xxxx</a:t>
            </a:r>
            <a:r>
              <a:rPr lang="en-US" altLang="ko-KR" dirty="0"/>
              <a:t>)</a:t>
            </a:r>
            <a:r>
              <a:rPr lang="ko-KR" altLang="en-US" dirty="0"/>
              <a:t>는 귀하의 요청을 처리할 때 사용하는 내부 코드입니다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921189" y="423236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3771900" y="4671750"/>
            <a:ext cx="3241221" cy="14913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196025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2564128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리스트 내에서 검색하여 선택지를 좁혀보세요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1941467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A62F3F-5DAE-44CA-871B-BC6056C782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36236" r="42250" b="12152"/>
          <a:stretch/>
        </p:blipFill>
        <p:spPr>
          <a:xfrm>
            <a:off x="2558307" y="1132371"/>
            <a:ext cx="6437103" cy="44125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ko-KR" altLang="en-US" dirty="0"/>
              <a:t>목록 내 검색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리스트 내에서 검색하여 선택지를 좁혀보세요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912827"/>
            <a:ext cx="8915400" cy="533401"/>
          </a:xfrm>
        </p:spPr>
        <p:txBody>
          <a:bodyPr>
            <a:normAutofit/>
          </a:bodyPr>
          <a:lstStyle/>
          <a:p>
            <a:r>
              <a:rPr lang="ko-KR" altLang="en-US" dirty="0"/>
              <a:t>이 예시에서 목록에서 </a:t>
            </a:r>
            <a:r>
              <a:rPr lang="en-US" altLang="ko-KR" dirty="0"/>
              <a:t>"</a:t>
            </a:r>
            <a:r>
              <a:rPr lang="ko-KR" altLang="en-US" dirty="0"/>
              <a:t>완료</a:t>
            </a:r>
            <a:r>
              <a:rPr lang="en-US" altLang="ko-KR" dirty="0"/>
              <a:t>"</a:t>
            </a:r>
            <a:r>
              <a:rPr lang="ko-KR" altLang="en-US" dirty="0"/>
              <a:t>를 검색했습니다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1944681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ko-KR" altLang="en-US" sz="3200" dirty="0"/>
              <a:t>저작권 버전</a:t>
            </a:r>
            <a:br>
              <a:rPr lang="en-US" sz="1200" dirty="0"/>
            </a:br>
            <a:br>
              <a:rPr lang="en-US" sz="1200" dirty="0"/>
            </a:br>
            <a:r>
              <a:rPr lang="ko-KR" altLang="en-US" sz="1600" b="1" dirty="0">
                <a:solidFill>
                  <a:srgbClr val="2F4858"/>
                </a:solidFill>
                <a:latin typeface="Philosopher"/>
              </a:rPr>
              <a:t>저작권이 있는 성경 버전을 선택하면 양식의 일부 필드가 잠길 수 있습니다</a:t>
            </a:r>
            <a:r>
              <a:rPr lang="en-US" altLang="ko-KR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ko-KR" altLang="en-US" sz="1600" b="1" dirty="0">
                <a:solidFill>
                  <a:srgbClr val="2F4858"/>
                </a:solidFill>
                <a:latin typeface="Philosopher"/>
              </a:rPr>
              <a:t>법에 따라 저작권이 있는 성경 버전에 대한 가이드만 제공할 수 있습니다</a:t>
            </a:r>
            <a:r>
              <a:rPr lang="en-US" altLang="ko-KR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ko-KR" altLang="en-US" sz="1600" b="1" dirty="0">
                <a:solidFill>
                  <a:srgbClr val="2F4858"/>
                </a:solidFill>
                <a:latin typeface="Philosopher"/>
              </a:rPr>
              <a:t>버전 설명 끝에 저작권 기호</a:t>
            </a:r>
            <a:r>
              <a:rPr lang="en-US" altLang="ko-KR" sz="1600" b="1" dirty="0">
                <a:solidFill>
                  <a:srgbClr val="2F4858"/>
                </a:solidFill>
                <a:latin typeface="Philosopher"/>
              </a:rPr>
              <a:t>©</a:t>
            </a:r>
            <a:r>
              <a:rPr lang="ko-KR" altLang="en-US" sz="1600" b="1" dirty="0">
                <a:solidFill>
                  <a:srgbClr val="2F4858"/>
                </a:solidFill>
                <a:latin typeface="Philosopher"/>
              </a:rPr>
              <a:t>를 보실 수 있습니다</a:t>
            </a:r>
            <a:r>
              <a:rPr lang="en-US" altLang="ko-KR" sz="1600" b="1" dirty="0">
                <a:solidFill>
                  <a:srgbClr val="2F4858"/>
                </a:solidFill>
                <a:latin typeface="Philosopher"/>
              </a:rPr>
              <a:t>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ko-KR" altLang="en-US" dirty="0">
                <a:cs typeface="Times New Roman" panose="02020603050405020304" pitchFamily="18" charset="0"/>
              </a:rPr>
              <a:t>법에 따라 현재 저작권이 있는 성경 판본의 성경 본문을 제공할 수 없습니다</a:t>
            </a:r>
            <a:r>
              <a:rPr lang="en-US" altLang="ko-KR" dirty="0">
                <a:cs typeface="Times New Roman" panose="02020603050405020304" pitchFamily="18" charset="0"/>
              </a:rPr>
              <a:t>. </a:t>
            </a:r>
            <a:r>
              <a:rPr lang="ko-KR" altLang="en-US" dirty="0">
                <a:cs typeface="Times New Roman" panose="02020603050405020304" pitchFamily="18" charset="0"/>
              </a:rPr>
              <a:t>현재 저작권이 있는 모든 판본은 끝에 기호</a:t>
            </a:r>
            <a:r>
              <a:rPr lang="en-US" altLang="ko-KR" dirty="0">
                <a:cs typeface="Times New Roman" panose="02020603050405020304" pitchFamily="18" charset="0"/>
              </a:rPr>
              <a:t>©</a:t>
            </a:r>
            <a:r>
              <a:rPr lang="ko-KR" altLang="en-US" dirty="0">
                <a:cs typeface="Times New Roman" panose="02020603050405020304" pitchFamily="18" charset="0"/>
              </a:rPr>
              <a:t>가 붙습니다</a:t>
            </a:r>
            <a:r>
              <a:rPr lang="en-US" altLang="ko-KR" dirty="0">
                <a:cs typeface="Times New Roman" panose="02020603050405020304" pitchFamily="18" charset="0"/>
              </a:rPr>
              <a:t>. </a:t>
            </a:r>
            <a:r>
              <a:rPr lang="ko-KR" altLang="en-US" dirty="0">
                <a:cs typeface="Times New Roman" panose="02020603050405020304" pitchFamily="18" charset="0"/>
              </a:rPr>
              <a:t>이 판본에 대해서는 가이드만 제공할 수 있습니다</a:t>
            </a:r>
            <a:r>
              <a:rPr lang="en-US" altLang="ko-KR" dirty="0">
                <a:cs typeface="Times New Roman" panose="02020603050405020304" pitchFamily="18" charset="0"/>
              </a:rPr>
              <a:t>.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256469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FB2A82-A0BB-46F4-802A-5467C0E409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48527" r="42250" b="32623"/>
          <a:stretch/>
        </p:blipFill>
        <p:spPr>
          <a:xfrm>
            <a:off x="2517589" y="1825619"/>
            <a:ext cx="8138972" cy="20377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ko-KR" altLang="en-US" dirty="0"/>
              <a:t>원하는 곳 앞에 있는 방사형 버튼을 클릭하세요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ko-KR" altLang="en-US" dirty="0"/>
              <a:t>이 예시에서 저는</a:t>
            </a:r>
            <a:r>
              <a:rPr lang="en-US" dirty="0"/>
              <a:t> American Standard Hangul (ASH) (1937) (Complete Bible) </a:t>
            </a:r>
            <a:r>
              <a:rPr lang="ko-KR" altLang="en-US" dirty="0"/>
              <a:t>미국 표준 한글 </a:t>
            </a:r>
            <a:r>
              <a:rPr lang="en-US" altLang="ko-KR" dirty="0"/>
              <a:t>(</a:t>
            </a:r>
            <a:r>
              <a:rPr lang="en-US" dirty="0"/>
              <a:t>IC 1500)</a:t>
            </a:r>
          </a:p>
          <a:p>
            <a:pPr lvl="1"/>
            <a:r>
              <a:rPr lang="ko-KR" altLang="en-US" dirty="0"/>
              <a:t>참고</a:t>
            </a:r>
            <a:r>
              <a:rPr lang="en-US" altLang="ko-KR" dirty="0"/>
              <a:t>: </a:t>
            </a:r>
            <a:r>
              <a:rPr lang="ko-KR" altLang="en-US" dirty="0"/>
              <a:t>요청당 한 가지 선택만 할 수 있습니다</a:t>
            </a:r>
            <a:r>
              <a:rPr lang="en-US" altLang="ko-KR" dirty="0"/>
              <a:t>. </a:t>
            </a:r>
            <a:r>
              <a:rPr lang="ko-KR" altLang="en-US" dirty="0"/>
              <a:t>여러 버전을 원한다면 여러 요청을 제출해야 합니다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414719" y="2327481"/>
            <a:ext cx="643467" cy="4910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901588" y="2818549"/>
            <a:ext cx="481692" cy="13470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ko-KR" altLang="en-US" sz="2400" dirty="0"/>
              <a:t>드롭다운 리스트가 닫히고 선택한 버전이 표시됩니다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altLang="ko-KR" dirty="0"/>
              <a:t>'</a:t>
            </a:r>
            <a:r>
              <a:rPr lang="ko-KR" altLang="en-US" dirty="0"/>
              <a:t>버전으로 돌아가기</a:t>
            </a:r>
            <a:r>
              <a:rPr lang="en-US" altLang="ko-KR" dirty="0"/>
              <a:t>'</a:t>
            </a:r>
            <a:r>
              <a:rPr lang="ko-KR" altLang="en-US" dirty="0"/>
              <a:t>를 클릭하면 선택 사항을 변경할 수 있습니다</a:t>
            </a:r>
            <a:endParaRPr lang="en-US" dirty="0"/>
          </a:p>
          <a:p>
            <a:pPr lvl="1"/>
            <a:r>
              <a:rPr lang="ko-KR" altLang="en-US" dirty="0"/>
              <a:t>나머지 서류를 작성한 후에 이 작업을 하면</a:t>
            </a:r>
            <a:r>
              <a:rPr lang="en-US" altLang="ko-KR" dirty="0"/>
              <a:t>, </a:t>
            </a:r>
            <a:r>
              <a:rPr lang="ko-KR" altLang="en-US" dirty="0"/>
              <a:t>다시 양식을 작성해야 합니다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AE60C9-25E2-45D3-A7D0-05E6859D11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2" t="36744" r="41406" b="47733"/>
          <a:stretch/>
        </p:blipFill>
        <p:spPr>
          <a:xfrm>
            <a:off x="1986095" y="1223010"/>
            <a:ext cx="898028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360727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기독교인으로서 성경 전체를 읽어 본 적이 있습니까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950938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359017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539267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그것은 당신의 삶에 유익했습니까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5392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2276017"/>
            <a:ext cx="676051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아니요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687261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왜 안 돼요</a:t>
            </a:r>
            <a:r>
              <a:rPr lang="en-US" altLang="ko-KR" sz="1200" dirty="0">
                <a:solidFill>
                  <a:schemeClr val="tx1"/>
                </a:solidFill>
              </a:rPr>
              <a:t>?  </a:t>
            </a:r>
            <a:r>
              <a:rPr lang="ko-KR" altLang="en-US" sz="1200" dirty="0">
                <a:solidFill>
                  <a:schemeClr val="tx1"/>
                </a:solidFill>
              </a:rPr>
              <a:t>간단한 독서 계획이 혜택을 더하는 데 도움이 되었을까요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561039"/>
            <a:ext cx="74184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아니요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54863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553847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독서 계획을 사용하셨나요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542372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기독교인으로서 성경 전체를 읽는 것이 중요하다고 생각하십니까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31399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702804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성경 전체를 읽는 것을 방해하는 이유는 무엇입니까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2279774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78482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시간이 너무 많이 걸리나요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695697" y="1554813"/>
            <a:ext cx="75499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아니요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907968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539267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왜 안 돼요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700929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너무 벅차다고요</a:t>
            </a:r>
            <a:r>
              <a:rPr lang="en-US" altLang="ko-KR" sz="1200" dirty="0">
                <a:solidFill>
                  <a:schemeClr val="tx1"/>
                </a:solidFill>
              </a:rPr>
              <a:t>?  </a:t>
            </a:r>
            <a:r>
              <a:rPr lang="ko-KR" altLang="en-US" sz="1200" dirty="0">
                <a:solidFill>
                  <a:schemeClr val="tx1"/>
                </a:solidFill>
              </a:rPr>
              <a:t>크고 읽기 어려운 책인가요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5059675"/>
            <a:ext cx="2330172" cy="1049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WBP</a:t>
            </a:r>
            <a:r>
              <a:rPr lang="ko-KR" altLang="en-US" sz="1200" dirty="0">
                <a:solidFill>
                  <a:schemeClr val="tx1"/>
                </a:solidFill>
              </a:rPr>
              <a:t>는 하루 </a:t>
            </a:r>
            <a:r>
              <a:rPr lang="en-US" altLang="ko-KR" sz="1200" dirty="0">
                <a:solidFill>
                  <a:schemeClr val="tx1"/>
                </a:solidFill>
              </a:rPr>
              <a:t>5</a:t>
            </a:r>
            <a:r>
              <a:rPr lang="ko-KR" altLang="en-US" sz="1200" dirty="0">
                <a:solidFill>
                  <a:schemeClr val="tx1"/>
                </a:solidFill>
              </a:rPr>
              <a:t>분에서 </a:t>
            </a:r>
            <a:r>
              <a:rPr lang="en-US" altLang="ko-KR" sz="1200" dirty="0">
                <a:solidFill>
                  <a:schemeClr val="tx1"/>
                </a:solidFill>
              </a:rPr>
              <a:t>60</a:t>
            </a:r>
            <a:r>
              <a:rPr lang="ko-KR" altLang="en-US" sz="1200" dirty="0">
                <a:solidFill>
                  <a:schemeClr val="tx1"/>
                </a:solidFill>
              </a:rPr>
              <a:t>분 또는 일주일에 원하는 수의 시간 약속을 지원하는 무료 성경 읽기 계획을 가지고 있습니다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3031002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5057230"/>
            <a:ext cx="2607098" cy="10515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WBP</a:t>
            </a:r>
            <a:r>
              <a:rPr lang="ko-KR" altLang="en-US" sz="1200" dirty="0">
                <a:solidFill>
                  <a:schemeClr val="tx1"/>
                </a:solidFill>
              </a:rPr>
              <a:t>는 읽기 쉬운 번역으로 무료 플랜을 제공합니다</a:t>
            </a:r>
            <a:r>
              <a:rPr lang="en-US" altLang="ko-KR" sz="1200" dirty="0">
                <a:solidFill>
                  <a:schemeClr val="tx1"/>
                </a:solidFill>
              </a:rPr>
              <a:t>.  </a:t>
            </a:r>
            <a:r>
              <a:rPr lang="ko-KR" altLang="en-US" sz="1200" dirty="0">
                <a:solidFill>
                  <a:schemeClr val="tx1"/>
                </a:solidFill>
              </a:rPr>
              <a:t>가장 큰 작업도 작고 관리하기 쉬운 단계로 나누면 실행 가능해집니다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219832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00422" y="2700930"/>
            <a:ext cx="1498335" cy="9126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독서 계획이 작업을 더 쉽게 관리할 수 있게 해줬습니까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693474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맞춤 제작된 독서 계획이 작업을 더 쉽게 관리할 수 있었을까요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001895" y="2904293"/>
            <a:ext cx="69810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아니요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5059675"/>
            <a:ext cx="2039615" cy="10450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WBP</a:t>
            </a:r>
            <a:r>
              <a:rPr lang="ko-KR" altLang="en-US" sz="1200" dirty="0">
                <a:solidFill>
                  <a:schemeClr val="tx1"/>
                </a:solidFill>
              </a:rPr>
              <a:t>에서는 성경을 읽는 것이 우리 모두의 삶에 엄청난 유익을 더한다고 믿습니다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833343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5057231"/>
            <a:ext cx="1483801" cy="10443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어떤 플랜을 사용하셨나요</a:t>
            </a:r>
            <a:r>
              <a:rPr lang="en-US" altLang="ko-KR" sz="1200" dirty="0">
                <a:solidFill>
                  <a:schemeClr val="tx1"/>
                </a:solidFill>
              </a:rPr>
              <a:t>?  WBP</a:t>
            </a:r>
            <a:r>
              <a:rPr lang="ko-KR" altLang="en-US" sz="1200" dirty="0">
                <a:solidFill>
                  <a:schemeClr val="tx1"/>
                </a:solidFill>
              </a:rPr>
              <a:t>에는 선택할 수 있는 매우 다양한 제품이 있습니다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16737" y="3846478"/>
            <a:ext cx="1443605" cy="97789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5060337"/>
            <a:ext cx="823913" cy="1041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WBP</a:t>
            </a:r>
            <a:r>
              <a:rPr lang="ko-KR" altLang="en-US" sz="1200" dirty="0">
                <a:solidFill>
                  <a:schemeClr val="tx1"/>
                </a:solidFill>
              </a:rPr>
              <a:t>에서 무료 플랜을 사용해 보세요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89021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401877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4120435"/>
            <a:ext cx="713503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아니요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5057230"/>
            <a:ext cx="2166425" cy="10474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WBP</a:t>
            </a:r>
            <a:r>
              <a:rPr lang="ko-KR" altLang="en-US" sz="1200" dirty="0">
                <a:solidFill>
                  <a:schemeClr val="tx1"/>
                </a:solidFill>
              </a:rPr>
              <a:t>는 다양성을 더하기 위해 연대순</a:t>
            </a:r>
            <a:r>
              <a:rPr lang="en-US" altLang="ko-KR" sz="1200" dirty="0">
                <a:solidFill>
                  <a:schemeClr val="tx1"/>
                </a:solidFill>
              </a:rPr>
              <a:t>, M'Cheyne </a:t>
            </a:r>
            <a:r>
              <a:rPr lang="ko-KR" altLang="en-US" sz="1200" dirty="0">
                <a:solidFill>
                  <a:schemeClr val="tx1"/>
                </a:solidFill>
              </a:rPr>
              <a:t>등과 같은 여러 테마의 무료 플랜을 제공합니다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69393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너무 지루하다고요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3026095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1" y="4291855"/>
            <a:ext cx="1290728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838620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성경을 읽으려고 시도했지만 실패했다면 </a:t>
            </a:r>
            <a:r>
              <a:rPr lang="en-US" altLang="ko-KR" sz="1200" dirty="0">
                <a:solidFill>
                  <a:schemeClr val="tx1"/>
                </a:solidFill>
              </a:rPr>
              <a:t>https://worldbibleplans.com </a:t>
            </a:r>
            <a:r>
              <a:rPr lang="ko-KR" altLang="en-US" sz="1200" dirty="0">
                <a:solidFill>
                  <a:schemeClr val="tx1"/>
                </a:solidFill>
              </a:rPr>
              <a:t>를 방문하여 무료 맞춤형 성경 읽기 계획을 세우십시오</a:t>
            </a:r>
            <a:r>
              <a:rPr lang="en-US" altLang="ko-KR" sz="1200" dirty="0">
                <a:solidFill>
                  <a:schemeClr val="tx1"/>
                </a:solidFill>
              </a:rPr>
              <a:t>.  </a:t>
            </a:r>
            <a:r>
              <a:rPr lang="ko-KR" altLang="en-US" sz="1200" dirty="0">
                <a:solidFill>
                  <a:schemeClr val="tx1"/>
                </a:solidFill>
              </a:rPr>
              <a:t>다양한 언어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번역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시간 약속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테마 및 전자책 형식 중에서 선택하십시오</a:t>
            </a:r>
            <a:r>
              <a:rPr lang="en-US" altLang="ko-KR" sz="1200" dirty="0">
                <a:solidFill>
                  <a:schemeClr val="tx1"/>
                </a:solidFill>
              </a:rPr>
              <a:t>.  </a:t>
            </a:r>
            <a:r>
              <a:rPr lang="ko-KR" altLang="en-US" sz="1200" dirty="0">
                <a:solidFill>
                  <a:schemeClr val="tx1"/>
                </a:solidFill>
              </a:rPr>
              <a:t>이렇게 간단합니다</a:t>
            </a:r>
            <a:r>
              <a:rPr lang="en-US" altLang="ko-KR" sz="1200" dirty="0">
                <a:solidFill>
                  <a:schemeClr val="tx1"/>
                </a:solidFill>
              </a:rPr>
              <a:t>.  </a:t>
            </a:r>
            <a:r>
              <a:rPr lang="ko-KR" altLang="en-US" sz="1200" dirty="0">
                <a:solidFill>
                  <a:schemeClr val="tx1"/>
                </a:solidFill>
              </a:rPr>
              <a:t>계획을 세우면 </a:t>
            </a:r>
            <a:r>
              <a:rPr lang="en-US" altLang="ko-KR" sz="1200" dirty="0">
                <a:solidFill>
                  <a:schemeClr val="tx1"/>
                </a:solidFill>
              </a:rPr>
              <a:t>WBP</a:t>
            </a:r>
            <a:r>
              <a:rPr lang="ko-KR" altLang="en-US" sz="1200" dirty="0">
                <a:solidFill>
                  <a:schemeClr val="tx1"/>
                </a:solidFill>
              </a:rPr>
              <a:t>가 이를 만들면 </a:t>
            </a:r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일 이내에 성경 구절이 있든 없든 맞춤형 무료 성경 읽기 계획을 다운로드할 수 있는 링크를 얻을 수 있습니다</a:t>
            </a:r>
            <a:r>
              <a:rPr lang="en-US" altLang="ko-KR" sz="1200" dirty="0">
                <a:solidFill>
                  <a:schemeClr val="tx1"/>
                </a:solidFill>
              </a:rPr>
              <a:t>.  </a:t>
            </a:r>
            <a:r>
              <a:rPr lang="ko-KR" altLang="en-US" sz="1200" dirty="0">
                <a:solidFill>
                  <a:schemeClr val="tx1"/>
                </a:solidFill>
              </a:rPr>
              <a:t>모든 것이 무료라고 언급했습니까</a:t>
            </a:r>
            <a:r>
              <a:rPr lang="en-US" altLang="ko-KR" sz="1200" dirty="0">
                <a:solidFill>
                  <a:schemeClr val="tx1"/>
                </a:solidFill>
              </a:rPr>
              <a:t>!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907967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098757" y="3160322"/>
            <a:ext cx="488380" cy="432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78172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81904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52222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767636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418454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985693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cxnSpLocks/>
            <a:stCxn id="26" idx="2"/>
            <a:endCxn id="55" idx="0"/>
          </p:cNvCxnSpPr>
          <p:nvPr/>
        </p:nvCxnSpPr>
        <p:spPr>
          <a:xfrm rot="5400000">
            <a:off x="10116494" y="1524345"/>
            <a:ext cx="409681" cy="194348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468896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319574"/>
            <a:ext cx="66508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아니요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40122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예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78917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경전을 포함한 계획이 너무 비싸다</a:t>
            </a:r>
            <a:r>
              <a:rPr lang="en-US" altLang="ko-KR" sz="1200" dirty="0">
                <a:solidFill>
                  <a:schemeClr val="tx1"/>
                </a:solidFill>
              </a:rPr>
              <a:t>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359932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3030794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410150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928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ko-KR" altLang="en-US" dirty="0"/>
              <a:t>주제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sz="2400" dirty="0"/>
              <a:t>주제는 성경을 읽는 다양한 방식을 제공합니다</a:t>
            </a:r>
            <a:endParaRPr lang="en-US" sz="2400" dirty="0"/>
          </a:p>
          <a:p>
            <a:pPr lvl="1"/>
            <a:r>
              <a:rPr lang="ko-KR" altLang="en-US" sz="2200" dirty="0"/>
              <a:t>일부 주제는 읽기 순서를 제공합니다</a:t>
            </a:r>
            <a:endParaRPr lang="en-US" sz="2200" dirty="0"/>
          </a:p>
          <a:p>
            <a:pPr lvl="2"/>
            <a:r>
              <a:rPr lang="ko-KR" altLang="en-US" sz="2000" dirty="0"/>
              <a:t>예시</a:t>
            </a:r>
            <a:r>
              <a:rPr lang="en-US" altLang="ko-KR" sz="2000" dirty="0"/>
              <a:t>:</a:t>
            </a:r>
            <a:endParaRPr lang="en-US" sz="2000" dirty="0"/>
          </a:p>
          <a:p>
            <a:pPr lvl="3"/>
            <a:r>
              <a:rPr lang="ko-KR" altLang="en-US" sz="1800" dirty="0"/>
              <a:t>직선 </a:t>
            </a:r>
            <a:r>
              <a:rPr lang="en-US" altLang="ko-KR" sz="1800" dirty="0"/>
              <a:t>(</a:t>
            </a:r>
            <a:r>
              <a:rPr lang="ko-KR" altLang="en-US" sz="1800" dirty="0"/>
              <a:t>창세기부터 요한계시록까지</a:t>
            </a:r>
            <a:r>
              <a:rPr lang="en-US" altLang="ko-KR" sz="1800" dirty="0"/>
              <a:t>)</a:t>
            </a:r>
            <a:endParaRPr lang="en-US" sz="1800" dirty="0"/>
          </a:p>
          <a:p>
            <a:pPr lvl="3"/>
            <a:r>
              <a:rPr lang="ko-KR" altLang="en-US" sz="1800" dirty="0"/>
              <a:t>연대기 순서</a:t>
            </a:r>
            <a:endParaRPr lang="en-US" sz="1600" dirty="0"/>
          </a:p>
          <a:p>
            <a:pPr lvl="1"/>
            <a:r>
              <a:rPr lang="ko-KR" altLang="en-US" sz="2200" dirty="0"/>
              <a:t>다른 주제들은 한 가지 생각에 집중하게 하거나 성경을 의미 있게 전달합니다</a:t>
            </a:r>
            <a:endParaRPr lang="en-US" sz="2200" dirty="0"/>
          </a:p>
          <a:p>
            <a:pPr lvl="2"/>
            <a:r>
              <a:rPr lang="ko-KR" altLang="en-US" sz="2000" dirty="0"/>
              <a:t>예시</a:t>
            </a:r>
            <a:r>
              <a:rPr lang="en-US" altLang="ko-KR" sz="2000" dirty="0"/>
              <a:t>:</a:t>
            </a:r>
            <a:endParaRPr lang="en-US" sz="2200" dirty="0"/>
          </a:p>
          <a:p>
            <a:pPr lvl="3"/>
            <a:r>
              <a:rPr lang="ko-KR" altLang="en-US" sz="1800" dirty="0"/>
              <a:t>장르 기반</a:t>
            </a:r>
            <a:endParaRPr lang="en-US" sz="1800" dirty="0"/>
          </a:p>
          <a:p>
            <a:pPr lvl="3"/>
            <a:r>
              <a:rPr lang="ko-KR" altLang="en-US" sz="1800" dirty="0"/>
              <a:t>맥체인</a:t>
            </a:r>
            <a:endParaRPr lang="en-US" sz="1800" dirty="0"/>
          </a:p>
          <a:p>
            <a:pPr lvl="1"/>
            <a:r>
              <a:rPr lang="ko-KR" altLang="en-US" sz="2200" dirty="0"/>
              <a:t>어떤 주제는 한 권의 책이나 여러 권의 책에 집중하게 만듭니다</a:t>
            </a:r>
            <a:endParaRPr lang="en-US" sz="2200" dirty="0"/>
          </a:p>
          <a:p>
            <a:pPr lvl="2"/>
            <a:r>
              <a:rPr lang="ko-KR" altLang="en-US" sz="2000" dirty="0"/>
              <a:t>예시</a:t>
            </a:r>
            <a:r>
              <a:rPr lang="en-US" altLang="ko-KR" sz="2000" dirty="0"/>
              <a:t>:</a:t>
            </a:r>
            <a:endParaRPr lang="en-US" sz="2000" dirty="0"/>
          </a:p>
          <a:p>
            <a:pPr lvl="3"/>
            <a:r>
              <a:rPr lang="en-US" altLang="ko-KR" sz="1800" dirty="0"/>
              <a:t>1</a:t>
            </a:r>
            <a:r>
              <a:rPr lang="ko-KR" altLang="en-US" sz="1800" dirty="0"/>
              <a:t>권 심층 탐사</a:t>
            </a:r>
            <a:endParaRPr lang="en-US" sz="1800" dirty="0"/>
          </a:p>
          <a:p>
            <a:pPr lvl="3"/>
            <a:r>
              <a:rPr lang="ko-KR" altLang="en-US" sz="1800" dirty="0"/>
              <a:t>사도들과 바울</a:t>
            </a:r>
            <a:endParaRPr lang="en-US" sz="1800" dirty="0"/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ko-KR" altLang="en-US" sz="2400" dirty="0"/>
              <a:t>모든 주제는 메뉴를 통해 접근할 수 있는 독서 계획 페이지에서 자세히 설명되어 있습니다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ko-KR" altLang="en-US" sz="2400" dirty="0"/>
              <a:t>자신에게 가장 잘 맞는 주제를 찾아보세요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주제 계속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ko-KR" altLang="en-US" dirty="0"/>
              <a:t>주제는 읽는 시간 유연성</a:t>
            </a:r>
            <a:r>
              <a:rPr lang="en-US" altLang="ko-KR" dirty="0"/>
              <a:t>(</a:t>
            </a:r>
            <a:r>
              <a:rPr lang="ko-KR" altLang="en-US" dirty="0"/>
              <a:t>읽는 시간</a:t>
            </a:r>
            <a:r>
              <a:rPr lang="en-US" altLang="ko-KR" dirty="0"/>
              <a:t>)</a:t>
            </a:r>
            <a:r>
              <a:rPr lang="ko-KR" altLang="en-US" dirty="0"/>
              <a:t>과 빈도</a:t>
            </a:r>
            <a:r>
              <a:rPr lang="en-US" altLang="ko-KR" dirty="0"/>
              <a:t>(</a:t>
            </a:r>
            <a:r>
              <a:rPr lang="ko-KR" altLang="en-US" dirty="0"/>
              <a:t>주 몇 일에 읽는지</a:t>
            </a:r>
            <a:r>
              <a:rPr lang="en-US" altLang="ko-KR" dirty="0"/>
              <a:t>)</a:t>
            </a:r>
            <a:r>
              <a:rPr lang="ko-KR" altLang="en-US" dirty="0"/>
              <a:t>에 따라 네 그룹으로 나뉩니다</a:t>
            </a:r>
            <a:r>
              <a:rPr lang="en-US" altLang="ko-KR" dirty="0"/>
              <a:t>.</a:t>
            </a:r>
            <a:endParaRPr lang="en-US" dirty="0"/>
          </a:p>
          <a:p>
            <a:pPr lvl="1"/>
            <a:r>
              <a:rPr lang="ko-KR" altLang="en-US" dirty="0"/>
              <a:t>그룹 </a:t>
            </a:r>
            <a:r>
              <a:rPr lang="en-US" altLang="ko-KR" dirty="0"/>
              <a:t>1 - </a:t>
            </a:r>
            <a:r>
              <a:rPr lang="ko-KR" altLang="en-US" dirty="0"/>
              <a:t>이 첫 번째 그룹에서는 시간</a:t>
            </a:r>
            <a:r>
              <a:rPr lang="en-US" altLang="ko-KR" dirty="0"/>
              <a:t>(30</a:t>
            </a:r>
            <a:r>
              <a:rPr lang="ko-KR" altLang="en-US" dirty="0"/>
              <a:t>일</a:t>
            </a:r>
            <a:r>
              <a:rPr lang="en-US" altLang="ko-KR" dirty="0"/>
              <a:t>, 12</a:t>
            </a:r>
            <a:r>
              <a:rPr lang="ko-KR" altLang="en-US" dirty="0"/>
              <a:t>개월 등</a:t>
            </a:r>
            <a:r>
              <a:rPr lang="en-US" altLang="ko-KR" dirty="0"/>
              <a:t>) </a:t>
            </a:r>
            <a:r>
              <a:rPr lang="ko-KR" altLang="en-US" dirty="0"/>
              <a:t>또는 하루에 </a:t>
            </a:r>
            <a:r>
              <a:rPr lang="en-US" altLang="ko-KR" dirty="0"/>
              <a:t>1-6</a:t>
            </a:r>
            <a:r>
              <a:rPr lang="ko-KR" altLang="en-US" dirty="0"/>
              <a:t>개의 챕터</a:t>
            </a:r>
            <a:r>
              <a:rPr lang="en-US" altLang="ko-KR" dirty="0"/>
              <a:t>, </a:t>
            </a:r>
            <a:r>
              <a:rPr lang="ko-KR" altLang="en-US" dirty="0"/>
              <a:t>읽기 시간을 선택할 수 있습니다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b="1" dirty="0"/>
              <a:t>해설은 이 주제 그룹에 한해서만 이용 가능하며</a:t>
            </a:r>
            <a:r>
              <a:rPr lang="en-US" altLang="ko-KR" b="1" dirty="0"/>
              <a:t>, </a:t>
            </a:r>
            <a:r>
              <a:rPr lang="ko-KR" altLang="en-US" b="1" dirty="0"/>
              <a:t>챕터 길이를 선택해야만 제공됩니다</a:t>
            </a:r>
            <a:r>
              <a:rPr lang="en-US" altLang="ko-KR" b="1" dirty="0"/>
              <a:t>.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C63D71-C186-4928-9F57-83622AEBA8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51" r="29941" b="15926"/>
          <a:stretch/>
        </p:blipFill>
        <p:spPr>
          <a:xfrm>
            <a:off x="2286002" y="2194560"/>
            <a:ext cx="3371848" cy="376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주제 계속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021517"/>
          </a:xfrm>
        </p:spPr>
        <p:txBody>
          <a:bodyPr>
            <a:normAutofit/>
          </a:bodyPr>
          <a:lstStyle/>
          <a:p>
            <a:r>
              <a:rPr lang="ko-KR" altLang="en-US" dirty="0"/>
              <a:t>그룹 </a:t>
            </a:r>
            <a:r>
              <a:rPr lang="en-US" altLang="ko-KR" dirty="0"/>
              <a:t>2 - </a:t>
            </a:r>
            <a:r>
              <a:rPr lang="ko-KR" altLang="en-US" dirty="0"/>
              <a:t>두 번째 그룹은 시간</a:t>
            </a:r>
            <a:r>
              <a:rPr lang="en-US" altLang="ko-KR" dirty="0"/>
              <a:t>(30</a:t>
            </a:r>
            <a:r>
              <a:rPr lang="ko-KR" altLang="en-US" dirty="0"/>
              <a:t>일</a:t>
            </a:r>
            <a:r>
              <a:rPr lang="en-US" altLang="ko-KR" dirty="0"/>
              <a:t>, 12</a:t>
            </a:r>
            <a:r>
              <a:rPr lang="ko-KR" altLang="en-US" dirty="0"/>
              <a:t>개월 등</a:t>
            </a:r>
            <a:r>
              <a:rPr lang="en-US" altLang="ko-KR" dirty="0"/>
              <a:t>)</a:t>
            </a:r>
            <a:r>
              <a:rPr lang="ko-KR" altLang="en-US" dirty="0"/>
              <a:t>만 허용됩니다</a:t>
            </a:r>
            <a:r>
              <a:rPr lang="en-US" dirty="0"/>
              <a:t>.</a:t>
            </a:r>
          </a:p>
          <a:p>
            <a:pPr lvl="1"/>
            <a:r>
              <a:rPr lang="ko-KR" altLang="en-US" dirty="0"/>
              <a:t>챕터 길이는 회색으로 표시되어 선택 불가입니다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b="1" dirty="0"/>
              <a:t>이 그룹에서는 해설을 제공하지 않습니다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6D3CA5-F930-45CF-BF89-0F58AF8D5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r="26028" b="15202"/>
          <a:stretch/>
        </p:blipFill>
        <p:spPr>
          <a:xfrm>
            <a:off x="2125981" y="2002862"/>
            <a:ext cx="3838310" cy="402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주제 계속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ko-KR" altLang="en-US" dirty="0"/>
              <a:t>그룹 </a:t>
            </a:r>
            <a:r>
              <a:rPr lang="en-US" altLang="ko-KR" dirty="0"/>
              <a:t>3 - </a:t>
            </a:r>
            <a:r>
              <a:rPr lang="ko-KR" altLang="en-US" dirty="0"/>
              <a:t>세 번째 그룹은 </a:t>
            </a:r>
            <a:r>
              <a:rPr lang="en-US" altLang="ko-KR" dirty="0"/>
              <a:t>1-6</a:t>
            </a:r>
            <a:r>
              <a:rPr lang="ko-KR" altLang="en-US" dirty="0"/>
              <a:t>개의 챕터 기간만 이용 가능합니다</a:t>
            </a:r>
            <a:r>
              <a:rPr lang="en-US" dirty="0"/>
              <a:t>.</a:t>
            </a:r>
          </a:p>
          <a:p>
            <a:pPr lvl="1"/>
            <a:r>
              <a:rPr lang="ko-KR" altLang="en-US" dirty="0"/>
              <a:t>시간 시간은 회색으로 표시되어 선택 불가가 됩니다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b="1" dirty="0"/>
              <a:t>이 그룹에서는 해설을 제공하지 않습니다</a:t>
            </a: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A89047-560A-4763-9C3C-3F3CA3CD53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894" b="47825"/>
          <a:stretch/>
        </p:blipFill>
        <p:spPr>
          <a:xfrm>
            <a:off x="1840522" y="2388869"/>
            <a:ext cx="8688749" cy="234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주제 계속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/>
          </a:bodyPr>
          <a:lstStyle/>
          <a:p>
            <a:r>
              <a:rPr lang="ko-KR" altLang="en-US" dirty="0"/>
              <a:t>그룹 </a:t>
            </a:r>
            <a:r>
              <a:rPr lang="en-US" altLang="ko-KR" dirty="0"/>
              <a:t>4 - </a:t>
            </a:r>
            <a:r>
              <a:rPr lang="ko-KR" altLang="en-US" dirty="0"/>
              <a:t>네 번째이자 마지막 그룹은 미리 정해진 지속 시간과 빈도가 있습니다</a:t>
            </a:r>
            <a:r>
              <a:rPr lang="en-US" dirty="0"/>
              <a:t>.</a:t>
            </a:r>
          </a:p>
          <a:p>
            <a:pPr lvl="1"/>
            <a:r>
              <a:rPr lang="ko-KR" altLang="en-US" dirty="0"/>
              <a:t>이 주제들은 별도 언급이 없는 한 매일 자주 등장합니다</a:t>
            </a:r>
            <a:r>
              <a:rPr lang="en-US" dirty="0"/>
              <a:t>.</a:t>
            </a:r>
          </a:p>
          <a:p>
            <a:pPr lvl="1"/>
            <a:r>
              <a:rPr lang="ko-KR" altLang="en-US" dirty="0"/>
              <a:t>이 주제들의 경우</a:t>
            </a:r>
            <a:r>
              <a:rPr lang="en-US" altLang="ko-KR" dirty="0"/>
              <a:t>, </a:t>
            </a:r>
            <a:r>
              <a:rPr lang="ko-KR" altLang="en-US" dirty="0"/>
              <a:t>재생 시간과 빈도 선택이 회색으로 표시되어 선택 불가능해집니다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ko-KR" alt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이 그룹에서는 해설을 제공하지 않습니다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dirty="0"/>
              <a:t>이것은 일부 목록에 불과합니다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CE04AD-145A-441F-98A9-763BEF38C3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14" r="32177"/>
          <a:stretch/>
        </p:blipFill>
        <p:spPr>
          <a:xfrm>
            <a:off x="2286000" y="2214180"/>
            <a:ext cx="2834639" cy="39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altLang="ko-KR" sz="2200" dirty="0"/>
              <a:t>1</a:t>
            </a:r>
            <a:r>
              <a:rPr lang="ko-KR" altLang="en-US" sz="2200" dirty="0"/>
              <a:t>권 심도 탐구 테마를 선택하셨다면 책을 선택하세요</a:t>
            </a:r>
            <a:r>
              <a:rPr lang="en-US" altLang="ko-KR" sz="2200" dirty="0"/>
              <a:t>. </a:t>
            </a:r>
            <a:r>
              <a:rPr lang="ko-KR" altLang="en-US" sz="2200" dirty="0"/>
              <a:t>그렇지 않으면 이 옵션이 잠깁니다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dirty="0"/>
              <a:t>한 권의 책만 선택할 수 있습니다</a:t>
            </a:r>
            <a:endParaRPr lang="en-US" dirty="0"/>
          </a:p>
          <a:p>
            <a:r>
              <a:rPr lang="ko-KR" altLang="en-US" dirty="0"/>
              <a:t>이용 가능한 책은 당신의 버전에 따라 다릅니다</a:t>
            </a:r>
            <a:endParaRPr lang="en-US" dirty="0"/>
          </a:p>
          <a:p>
            <a:pPr lvl="1"/>
            <a:r>
              <a:rPr lang="ko-KR" altLang="en-US" dirty="0"/>
              <a:t>화면이 각 버전에 있는 책을 인식할 만큼 똑똑하지 않아요</a:t>
            </a:r>
            <a:r>
              <a:rPr lang="en-US" altLang="ko-KR" dirty="0"/>
              <a:t>.</a:t>
            </a:r>
            <a:r>
              <a:rPr lang="en-US" dirty="0"/>
              <a:t>  </a:t>
            </a:r>
          </a:p>
          <a:p>
            <a:pPr lvl="1"/>
            <a:r>
              <a:rPr lang="ko-KR" altLang="en-US" dirty="0"/>
              <a:t>선택한 버전에 있는 책을 선택하는 것은 본인에게 달려 있습니다</a:t>
            </a:r>
            <a:endParaRPr lang="en-US" dirty="0"/>
          </a:p>
          <a:p>
            <a:pPr lvl="2"/>
            <a:r>
              <a:rPr lang="ko-KR" altLang="en-US" dirty="0"/>
              <a:t>예를 들어</a:t>
            </a:r>
            <a:r>
              <a:rPr lang="en-US" altLang="ko-KR" dirty="0"/>
              <a:t>, </a:t>
            </a:r>
            <a:r>
              <a:rPr lang="ko-KR" altLang="en-US" dirty="0"/>
              <a:t>신약성경만을 선택한 버전은 여기서 창세기를 선택하지 마세요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ko-KR" altLang="en-US" dirty="0"/>
              <a:t>외경서들은 목록에 포함되어 있지 않습니다</a:t>
            </a:r>
            <a:r>
              <a:rPr lang="en-US" altLang="ko-KR" dirty="0"/>
              <a:t>. </a:t>
            </a:r>
            <a:r>
              <a:rPr lang="ko-KR" altLang="en-US" dirty="0"/>
              <a:t>창세기부터 요한계시록까지만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1660E3-20D2-44C2-B385-BD19D4BE67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12" t="26802" r="18250" b="22724"/>
          <a:stretch/>
        </p:blipFill>
        <p:spPr>
          <a:xfrm>
            <a:off x="2674619" y="1061806"/>
            <a:ext cx="4485175" cy="393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성경 구절 포함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ko-KR" altLang="en-US" dirty="0"/>
              <a:t>이 선택은 저작권이 없는 버전에만 제공됩니다</a:t>
            </a:r>
            <a:endParaRPr lang="en-US" dirty="0"/>
          </a:p>
          <a:p>
            <a:r>
              <a:rPr lang="ko-KR" altLang="en-US" dirty="0"/>
              <a:t>선택하세요</a:t>
            </a:r>
            <a:endParaRPr lang="en-US" dirty="0"/>
          </a:p>
          <a:p>
            <a:pPr lvl="1"/>
            <a:r>
              <a:rPr lang="ko-KR" altLang="en-US" dirty="0"/>
              <a:t>네</a:t>
            </a:r>
            <a:r>
              <a:rPr lang="en-US" altLang="ko-KR" dirty="0"/>
              <a:t>. </a:t>
            </a:r>
            <a:r>
              <a:rPr lang="ko-KR" altLang="en-US" dirty="0"/>
              <a:t>성경 구절 제공 </a:t>
            </a:r>
            <a:r>
              <a:rPr lang="en-US" altLang="ko-KR" dirty="0"/>
              <a:t>– </a:t>
            </a:r>
            <a:r>
              <a:rPr lang="ko-KR" altLang="en-US" dirty="0"/>
              <a:t>성경 구절을 독서 계획에 포함시키세요</a:t>
            </a:r>
            <a:endParaRPr lang="en-US" dirty="0"/>
          </a:p>
          <a:p>
            <a:pPr lvl="1"/>
            <a:r>
              <a:rPr lang="ko-KR" altLang="en-US" dirty="0"/>
              <a:t>아니요</a:t>
            </a:r>
            <a:r>
              <a:rPr lang="en-US" altLang="ko-KR" dirty="0"/>
              <a:t>. </a:t>
            </a:r>
            <a:r>
              <a:rPr lang="ko-KR" altLang="en-US" dirty="0"/>
              <a:t>안내서만 제공하세요 </a:t>
            </a:r>
            <a:r>
              <a:rPr lang="en-US" altLang="ko-KR" dirty="0"/>
              <a:t>– </a:t>
            </a:r>
            <a:r>
              <a:rPr lang="ko-KR" altLang="en-US" dirty="0"/>
              <a:t>성경 구절은 포함하지 마세요</a:t>
            </a:r>
            <a:endParaRPr lang="en-US" dirty="0"/>
          </a:p>
          <a:p>
            <a:pPr lvl="2"/>
            <a:r>
              <a:rPr lang="ko-KR" altLang="en-US" dirty="0"/>
              <a:t>이 옵션은 일일 제목만 포함하며</a:t>
            </a:r>
            <a:r>
              <a:rPr lang="en-US" altLang="ko-KR" dirty="0"/>
              <a:t>(pdf </a:t>
            </a:r>
            <a:r>
              <a:rPr lang="ko-KR" altLang="en-US" dirty="0"/>
              <a:t>차트 형식으로 제공됩니다</a:t>
            </a:r>
            <a:r>
              <a:rPr lang="en-US" altLang="ko-KR" dirty="0"/>
              <a:t>)</a:t>
            </a:r>
            <a:endParaRPr lang="en-US" dirty="0"/>
          </a:p>
          <a:p>
            <a:pPr lvl="2"/>
            <a:r>
              <a:rPr lang="ko-KR" altLang="en-US" dirty="0"/>
              <a:t>이 옵션은 자신의 인쇄본을 사용하거나 현재 저작권이 적용된 성경 버전을 원하는 분들을 위한 것입니다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84FB26-EDF8-4450-B3C0-C49343CB5E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56" t="36744" r="61750" b="43372"/>
          <a:stretch/>
        </p:blipFill>
        <p:spPr>
          <a:xfrm>
            <a:off x="2589212" y="833510"/>
            <a:ext cx="4761728" cy="241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ko-KR" altLang="en-US" sz="2000" dirty="0"/>
              <a:t>선택적으로 교차 참조를 포함하도록 선택할 수 있습니다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7500" lnSpcReduction="20000"/>
          </a:bodyPr>
          <a:lstStyle/>
          <a:p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약어와 성경 교차 참조 중에서 선택하세요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전체 구절 본문은 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WBP</a:t>
            </a:r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가 구약 구절에 대한 신약 참조를 제공하며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그 반대도 마찬가지입니다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약어의 경우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WBP</a:t>
            </a:r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는 구약 구절에 대한 모든 교차 참조 또는 신약성서 참조를 제공하며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그 반대도 마찬가지입니다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저작권이 있는 버전에 대해서는 교차 참조가 제공되지 않습니다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성경 포함은 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'</a:t>
            </a:r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예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'</a:t>
            </a:r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여야 합니다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교차 참조를 선택하면 단락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구절 선택이 잠깁니다</a:t>
            </a:r>
            <a:endParaRPr lang="en-US" altLang="en-US" dirty="0">
              <a:solidFill>
                <a:srgbClr val="676768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ko-K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이 방법은 구절 형식에서만 작동합니다</a:t>
            </a:r>
            <a:r>
              <a:rPr lang="en-US" altLang="ko-KR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구글 </a:t>
            </a:r>
            <a:r>
              <a:rPr lang="en-US" altLang="ko-KR" sz="1100" dirty="0"/>
              <a:t>AI - </a:t>
            </a:r>
            <a:r>
              <a:rPr lang="ko-KR" altLang="en-US" sz="1100" dirty="0"/>
              <a:t>성경 교차 참조는 독자를 성경의 다른 구절이나 구절로 안내하는 메모로</a:t>
            </a:r>
            <a:r>
              <a:rPr lang="en-US" altLang="ko-KR" sz="1100" dirty="0"/>
              <a:t>, </a:t>
            </a:r>
            <a:r>
              <a:rPr lang="ko-KR" altLang="en-US" sz="1100" dirty="0"/>
              <a:t>관련된 주제</a:t>
            </a:r>
            <a:r>
              <a:rPr lang="en-US" altLang="ko-KR" sz="1100" dirty="0"/>
              <a:t>, </a:t>
            </a:r>
            <a:r>
              <a:rPr lang="ko-KR" altLang="en-US" sz="1100" dirty="0"/>
              <a:t>단어 또는 아이디어가 포함되어 성경의 여러 부분을 연결하고 이해를 돕습니다</a:t>
            </a:r>
            <a:r>
              <a:rPr lang="en-US" altLang="ko-KR" sz="1100" dirty="0"/>
              <a:t>. </a:t>
            </a:r>
            <a:r>
              <a:rPr lang="ko-KR" altLang="en-US" sz="1100" dirty="0"/>
              <a:t>이러한 참고문헌은 관련 개념</a:t>
            </a:r>
            <a:r>
              <a:rPr lang="en-US" altLang="ko-KR" sz="1100" dirty="0"/>
              <a:t>, </a:t>
            </a:r>
            <a:r>
              <a:rPr lang="ko-KR" altLang="en-US" sz="1100" dirty="0"/>
              <a:t>예언</a:t>
            </a:r>
            <a:r>
              <a:rPr lang="en-US" altLang="ko-KR" sz="1100" dirty="0"/>
              <a:t>, </a:t>
            </a:r>
            <a:r>
              <a:rPr lang="ko-KR" altLang="en-US" sz="1100" dirty="0"/>
              <a:t>사건을 연결하여 한 구절이 다른 구절을 밝히도록 돕습니다</a:t>
            </a:r>
            <a:r>
              <a:rPr lang="en-US" altLang="ko-KR" sz="1100" dirty="0"/>
              <a:t>.</a:t>
            </a:r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dirty="0"/>
              <a:t>예시는 다음 페이지를 참조하세요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F89423-B434-4AFD-B359-2D88CD36B5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56" t="37100" r="40375" b="19476"/>
          <a:stretch/>
        </p:blipFill>
        <p:spPr>
          <a:xfrm>
            <a:off x="3040380" y="652163"/>
            <a:ext cx="2434590" cy="284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/>
          </a:bodyPr>
          <a:lstStyle/>
          <a:p>
            <a:r>
              <a:rPr lang="ko-KR" altLang="en-US" sz="2000" dirty="0"/>
              <a:t>교차 참조 포함 </a:t>
            </a:r>
            <a:r>
              <a:rPr lang="en-US" altLang="ko-KR" sz="2000" dirty="0"/>
              <a:t>– </a:t>
            </a:r>
            <a:r>
              <a:rPr lang="ko-KR" altLang="en-US" sz="2000" dirty="0"/>
              <a:t>약어 예시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677369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1200" dirty="0"/>
              <a:t>예시 </a:t>
            </a:r>
            <a:r>
              <a:rPr lang="en-US" altLang="ko-KR" sz="1200" dirty="0"/>
              <a:t>2 – </a:t>
            </a:r>
            <a:r>
              <a:rPr lang="ko-KR" altLang="en-US" sz="1200" dirty="0"/>
              <a:t>반대 약서만을 위한 약어</a:t>
            </a:r>
            <a:r>
              <a:rPr lang="en-US" altLang="ko-KR" sz="1200" dirty="0"/>
              <a:t>. </a:t>
            </a:r>
            <a:r>
              <a:rPr lang="ko-KR" altLang="en-US" sz="1200" dirty="0"/>
              <a:t>이 예시에는 구약성서의 참조만 있습니다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624814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1200" dirty="0"/>
              <a:t>예시 </a:t>
            </a:r>
            <a:r>
              <a:rPr lang="en-US" altLang="ko-KR" sz="1200" dirty="0"/>
              <a:t>1 – </a:t>
            </a:r>
            <a:r>
              <a:rPr lang="ko-KR" altLang="en-US" sz="1200" dirty="0"/>
              <a:t>모든 약어</a:t>
            </a:r>
            <a:r>
              <a:rPr lang="en-US" altLang="ko-KR" sz="1200" dirty="0"/>
              <a:t>. </a:t>
            </a:r>
            <a:r>
              <a:rPr lang="ko-KR" altLang="en-US" sz="1200" dirty="0"/>
              <a:t>이 예시에는 구약과 신약의 인용이 있습니다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/>
          </a:bodyPr>
          <a:lstStyle/>
          <a:p>
            <a:r>
              <a:rPr lang="ko-KR" altLang="en-US" sz="2000" dirty="0"/>
              <a:t>교차 참조 포함 </a:t>
            </a:r>
            <a:r>
              <a:rPr lang="en-US" altLang="ko-KR" sz="2000" dirty="0"/>
              <a:t>– </a:t>
            </a:r>
            <a:r>
              <a:rPr lang="ko-KR" altLang="en-US" sz="2000" dirty="0"/>
              <a:t>전체 텍스트 예시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325678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1200" dirty="0"/>
              <a:t>예시 </a:t>
            </a:r>
            <a:r>
              <a:rPr lang="en-US" altLang="ko-KR" sz="1200" dirty="0"/>
              <a:t>4 – </a:t>
            </a:r>
            <a:r>
              <a:rPr lang="ko-KR" altLang="en-US" sz="1200" dirty="0"/>
              <a:t>전체 구절 교차 참조</a:t>
            </a:r>
            <a:r>
              <a:rPr lang="en-US" altLang="ko-KR" sz="1200" dirty="0"/>
              <a:t>. </a:t>
            </a:r>
            <a:r>
              <a:rPr lang="ko-KR" altLang="en-US" sz="1200" dirty="0"/>
              <a:t>이 예시에는 구약 구경 참조만 구절 형식으로 제공됩니다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73123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1200" dirty="0"/>
              <a:t>예시 </a:t>
            </a:r>
            <a:r>
              <a:rPr lang="en-US" altLang="ko-KR" sz="1200" dirty="0"/>
              <a:t>3 – </a:t>
            </a:r>
            <a:r>
              <a:rPr lang="ko-KR" altLang="en-US" sz="1200" dirty="0"/>
              <a:t>전체 구절 교차 참조</a:t>
            </a:r>
            <a:r>
              <a:rPr lang="en-US" altLang="ko-KR" sz="1200" dirty="0"/>
              <a:t>. </a:t>
            </a:r>
            <a:r>
              <a:rPr lang="ko-KR" altLang="en-US" sz="1200" dirty="0"/>
              <a:t>이 예시에는 단락 형식의 구약성서 참조만 있습니다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세계 성경 계획에 오신 것을 환영합니다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슬라이드 형식으로 따라 할 수 있는 간단한 단계별 지침이 있어</a:t>
            </a:r>
            <a:r>
              <a:rPr lang="en-US" altLang="ko-KR" dirty="0"/>
              <a:t>, </a:t>
            </a:r>
            <a:r>
              <a:rPr lang="ko-KR" altLang="en-US" dirty="0"/>
              <a:t>맞춤형 성경 읽기 계획을 작성할 수 있습니다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964D39-4796-4717-83B8-D04D12F93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87" t="27152" r="18438" b="951"/>
          <a:stretch/>
        </p:blipFill>
        <p:spPr>
          <a:xfrm>
            <a:off x="8352692" y="792480"/>
            <a:ext cx="2871568" cy="5583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ko-KR" altLang="en-US" sz="3200" dirty="0"/>
              <a:t>읽기 시간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ko-KR" altLang="en-US" dirty="0"/>
              <a:t>시간과 챕터 길이 중 하나를 선택하세요</a:t>
            </a:r>
            <a:endParaRPr lang="en-US" dirty="0"/>
          </a:p>
          <a:p>
            <a:pPr lvl="1"/>
            <a:r>
              <a:rPr lang="en-US" altLang="ko-KR" dirty="0"/>
              <a:t>30</a:t>
            </a:r>
            <a:r>
              <a:rPr lang="ko-KR" altLang="en-US" dirty="0"/>
              <a:t>일로 짧은 기간부터 </a:t>
            </a:r>
            <a:r>
              <a:rPr lang="en-US" altLang="ko-KR" dirty="0"/>
              <a:t>3</a:t>
            </a:r>
            <a:r>
              <a:rPr lang="ko-KR" altLang="en-US" dirty="0"/>
              <a:t>년까지 선택할 수 있습니다</a:t>
            </a:r>
            <a:r>
              <a:rPr lang="en-US" altLang="ko-KR" dirty="0"/>
              <a:t>.</a:t>
            </a:r>
            <a:endParaRPr lang="en-US" dirty="0"/>
          </a:p>
          <a:p>
            <a:pPr lvl="1"/>
            <a:r>
              <a:rPr lang="ko-KR" altLang="en-US" dirty="0"/>
              <a:t>또는 하루에 </a:t>
            </a:r>
            <a:r>
              <a:rPr lang="en-US" altLang="ko-KR" dirty="0"/>
              <a:t>1</a:t>
            </a:r>
            <a:r>
              <a:rPr lang="ko-KR" altLang="en-US" dirty="0"/>
              <a:t>장에서 </a:t>
            </a:r>
            <a:r>
              <a:rPr lang="en-US" altLang="ko-KR" dirty="0"/>
              <a:t>6</a:t>
            </a:r>
            <a:r>
              <a:rPr lang="ko-KR" altLang="en-US" dirty="0"/>
              <a:t>장 중에서 선택할 수도 있습니다</a:t>
            </a:r>
            <a:endParaRPr lang="en-US" dirty="0"/>
          </a:p>
          <a:p>
            <a:pPr lvl="2"/>
            <a:r>
              <a:rPr lang="ko-KR" altLang="en-US" dirty="0"/>
              <a:t>장의 길이는 선택한 번역본에 따라 달라집니다</a:t>
            </a:r>
            <a:r>
              <a:rPr lang="en-US" altLang="ko-KR" dirty="0"/>
              <a:t>. </a:t>
            </a:r>
            <a:r>
              <a:rPr lang="ko-KR" altLang="en-US" dirty="0"/>
              <a:t>평균 </a:t>
            </a:r>
            <a:r>
              <a:rPr lang="en-US" altLang="ko-KR" dirty="0"/>
              <a:t>66</a:t>
            </a:r>
            <a:r>
              <a:rPr lang="ko-KR" altLang="en-US" dirty="0"/>
              <a:t>권 성경에는 </a:t>
            </a:r>
            <a:r>
              <a:rPr lang="en-US" altLang="ko-KR" dirty="0"/>
              <a:t>1189</a:t>
            </a:r>
            <a:r>
              <a:rPr lang="ko-KR" altLang="en-US" dirty="0"/>
              <a:t>장이 있습니다</a:t>
            </a:r>
            <a:endParaRPr lang="en-US" dirty="0"/>
          </a:p>
          <a:p>
            <a:pPr lvl="3"/>
            <a:r>
              <a:rPr lang="ko-KR" altLang="en-US" dirty="0"/>
              <a:t>하루에 </a:t>
            </a:r>
            <a:r>
              <a:rPr lang="en-US" altLang="ko-KR" dirty="0"/>
              <a:t>1</a:t>
            </a:r>
            <a:r>
              <a:rPr lang="ko-KR" altLang="en-US" dirty="0"/>
              <a:t>장 </a:t>
            </a:r>
            <a:r>
              <a:rPr lang="en-US" altLang="ko-KR" dirty="0"/>
              <a:t>= 1189</a:t>
            </a:r>
            <a:r>
              <a:rPr lang="ko-KR" altLang="en-US" dirty="0"/>
              <a:t>일 </a:t>
            </a:r>
            <a:r>
              <a:rPr lang="en-US" altLang="ko-KR" dirty="0"/>
              <a:t>= 3.27</a:t>
            </a:r>
            <a:r>
              <a:rPr lang="ko-KR" altLang="en-US" dirty="0"/>
              <a:t>년 </a:t>
            </a:r>
            <a:r>
              <a:rPr lang="en-US" altLang="ko-KR" dirty="0"/>
              <a:t>(3</a:t>
            </a:r>
            <a:r>
              <a:rPr lang="ko-KR" altLang="en-US" dirty="0"/>
              <a:t>년 </a:t>
            </a:r>
            <a:r>
              <a:rPr lang="en-US" altLang="ko-KR" dirty="0"/>
              <a:t>3</a:t>
            </a:r>
            <a:r>
              <a:rPr lang="ko-KR" altLang="en-US" dirty="0"/>
              <a:t>개월</a:t>
            </a:r>
            <a:r>
              <a:rPr lang="en-US" altLang="ko-KR" dirty="0"/>
              <a:t>)</a:t>
            </a:r>
            <a:endParaRPr lang="en-US" dirty="0"/>
          </a:p>
          <a:p>
            <a:pPr lvl="3"/>
            <a:r>
              <a:rPr lang="ko-KR" altLang="en-US" dirty="0"/>
              <a:t>하루 </a:t>
            </a:r>
            <a:r>
              <a:rPr lang="en-US" altLang="ko-KR" dirty="0"/>
              <a:t>2</a:t>
            </a:r>
            <a:r>
              <a:rPr lang="ko-KR" altLang="en-US" dirty="0"/>
              <a:t>장 </a:t>
            </a:r>
            <a:r>
              <a:rPr lang="en-US" altLang="ko-KR" dirty="0"/>
              <a:t>= 595</a:t>
            </a:r>
            <a:r>
              <a:rPr lang="ko-KR" altLang="en-US" dirty="0"/>
              <a:t>일 </a:t>
            </a:r>
            <a:r>
              <a:rPr lang="en-US" altLang="ko-KR" dirty="0"/>
              <a:t>= 1.63</a:t>
            </a:r>
            <a:r>
              <a:rPr lang="ko-KR" altLang="en-US" dirty="0"/>
              <a:t>년 </a:t>
            </a:r>
            <a:r>
              <a:rPr lang="en-US" altLang="ko-KR" dirty="0"/>
              <a:t>(1</a:t>
            </a:r>
            <a:r>
              <a:rPr lang="ko-KR" altLang="en-US" dirty="0"/>
              <a:t>년 </a:t>
            </a:r>
            <a:r>
              <a:rPr lang="en-US" altLang="ko-KR" dirty="0"/>
              <a:t>7</a:t>
            </a:r>
            <a:r>
              <a:rPr lang="ko-KR" altLang="en-US" dirty="0"/>
              <a:t>개월 반</a:t>
            </a:r>
            <a:r>
              <a:rPr lang="en-US" altLang="ko-KR" dirty="0"/>
              <a:t>)</a:t>
            </a:r>
            <a:endParaRPr lang="en-US" dirty="0"/>
          </a:p>
          <a:p>
            <a:pPr lvl="3"/>
            <a:r>
              <a:rPr lang="ko-KR" altLang="en-US" dirty="0"/>
              <a:t>하루에 </a:t>
            </a:r>
            <a:r>
              <a:rPr lang="en-US" altLang="ko-KR" dirty="0"/>
              <a:t>3</a:t>
            </a:r>
            <a:r>
              <a:rPr lang="ko-KR" altLang="en-US" dirty="0"/>
              <a:t>장 </a:t>
            </a:r>
            <a:r>
              <a:rPr lang="en-US" altLang="ko-KR" dirty="0"/>
              <a:t>= 396</a:t>
            </a:r>
            <a:r>
              <a:rPr lang="ko-KR" altLang="en-US" dirty="0"/>
              <a:t>일 </a:t>
            </a:r>
            <a:r>
              <a:rPr lang="en-US" altLang="ko-KR" dirty="0"/>
              <a:t>= 1.1</a:t>
            </a:r>
            <a:r>
              <a:rPr lang="ko-KR" altLang="en-US" dirty="0"/>
              <a:t>년 </a:t>
            </a:r>
            <a:r>
              <a:rPr lang="en-US" altLang="ko-KR" dirty="0"/>
              <a:t>(1</a:t>
            </a:r>
            <a:r>
              <a:rPr lang="ko-KR" altLang="en-US" dirty="0"/>
              <a:t>년 </a:t>
            </a:r>
            <a:r>
              <a:rPr lang="en-US" altLang="ko-KR" dirty="0"/>
              <a:t>1</a:t>
            </a:r>
            <a:r>
              <a:rPr lang="ko-KR" altLang="en-US" dirty="0"/>
              <a:t>개월</a:t>
            </a:r>
            <a:r>
              <a:rPr lang="en-US" altLang="ko-KR" dirty="0"/>
              <a:t>)</a:t>
            </a:r>
            <a:endParaRPr lang="en-US" dirty="0"/>
          </a:p>
          <a:p>
            <a:pPr lvl="3"/>
            <a:r>
              <a:rPr lang="ko-KR" altLang="en-US" dirty="0"/>
              <a:t>하루에 </a:t>
            </a:r>
            <a:r>
              <a:rPr lang="en-US" altLang="ko-KR" dirty="0"/>
              <a:t>4</a:t>
            </a:r>
            <a:r>
              <a:rPr lang="ko-KR" altLang="en-US" dirty="0"/>
              <a:t>장 </a:t>
            </a:r>
            <a:r>
              <a:rPr lang="en-US" altLang="ko-KR" dirty="0"/>
              <a:t>= 297</a:t>
            </a:r>
            <a:r>
              <a:rPr lang="ko-KR" altLang="en-US" dirty="0"/>
              <a:t>일 </a:t>
            </a:r>
            <a:r>
              <a:rPr lang="en-US" altLang="ko-KR" dirty="0"/>
              <a:t>= 0.81</a:t>
            </a:r>
            <a:r>
              <a:rPr lang="ko-KR" altLang="en-US" dirty="0"/>
              <a:t>년 </a:t>
            </a:r>
            <a:r>
              <a:rPr lang="en-US" altLang="ko-KR" dirty="0"/>
              <a:t>(10</a:t>
            </a:r>
            <a:r>
              <a:rPr lang="ko-KR" altLang="en-US" dirty="0"/>
              <a:t>개월</a:t>
            </a:r>
            <a:r>
              <a:rPr lang="en-US" altLang="ko-KR" dirty="0"/>
              <a:t>)</a:t>
            </a:r>
            <a:endParaRPr lang="en-US" dirty="0"/>
          </a:p>
          <a:p>
            <a:pPr lvl="3"/>
            <a:r>
              <a:rPr lang="ko-KR" altLang="en-US" dirty="0"/>
              <a:t>하루 </a:t>
            </a:r>
            <a:r>
              <a:rPr lang="en-US" altLang="ko-KR" dirty="0"/>
              <a:t>5</a:t>
            </a:r>
            <a:r>
              <a:rPr lang="ko-KR" altLang="en-US" dirty="0"/>
              <a:t>장 </a:t>
            </a:r>
            <a:r>
              <a:rPr lang="en-US" altLang="ko-KR" dirty="0"/>
              <a:t>= 237</a:t>
            </a:r>
            <a:r>
              <a:rPr lang="ko-KR" altLang="en-US" dirty="0"/>
              <a:t>일 </a:t>
            </a:r>
            <a:r>
              <a:rPr lang="en-US" altLang="ko-KR" dirty="0"/>
              <a:t>= 0.65</a:t>
            </a:r>
            <a:r>
              <a:rPr lang="ko-KR" altLang="en-US" dirty="0"/>
              <a:t>년 </a:t>
            </a:r>
            <a:r>
              <a:rPr lang="en-US" altLang="ko-KR" dirty="0"/>
              <a:t>(8</a:t>
            </a:r>
            <a:r>
              <a:rPr lang="ko-KR" altLang="en-US" dirty="0"/>
              <a:t>개월</a:t>
            </a:r>
            <a:r>
              <a:rPr lang="en-US" altLang="ko-KR" dirty="0"/>
              <a:t>)</a:t>
            </a:r>
            <a:endParaRPr lang="en-US" dirty="0"/>
          </a:p>
          <a:p>
            <a:pPr lvl="3"/>
            <a:r>
              <a:rPr lang="ko-KR" altLang="en-US" dirty="0"/>
              <a:t>하루 </a:t>
            </a:r>
            <a:r>
              <a:rPr lang="en-US" altLang="ko-KR" dirty="0"/>
              <a:t>6</a:t>
            </a:r>
            <a:r>
              <a:rPr lang="ko-KR" altLang="en-US" dirty="0"/>
              <a:t>장 </a:t>
            </a:r>
            <a:r>
              <a:rPr lang="en-US" altLang="ko-KR" dirty="0"/>
              <a:t>= 198</a:t>
            </a:r>
            <a:r>
              <a:rPr lang="ko-KR" altLang="en-US" dirty="0"/>
              <a:t>일 </a:t>
            </a:r>
            <a:r>
              <a:rPr lang="en-US" altLang="ko-KR" dirty="0"/>
              <a:t>= 0.54</a:t>
            </a:r>
            <a:r>
              <a:rPr lang="ko-KR" altLang="en-US" dirty="0"/>
              <a:t>년 </a:t>
            </a:r>
            <a:r>
              <a:rPr lang="en-US" altLang="ko-KR" dirty="0"/>
              <a:t>(6</a:t>
            </a:r>
            <a:r>
              <a:rPr lang="ko-KR" altLang="en-US" dirty="0"/>
              <a:t>개월 반</a:t>
            </a:r>
            <a:r>
              <a:rPr lang="en-US" altLang="ko-KR" dirty="0"/>
              <a:t>)</a:t>
            </a:r>
            <a:r>
              <a:rPr lang="en-US" dirty="0"/>
              <a:t> </a:t>
            </a:r>
          </a:p>
          <a:p>
            <a:pPr lvl="1"/>
            <a:r>
              <a:rPr lang="ko-KR" altLang="en-US" dirty="0"/>
              <a:t>또는 자신만의 시작일과 종료일을 선택하고 싶다면 커스텀을 선택하세요</a:t>
            </a:r>
            <a:endParaRPr lang="en-US" dirty="0"/>
          </a:p>
          <a:p>
            <a:pPr lvl="1"/>
            <a:endParaRPr lang="en-US" b="1" dirty="0"/>
          </a:p>
          <a:p>
            <a:pPr lvl="1"/>
            <a:r>
              <a:rPr lang="ko-KR" altLang="en-US" b="1" dirty="0"/>
              <a:t>해설은 챕터 길이로만 제공됩니다</a:t>
            </a:r>
            <a:endParaRPr lang="en-US" b="1" dirty="0"/>
          </a:p>
          <a:p>
            <a:pPr lvl="1"/>
            <a:r>
              <a:rPr lang="ko-KR" altLang="en-US" b="1" dirty="0"/>
              <a:t>가능한 </a:t>
            </a:r>
            <a:r>
              <a:rPr lang="en-US" altLang="ko-KR" b="1" dirty="0"/>
              <a:t>Duration </a:t>
            </a:r>
            <a:r>
              <a:rPr lang="ko-KR" altLang="en-US" b="1" dirty="0"/>
              <a:t>선택은 선택한 주제에 따라 다릅니다</a:t>
            </a:r>
            <a:endParaRPr lang="en-US" b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989570" y="4220308"/>
            <a:ext cx="732399" cy="4888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ko-KR" altLang="en-US" dirty="0"/>
              <a:t>읽기 주파수 선택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ko-KR" altLang="en-US" dirty="0"/>
              <a:t>선택</a:t>
            </a:r>
            <a:r>
              <a:rPr lang="en-US" altLang="ko-KR" dirty="0"/>
              <a:t>:</a:t>
            </a:r>
            <a:endParaRPr lang="en-US" dirty="0"/>
          </a:p>
          <a:p>
            <a:pPr lvl="1"/>
            <a:r>
              <a:rPr lang="ko-KR" altLang="en-US" dirty="0"/>
              <a:t>매일</a:t>
            </a:r>
            <a:endParaRPr lang="en-US" dirty="0"/>
          </a:p>
          <a:p>
            <a:pPr lvl="1"/>
            <a:r>
              <a:rPr lang="ko-KR" altLang="en-US" dirty="0"/>
              <a:t>격일로</a:t>
            </a:r>
            <a:endParaRPr lang="en-US" dirty="0"/>
          </a:p>
          <a:p>
            <a:pPr lvl="1"/>
            <a:r>
              <a:rPr lang="ko-KR" altLang="en-US" dirty="0"/>
              <a:t>주 </a:t>
            </a:r>
            <a:r>
              <a:rPr lang="en-US" altLang="ko-KR" dirty="0"/>
              <a:t>1-6</a:t>
            </a:r>
            <a:r>
              <a:rPr lang="ko-KR" altLang="en-US" dirty="0"/>
              <a:t>일</a:t>
            </a:r>
            <a:endParaRPr lang="en-US" dirty="0"/>
          </a:p>
          <a:p>
            <a:pPr lvl="2"/>
            <a:r>
              <a:rPr lang="ko-KR" altLang="en-US" dirty="0"/>
              <a:t>이 기간은 연속된 날들입니다</a:t>
            </a:r>
            <a:endParaRPr lang="en-US" dirty="0"/>
          </a:p>
          <a:p>
            <a:pPr lvl="3"/>
            <a:r>
              <a:rPr lang="ko-KR" altLang="en-US" dirty="0"/>
              <a:t>주 </a:t>
            </a:r>
            <a:r>
              <a:rPr lang="en-US" altLang="ko-KR" dirty="0"/>
              <a:t>3</a:t>
            </a:r>
            <a:r>
              <a:rPr lang="ko-KR" altLang="en-US" dirty="0"/>
              <a:t>일을 선택하면 </a:t>
            </a:r>
            <a:r>
              <a:rPr lang="en-US" altLang="ko-KR" dirty="0"/>
              <a:t>3</a:t>
            </a:r>
            <a:r>
              <a:rPr lang="ko-KR" altLang="en-US" dirty="0"/>
              <a:t>일 연속 독서하고 </a:t>
            </a:r>
            <a:r>
              <a:rPr lang="en-US" altLang="ko-KR" dirty="0"/>
              <a:t>4</a:t>
            </a:r>
            <a:r>
              <a:rPr lang="ko-KR" altLang="en-US" dirty="0"/>
              <a:t>일 쉬는 시간이 생깁니다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A41819-12FD-4487-8CD8-BAE10CBA23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31" t="27675" r="51250" b="33082"/>
          <a:stretch/>
        </p:blipFill>
        <p:spPr>
          <a:xfrm>
            <a:off x="2697480" y="1028699"/>
            <a:ext cx="4742232" cy="320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ko-KR" altLang="en-US" dirty="0"/>
              <a:t>하루 선택 읽기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ko-KR" altLang="en-US" dirty="0"/>
              <a:t>선택</a:t>
            </a:r>
            <a:r>
              <a:rPr lang="en-US" altLang="ko-KR" dirty="0"/>
              <a:t>:</a:t>
            </a:r>
            <a:endParaRPr lang="en-US" dirty="0"/>
          </a:p>
          <a:p>
            <a:pPr lvl="1"/>
            <a:r>
              <a:rPr lang="ko-KR" altLang="en-US" dirty="0"/>
              <a:t>하루에 한 번</a:t>
            </a:r>
            <a:r>
              <a:rPr lang="en-US" altLang="ko-KR" dirty="0"/>
              <a:t>(</a:t>
            </a:r>
            <a:r>
              <a:rPr lang="ko-KR" altLang="en-US" dirty="0"/>
              <a:t>오전 또는 오후 </a:t>
            </a:r>
            <a:r>
              <a:rPr lang="en-US" altLang="ko-KR" dirty="0"/>
              <a:t>)</a:t>
            </a:r>
            <a:endParaRPr lang="en-US" dirty="0"/>
          </a:p>
          <a:p>
            <a:pPr lvl="1"/>
            <a:r>
              <a:rPr lang="ko-KR" altLang="en-US" dirty="0"/>
              <a:t>하루 두 번</a:t>
            </a:r>
            <a:r>
              <a:rPr lang="en-US" altLang="ko-KR" dirty="0"/>
              <a:t>(</a:t>
            </a:r>
            <a:r>
              <a:rPr lang="ko-KR" altLang="en-US" dirty="0"/>
              <a:t>오전과 오후 </a:t>
            </a:r>
            <a:r>
              <a:rPr lang="en-US" altLang="ko-KR" dirty="0"/>
              <a:t>)</a:t>
            </a:r>
            <a:endParaRPr lang="en-US" dirty="0"/>
          </a:p>
          <a:p>
            <a:pPr lvl="2"/>
            <a:r>
              <a:rPr lang="ko-KR" altLang="en-US" dirty="0"/>
              <a:t>일일 독서는 오전과 저녁으로 균등하게 나눌 예정입니다</a:t>
            </a:r>
            <a:endParaRPr lang="en-US" dirty="0"/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7847A3-896C-4987-B5CD-B8E5759898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7675" r="18250" b="51570"/>
          <a:stretch/>
        </p:blipFill>
        <p:spPr>
          <a:xfrm>
            <a:off x="2589212" y="1484208"/>
            <a:ext cx="6803392" cy="239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ko-KR" altLang="en-US" sz="3000" dirty="0"/>
              <a:t>단락 또는 시 형식을 선택하세요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ko-KR" altLang="en-US" dirty="0"/>
              <a:t>단락 예시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시 예시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dirty="0"/>
              <a:t>교차 참조를 선택하신다면</a:t>
            </a:r>
            <a:r>
              <a:rPr lang="en-US" altLang="ko-KR" dirty="0"/>
              <a:t>, </a:t>
            </a:r>
            <a:r>
              <a:rPr lang="ko-KR" altLang="en-US" dirty="0"/>
              <a:t>구절 형식이 자동으로 선택됩니다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DB0DF7-57BD-44BF-804C-880646E5B8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31" t="27326" r="50969" b="53120"/>
          <a:stretch/>
        </p:blipFill>
        <p:spPr>
          <a:xfrm>
            <a:off x="2464832" y="894388"/>
            <a:ext cx="6164451" cy="205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ko-KR" altLang="en-US" sz="2400" dirty="0"/>
              <a:t>해설 포함 </a:t>
            </a:r>
            <a:r>
              <a:rPr lang="en-US" altLang="ko-KR" sz="2400" dirty="0"/>
              <a:t>- </a:t>
            </a:r>
            <a:r>
              <a:rPr lang="ko-KR" altLang="en-US" sz="2400" dirty="0"/>
              <a:t>계획에 포함할 챕터별 해설을 선택하세요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200" dirty="0"/>
              <a:t>챕터별 해설은 첫 번째 주제 그룹에 한해서만 볼 수 있으며</a:t>
            </a:r>
            <a:r>
              <a:rPr lang="en-US" altLang="ko-KR" sz="1200" dirty="0"/>
              <a:t>, </a:t>
            </a:r>
            <a:r>
              <a:rPr lang="ko-KR" altLang="en-US" sz="1200" dirty="0"/>
              <a:t>챕터 길이를 선택해야만 제공됩니다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ko-KR" altLang="en-US" dirty="0"/>
              <a:t>주석은 언어별로 알파벳 순으로 분류되어 있습니다</a:t>
            </a:r>
            <a:endParaRPr lang="en-US" dirty="0"/>
          </a:p>
          <a:p>
            <a:r>
              <a:rPr lang="en-US" altLang="ko-KR" dirty="0"/>
              <a:t>15</a:t>
            </a:r>
            <a:r>
              <a:rPr lang="ko-KR" altLang="en-US" dirty="0"/>
              <a:t>개 언어로 된 </a:t>
            </a:r>
            <a:r>
              <a:rPr lang="en-US" altLang="ko-KR" dirty="0"/>
              <a:t>155</a:t>
            </a:r>
            <a:r>
              <a:rPr lang="ko-KR" altLang="en-US" dirty="0"/>
              <a:t>개의 주석 중에서 선택할 수 있습니다</a:t>
            </a:r>
            <a:endParaRPr lang="en-US" dirty="0"/>
          </a:p>
          <a:p>
            <a:pPr lvl="1"/>
            <a:r>
              <a:rPr lang="ko-KR" altLang="en-US" dirty="0"/>
              <a:t>이것은 선택 사항입니다</a:t>
            </a:r>
            <a:r>
              <a:rPr lang="en-US" altLang="ko-KR" dirty="0"/>
              <a:t>. </a:t>
            </a:r>
            <a:r>
              <a:rPr lang="ko-KR" altLang="en-US" dirty="0"/>
              <a:t>해설을 원하지 않는다면 </a:t>
            </a:r>
            <a:r>
              <a:rPr lang="en-US" altLang="ko-KR" dirty="0"/>
              <a:t>'None'</a:t>
            </a:r>
            <a:r>
              <a:rPr lang="ko-KR" altLang="en-US" dirty="0"/>
              <a:t>으로 남겨주세요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ko-KR" altLang="en-US" dirty="0"/>
              <a:t>날짜별로 선택하세요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ko-KR" altLang="en-US" dirty="0"/>
              <a:t>일별 </a:t>
            </a:r>
            <a:r>
              <a:rPr lang="en-US" altLang="ko-KR" dirty="0"/>
              <a:t>– </a:t>
            </a:r>
            <a:r>
              <a:rPr lang="ko-KR" altLang="en-US" dirty="0"/>
              <a:t>예시 </a:t>
            </a:r>
            <a:r>
              <a:rPr lang="en-US" altLang="ko-KR" dirty="0"/>
              <a:t>– 1</a:t>
            </a:r>
            <a:r>
              <a:rPr lang="ko-KR" altLang="en-US" dirty="0"/>
              <a:t>일차</a:t>
            </a:r>
            <a:r>
              <a:rPr lang="en-US" altLang="ko-KR" dirty="0"/>
              <a:t>, 2</a:t>
            </a:r>
            <a:r>
              <a:rPr lang="ko-KR" altLang="en-US" dirty="0"/>
              <a:t>일차 등</a:t>
            </a:r>
            <a:r>
              <a:rPr lang="en-US" altLang="ko-KR" dirty="0"/>
              <a:t>.</a:t>
            </a:r>
            <a:endParaRPr lang="en-US" dirty="0"/>
          </a:p>
          <a:p>
            <a:r>
              <a:rPr lang="ko-KR" altLang="en-US" dirty="0"/>
              <a:t>날짜별 </a:t>
            </a:r>
            <a:r>
              <a:rPr lang="en-US" altLang="ko-KR" dirty="0"/>
              <a:t>– </a:t>
            </a:r>
            <a:r>
              <a:rPr lang="ko-KR" altLang="en-US" dirty="0"/>
              <a:t>예시 </a:t>
            </a:r>
            <a:r>
              <a:rPr lang="en-US" altLang="ko-KR" dirty="0"/>
              <a:t>– 1</a:t>
            </a:r>
            <a:r>
              <a:rPr lang="ko-KR" altLang="en-US" dirty="0"/>
              <a:t>월 </a:t>
            </a:r>
            <a:r>
              <a:rPr lang="en-US" altLang="ko-KR" dirty="0"/>
              <a:t>1</a:t>
            </a:r>
            <a:r>
              <a:rPr lang="ko-KR" altLang="en-US" dirty="0"/>
              <a:t>일</a:t>
            </a:r>
            <a:r>
              <a:rPr lang="en-US" altLang="ko-KR" dirty="0"/>
              <a:t>, 1</a:t>
            </a:r>
            <a:r>
              <a:rPr lang="ko-KR" altLang="en-US" dirty="0"/>
              <a:t>월 </a:t>
            </a:r>
            <a:r>
              <a:rPr lang="en-US" altLang="ko-KR" dirty="0"/>
              <a:t>2</a:t>
            </a:r>
            <a:r>
              <a:rPr lang="ko-KR" altLang="en-US" dirty="0"/>
              <a:t>일 등</a:t>
            </a:r>
            <a:r>
              <a:rPr lang="en-US" altLang="ko-KR" dirty="0"/>
              <a:t>.</a:t>
            </a:r>
            <a:endParaRPr lang="en-US" dirty="0"/>
          </a:p>
          <a:p>
            <a:r>
              <a:rPr lang="ko-KR" altLang="en-US" dirty="0"/>
              <a:t>날짜별 </a:t>
            </a:r>
            <a:r>
              <a:rPr lang="en-US" altLang="ko-KR" dirty="0"/>
              <a:t>– </a:t>
            </a:r>
            <a:r>
              <a:rPr lang="ko-KR" altLang="en-US" dirty="0"/>
              <a:t>헤더에는 두 가지 모두 표시되어 있고 날짜가 먼저 표시됩니다</a:t>
            </a:r>
            <a:endParaRPr lang="en-US" dirty="0"/>
          </a:p>
          <a:p>
            <a:r>
              <a:rPr lang="ko-KR" altLang="en-US" dirty="0"/>
              <a:t>날짜와 요일별 </a:t>
            </a:r>
            <a:r>
              <a:rPr lang="en-US" altLang="ko-KR" dirty="0"/>
              <a:t>- </a:t>
            </a:r>
            <a:r>
              <a:rPr lang="ko-KR" altLang="en-US" dirty="0"/>
              <a:t>헤더에 날짜가 먼저 나오는 두 가지 모두 표시됩니다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95E7F4-F438-4F86-BC7C-1BE743C3CD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50" t="29070" r="62219" b="46337"/>
          <a:stretch/>
        </p:blipFill>
        <p:spPr>
          <a:xfrm>
            <a:off x="2589212" y="1337309"/>
            <a:ext cx="4085908" cy="263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131368"/>
            <a:ext cx="9096972" cy="739657"/>
          </a:xfrm>
        </p:spPr>
        <p:txBody>
          <a:bodyPr>
            <a:noAutofit/>
          </a:bodyPr>
          <a:lstStyle/>
          <a:p>
            <a:r>
              <a:rPr lang="ko-KR" altLang="en-US" sz="2000" dirty="0"/>
              <a:t>달력을 클릭하여 독서 시작일을 선택하세요</a:t>
            </a:r>
            <a:r>
              <a:rPr lang="en-US" altLang="ko-KR" sz="2000" dirty="0"/>
              <a:t>. </a:t>
            </a:r>
            <a:r>
              <a:rPr lang="ko-KR" altLang="en-US" sz="2000" dirty="0"/>
              <a:t>사용자 지정 기간을 선택했다면</a:t>
            </a:r>
            <a:r>
              <a:rPr lang="en-US" altLang="ko-KR" sz="2000" dirty="0"/>
              <a:t>, </a:t>
            </a:r>
            <a:r>
              <a:rPr lang="ko-KR" altLang="en-US" sz="2000" dirty="0"/>
              <a:t>독서 종료일을 선택하세요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사용자 지정 기간을 선택했을 때만 값을 입력하세요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2000" dirty="0"/>
              <a:t>읽기 종료일은 </a:t>
            </a:r>
            <a:r>
              <a:rPr lang="en-US" altLang="ko-KR" sz="2000" dirty="0"/>
              <a:t>Duration </a:t>
            </a:r>
            <a:r>
              <a:rPr lang="ko-KR" altLang="en-US" sz="2000" dirty="0"/>
              <a:t>드롭다운에서 </a:t>
            </a:r>
            <a:r>
              <a:rPr lang="en-US" altLang="ko-KR" sz="2000" dirty="0"/>
              <a:t>'</a:t>
            </a:r>
            <a:r>
              <a:rPr lang="ko-KR" altLang="en-US" sz="2000" dirty="0"/>
              <a:t>관습 기간</a:t>
            </a:r>
            <a:r>
              <a:rPr lang="en-US" altLang="ko-KR" sz="2000" dirty="0"/>
              <a:t>''</a:t>
            </a:r>
            <a:r>
              <a:rPr lang="ko-KR" altLang="en-US" sz="2000" dirty="0"/>
              <a:t>을 선택하지 않으면 선택할 수 없습니다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시작 날짜는 날짜 헤더를 선택해도 필수입니다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3B1ADC-9A62-45F7-82D2-24CED3BC63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37" t="38139" r="18156" b="50574"/>
          <a:stretch/>
        </p:blipFill>
        <p:spPr>
          <a:xfrm>
            <a:off x="1618219" y="970607"/>
            <a:ext cx="8867911" cy="123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ko-KR" altLang="en-US" dirty="0"/>
              <a:t>전자책 형식 선택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/>
          </a:bodyPr>
          <a:lstStyle/>
          <a:p>
            <a:r>
              <a:rPr lang="en-US" altLang="ko-KR" dirty="0"/>
              <a:t>'</a:t>
            </a:r>
            <a:r>
              <a:rPr lang="ko-KR" altLang="en-US" dirty="0"/>
              <a:t>성경 포함</a:t>
            </a:r>
            <a:r>
              <a:rPr lang="en-US" altLang="ko-KR" dirty="0"/>
              <a:t>'</a:t>
            </a:r>
            <a:r>
              <a:rPr lang="ko-KR" altLang="en-US" dirty="0"/>
              <a:t>이 </a:t>
            </a:r>
            <a:r>
              <a:rPr lang="en-US" altLang="ko-KR" dirty="0"/>
              <a:t>'</a:t>
            </a:r>
            <a:r>
              <a:rPr lang="ko-KR" altLang="en-US" dirty="0"/>
              <a:t>예</a:t>
            </a:r>
            <a:r>
              <a:rPr lang="en-US" altLang="ko-KR" dirty="0"/>
              <a:t>'</a:t>
            </a:r>
            <a:r>
              <a:rPr lang="ko-KR" altLang="en-US" dirty="0"/>
              <a:t>일 때만 선택 가능</a:t>
            </a:r>
            <a:endParaRPr lang="en-US" dirty="0"/>
          </a:p>
          <a:p>
            <a:r>
              <a:rPr lang="ko-KR" altLang="en-US" dirty="0"/>
              <a:t>선택은 사용하려는 전자책 리더기에 따라 달라집니다</a:t>
            </a:r>
            <a:r>
              <a:rPr lang="en-US" dirty="0"/>
              <a:t>.  </a:t>
            </a:r>
          </a:p>
          <a:p>
            <a:pPr lvl="1"/>
            <a:r>
              <a:rPr lang="en-US" altLang="ko-KR" dirty="0"/>
              <a:t>PDF – </a:t>
            </a:r>
            <a:r>
              <a:rPr lang="ko-KR" altLang="en-US" dirty="0"/>
              <a:t>웹 브라우저 및 대부분의 전자책 리더기에서 사용하는 범용 형식</a:t>
            </a:r>
            <a:endParaRPr lang="en-US" dirty="0"/>
          </a:p>
          <a:p>
            <a:pPr lvl="1"/>
            <a:r>
              <a:rPr lang="en-US" altLang="ko-KR" dirty="0"/>
              <a:t>EPUB – </a:t>
            </a:r>
            <a:r>
              <a:rPr lang="ko-KR" altLang="en-US" dirty="0"/>
              <a:t>이 선택지는 반스 앤 노블 누크</a:t>
            </a:r>
            <a:r>
              <a:rPr lang="en-US" altLang="ko-KR" dirty="0"/>
              <a:t> </a:t>
            </a:r>
            <a:r>
              <a:rPr lang="ko-KR" altLang="en-US" dirty="0"/>
              <a:t>앱</a:t>
            </a:r>
            <a:r>
              <a:rPr lang="en-US" altLang="ko-KR" dirty="0"/>
              <a:t>, </a:t>
            </a:r>
            <a:r>
              <a:rPr lang="ko-KR" altLang="en-US" dirty="0"/>
              <a:t>아마존 킨들 앱</a:t>
            </a:r>
            <a:r>
              <a:rPr lang="en-US" altLang="ko-KR" dirty="0"/>
              <a:t>, </a:t>
            </a:r>
            <a:r>
              <a:rPr lang="ko-KR" altLang="en-US" dirty="0"/>
              <a:t>그리고 대부분의 전자책 리더 앱에서 사용됩니다</a:t>
            </a:r>
            <a:endParaRPr lang="en-US" dirty="0"/>
          </a:p>
          <a:p>
            <a:pPr lvl="2"/>
            <a:r>
              <a:rPr lang="en-US" altLang="ko-KR" dirty="0"/>
              <a:t>EPUB </a:t>
            </a:r>
            <a:r>
              <a:rPr lang="ko-KR" altLang="en-US" dirty="0"/>
              <a:t>전자책 파일은 크기가 훨씬 작습니다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이 중 하나만 선택할 수 있습니다</a:t>
            </a:r>
            <a:r>
              <a:rPr lang="en-US" altLang="ko-KR" dirty="0"/>
              <a:t>. </a:t>
            </a:r>
            <a:r>
              <a:rPr lang="ko-KR" altLang="en-US" dirty="0"/>
              <a:t>읽기 계획을 </a:t>
            </a:r>
            <a:r>
              <a:rPr lang="en-US" altLang="ko-KR" dirty="0"/>
              <a:t>txt, docx, mobi </a:t>
            </a:r>
            <a:r>
              <a:rPr lang="ko-KR" altLang="en-US" dirty="0"/>
              <a:t>등 다른 형식으로 원하시면 </a:t>
            </a:r>
            <a:r>
              <a:rPr lang="en-US" altLang="ko-KR" dirty="0"/>
              <a:t>'</a:t>
            </a:r>
            <a:r>
              <a:rPr lang="ko-KR" altLang="en-US" dirty="0"/>
              <a:t>추가 요청 입력</a:t>
            </a:r>
            <a:r>
              <a:rPr lang="en-US" altLang="ko-KR" dirty="0"/>
              <a:t>' </a:t>
            </a:r>
            <a:r>
              <a:rPr lang="ko-KR" altLang="en-US" dirty="0"/>
              <a:t>텍스트란에 알려주시면 최대한 조정해 드리겠습니다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dirty="0"/>
              <a:t>성경 구절을 포함할 경우</a:t>
            </a:r>
            <a:r>
              <a:rPr lang="en-US" altLang="ko-KR" dirty="0"/>
              <a:t>, PDF</a:t>
            </a:r>
            <a:r>
              <a:rPr lang="ko-KR" altLang="en-US" dirty="0"/>
              <a:t>와 </a:t>
            </a:r>
            <a:r>
              <a:rPr lang="en-US" altLang="ko-KR" dirty="0"/>
              <a:t>Epub </a:t>
            </a:r>
            <a:r>
              <a:rPr lang="ko-KR" altLang="en-US" dirty="0"/>
              <a:t>중 하나를 선택하세요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dirty="0"/>
              <a:t>만약 귀하의 버전이 저작권이 있거나 가이드를 선택했다면</a:t>
            </a:r>
            <a:r>
              <a:rPr lang="en-US" altLang="ko-KR" dirty="0"/>
              <a:t>, </a:t>
            </a:r>
            <a:r>
              <a:rPr lang="ko-KR" altLang="en-US" dirty="0"/>
              <a:t>이 선택은 잠기고 기본 설정은 </a:t>
            </a:r>
            <a:r>
              <a:rPr lang="en-US" altLang="ko-KR" dirty="0"/>
              <a:t>PDF </a:t>
            </a:r>
            <a:r>
              <a:rPr lang="ko-KR" altLang="en-US" dirty="0"/>
              <a:t>차트가 됩니다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CBBA3C-AFAE-4296-90CB-6668E9CF9B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13" t="38663" r="51344" b="39535"/>
          <a:stretch/>
        </p:blipFill>
        <p:spPr>
          <a:xfrm>
            <a:off x="1758463" y="876310"/>
            <a:ext cx="3760470" cy="1428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8494DD-A8C2-483E-99E2-31081A3FA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44" t="38837" r="50875" b="50543"/>
          <a:stretch/>
        </p:blipFill>
        <p:spPr>
          <a:xfrm>
            <a:off x="5600699" y="1371601"/>
            <a:ext cx="5760669" cy="103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예수님이 말씀하시는 구절을 위한 선택적 폰트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ko-KR" altLang="en-US" dirty="0"/>
              <a:t>예수님이 말씀하시는 전체 구절은 선택적으로 빨간색 또는 굵은 이탤릭체로 작성할 수 있습니다</a:t>
            </a:r>
            <a:r>
              <a:rPr lang="en-US" dirty="0"/>
              <a:t>.</a:t>
            </a:r>
          </a:p>
          <a:p>
            <a:pPr lvl="1"/>
            <a:r>
              <a:rPr lang="ko-KR" altLang="en-US" dirty="0"/>
              <a:t>이 선택을 건너뛰거나 기본 폰트를 사용하려면 </a:t>
            </a:r>
            <a:r>
              <a:rPr lang="en-US" altLang="ko-KR" dirty="0"/>
              <a:t>'</a:t>
            </a:r>
            <a:r>
              <a:rPr lang="ko-KR" altLang="en-US" dirty="0"/>
              <a:t>없음</a:t>
            </a:r>
            <a:r>
              <a:rPr lang="en-US" altLang="ko-KR" dirty="0"/>
              <a:t>'</a:t>
            </a:r>
            <a:r>
              <a:rPr lang="ko-KR" altLang="en-US" dirty="0"/>
              <a:t>을 선택하세요</a:t>
            </a:r>
            <a:endParaRPr lang="en-US" dirty="0"/>
          </a:p>
          <a:p>
            <a:r>
              <a:rPr lang="ko-KR" altLang="en-US" dirty="0"/>
              <a:t>이 옵션은 성경 구절을 포함할 때만 가능합니다</a:t>
            </a:r>
            <a:endParaRPr lang="en-US" dirty="0"/>
          </a:p>
          <a:p>
            <a:r>
              <a:rPr lang="ko-KR" altLang="en-US" dirty="0"/>
              <a:t>교차 참조 텍스트는 선택 글꼴에서 제외됩니다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86E67A-E503-4D94-8D74-4B45FB330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99" t="28372" r="17969" b="47035"/>
          <a:stretch/>
        </p:blipFill>
        <p:spPr>
          <a:xfrm>
            <a:off x="2589211" y="1200150"/>
            <a:ext cx="7173473" cy="296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선택 사항</a:t>
            </a:r>
            <a:r>
              <a:rPr lang="en-US" altLang="ko-KR" dirty="0"/>
              <a:t>: </a:t>
            </a:r>
            <a:r>
              <a:rPr lang="ko-KR" altLang="en-US" dirty="0"/>
              <a:t>앞으로 </a:t>
            </a:r>
            <a:r>
              <a:rPr lang="en-US" altLang="ko-KR" dirty="0"/>
              <a:t>WBP</a:t>
            </a:r>
            <a:r>
              <a:rPr lang="ko-KR" altLang="en-US" dirty="0"/>
              <a:t>로부터 이메일을 받지 않기를 원한다면 아니오를 선택하세요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5ADA35-B331-414D-A5AC-799E47FF9E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31" t="39535" r="51062" b="40919"/>
          <a:stretch/>
        </p:blipFill>
        <p:spPr>
          <a:xfrm>
            <a:off x="2592925" y="1678566"/>
            <a:ext cx="7966166" cy="26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EA28FB-1271-4FB6-ABE3-CFD0B186A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1" t="13547" r="22469" b="55407"/>
          <a:stretch/>
        </p:blipFill>
        <p:spPr>
          <a:xfrm>
            <a:off x="571499" y="1547152"/>
            <a:ext cx="11026279" cy="24533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ko-KR" altLang="en-US" dirty="0"/>
              <a:t>전자책 요청 페이지로 이동하세요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7634361" y="1757127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8412124" y="1147527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선택사항</a:t>
            </a:r>
            <a:r>
              <a:rPr lang="en-US" altLang="ko-KR" dirty="0"/>
              <a:t>: </a:t>
            </a:r>
            <a:r>
              <a:rPr lang="ko-KR" altLang="en-US" dirty="0"/>
              <a:t>추가 요청을 여기에 입력하세요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/>
          </a:bodyPr>
          <a:lstStyle/>
          <a:p>
            <a:r>
              <a:rPr lang="ko-KR" altLang="en-US" dirty="0"/>
              <a:t>추가 요청은 자유 형식 텍스트 박스에서 할 수 있습니다</a:t>
            </a:r>
            <a:r>
              <a:rPr lang="en-US" dirty="0"/>
              <a:t>.  </a:t>
            </a:r>
          </a:p>
          <a:p>
            <a:r>
              <a:rPr lang="ko-KR" altLang="en-US" dirty="0"/>
              <a:t>예를 들어</a:t>
            </a:r>
            <a:r>
              <a:rPr lang="en-US" altLang="ko-KR" dirty="0"/>
              <a:t>, </a:t>
            </a:r>
            <a:r>
              <a:rPr lang="ko-KR" altLang="en-US" dirty="0"/>
              <a:t>여러 형식이나 다른 형식으로 읽기 계획을 원할 수 있습니다</a:t>
            </a:r>
            <a:r>
              <a:rPr lang="en-US" altLang="ko-KR" dirty="0"/>
              <a:t>. </a:t>
            </a:r>
            <a:r>
              <a:rPr lang="ko-KR" altLang="en-US" dirty="0"/>
              <a:t>가능하다면 어떤 요청도 수용하겠습니다</a:t>
            </a:r>
            <a:r>
              <a:rPr lang="en-US" dirty="0"/>
              <a:t>. </a:t>
            </a:r>
          </a:p>
          <a:p>
            <a:r>
              <a:rPr lang="ko-KR" altLang="en-US" dirty="0"/>
              <a:t>섞어 쓰는 것도 좋을 것 같아요</a:t>
            </a:r>
            <a:r>
              <a:rPr lang="en-US" altLang="ko-KR" dirty="0"/>
              <a:t>. </a:t>
            </a:r>
            <a:r>
              <a:rPr lang="ko-KR" altLang="en-US" dirty="0"/>
              <a:t>예를 들어 구약성서는 한 버전에서</a:t>
            </a:r>
            <a:r>
              <a:rPr lang="en-US" altLang="ko-KR" dirty="0"/>
              <a:t>, </a:t>
            </a:r>
            <a:r>
              <a:rPr lang="ko-KR" altLang="en-US" dirty="0"/>
              <a:t>신약은 다른 버전에서 선택하세요</a:t>
            </a:r>
            <a:r>
              <a:rPr lang="en-US" dirty="0"/>
              <a:t>.</a:t>
            </a:r>
          </a:p>
          <a:p>
            <a:pPr lvl="1"/>
            <a:r>
              <a:rPr lang="ko-KR" altLang="en-US" dirty="0"/>
              <a:t>추가 요청을 통해 진행하시거나 저희 연락처 페이지에서 문의하실 수 있습니다</a:t>
            </a:r>
            <a:endParaRPr lang="en-US" dirty="0"/>
          </a:p>
          <a:p>
            <a:pPr lvl="1"/>
            <a:r>
              <a:rPr lang="ko-KR" altLang="en-US" dirty="0"/>
              <a:t>이런 종류의 요청은 저희 쪽에서 처리하는 데 시간이 좀 더 걸릴 수 있습니다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FA427-8191-4693-A919-F39B0243F8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31" t="38314" r="17687" b="50000"/>
          <a:stretch/>
        </p:blipFill>
        <p:spPr>
          <a:xfrm>
            <a:off x="2589211" y="1518286"/>
            <a:ext cx="8791581" cy="165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Please let us know how you heard about us and if this is your first time reading the Bible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2000" dirty="0"/>
              <a:t>이 정보는 가능한 한 많은 사람들에게 다가가는 데 도움이 될 것입니다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6B3C19-F20B-4675-8D32-1A590D7783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75" t="48082" r="57156" b="32372"/>
          <a:stretch/>
        </p:blipFill>
        <p:spPr>
          <a:xfrm>
            <a:off x="2592924" y="1905000"/>
            <a:ext cx="6648809" cy="268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ko-KR" altLang="en-US" dirty="0"/>
              <a:t>제출 버튼을 클릭하세요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ko-KR" altLang="en-US" dirty="0"/>
              <a:t>필수 선택 항목을 놓치지 않고 완전히 작성하셨다면 확인 페이지로 안내됩니다</a:t>
            </a:r>
            <a:endParaRPr lang="en-US" dirty="0"/>
          </a:p>
          <a:p>
            <a:r>
              <a:rPr lang="ko-KR" altLang="en-US" dirty="0"/>
              <a:t>선택을 놓쳤다면</a:t>
            </a:r>
            <a:r>
              <a:rPr lang="en-US" altLang="ko-KR" dirty="0"/>
              <a:t>, </a:t>
            </a:r>
            <a:r>
              <a:rPr lang="ko-KR" altLang="en-US" dirty="0"/>
              <a:t>필드를 채우거나 선택하라는 안내가 뜨게 됩니다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B492F7-588B-4C50-A070-9FB51EAD11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0989" r="17594" b="55482"/>
          <a:stretch/>
        </p:blipFill>
        <p:spPr>
          <a:xfrm>
            <a:off x="3067049" y="4404331"/>
            <a:ext cx="6876443" cy="1543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F20813-CA00-4E73-9170-526F882790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56" t="69186" r="73281" b="23140"/>
          <a:stretch/>
        </p:blipFill>
        <p:spPr>
          <a:xfrm>
            <a:off x="2629534" y="1302684"/>
            <a:ext cx="2835936" cy="122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ko-KR" altLang="en-US" sz="2000" dirty="0"/>
              <a:t>견진성 페이지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00F117-09CD-47D7-AF0E-089BD6675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44" t="13372" r="38125" b="13721"/>
          <a:stretch/>
        </p:blipFill>
        <p:spPr>
          <a:xfrm>
            <a:off x="3943350" y="228599"/>
            <a:ext cx="3886200" cy="64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확인 페이지 계속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ko-KR" altLang="en-US" dirty="0"/>
              <a:t>선택에 만족하신다면 확인 후 요청 전송을 클릭하세요</a:t>
            </a:r>
            <a:endParaRPr lang="en-US" dirty="0"/>
          </a:p>
          <a:p>
            <a:r>
              <a:rPr lang="ko-KR" altLang="en-US" dirty="0"/>
              <a:t>아니면 다시 돌아가서 수정할 수 있습니다</a:t>
            </a:r>
            <a:r>
              <a:rPr lang="en-US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0BAF0D-6B59-48A8-A615-AEB8C98D1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44" t="85058" r="56219" b="6570"/>
          <a:stretch/>
        </p:blipFill>
        <p:spPr>
          <a:xfrm>
            <a:off x="2592924" y="1058335"/>
            <a:ext cx="5475247" cy="141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ko-KR" altLang="en-US" dirty="0"/>
              <a:t>성공적인 제출 페이지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/>
          </a:bodyPr>
          <a:lstStyle/>
          <a:p>
            <a:r>
              <a:rPr lang="ko-KR" altLang="en-US" dirty="0"/>
              <a:t>안전한 발송자 목록에 </a:t>
            </a:r>
            <a:r>
              <a:rPr lang="en-US" altLang="ko-KR" dirty="0"/>
              <a:t>gary@worldbibleplans.com </a:t>
            </a:r>
            <a:r>
              <a:rPr lang="ko-KR" altLang="en-US" dirty="0"/>
              <a:t>를 추가하는 것이 매우 중요합니다</a:t>
            </a:r>
            <a:endParaRPr lang="en-US" dirty="0"/>
          </a:p>
          <a:p>
            <a:pPr lvl="1"/>
            <a:r>
              <a:rPr lang="ko-KR" altLang="en-US" dirty="0"/>
              <a:t>그렇지 않으면 첨부파일이나 링크가 쓰레기 메일이나 스팸 폴더에 들어갈 수 있습니다</a:t>
            </a:r>
            <a:endParaRPr lang="en-US" dirty="0"/>
          </a:p>
          <a:p>
            <a:r>
              <a:rPr lang="ko-KR" altLang="en-US" dirty="0"/>
              <a:t>요청 처리 시간은 </a:t>
            </a:r>
            <a:r>
              <a:rPr lang="en-US" altLang="ko-KR" dirty="0"/>
              <a:t>24</a:t>
            </a:r>
            <a:r>
              <a:rPr lang="ko-KR" altLang="en-US" dirty="0"/>
              <a:t>시간 미만이며</a:t>
            </a:r>
            <a:r>
              <a:rPr lang="en-US" altLang="ko-KR" dirty="0"/>
              <a:t>, </a:t>
            </a:r>
            <a:r>
              <a:rPr lang="ko-KR" altLang="en-US" dirty="0"/>
              <a:t>사유가 없는 한</a:t>
            </a:r>
            <a:endParaRPr lang="en-US" dirty="0"/>
          </a:p>
          <a:p>
            <a:pPr lvl="1"/>
            <a:r>
              <a:rPr lang="en-US" altLang="ko-KR" dirty="0"/>
              <a:t>24</a:t>
            </a:r>
            <a:r>
              <a:rPr lang="ko-KR" altLang="en-US" dirty="0"/>
              <a:t>시간 이내에 </a:t>
            </a:r>
            <a:r>
              <a:rPr lang="en-US" altLang="ko-KR" dirty="0"/>
              <a:t>gary@worldbibleplans.com </a:t>
            </a:r>
            <a:r>
              <a:rPr lang="ko-KR" altLang="en-US" dirty="0"/>
              <a:t>로부터 이메일을 받지 못하면 정크닉이나 스팸 폴더를 확인하세요</a:t>
            </a:r>
            <a:r>
              <a:rPr lang="en-US" altLang="ko-KR" dirty="0"/>
              <a:t>.</a:t>
            </a:r>
            <a:endParaRPr lang="en-US" dirty="0"/>
          </a:p>
          <a:p>
            <a:pPr lvl="2"/>
            <a:r>
              <a:rPr lang="ko-KR" altLang="en-US" dirty="0"/>
              <a:t>아직 저희로부터 이메일을 받지 못하셨다면</a:t>
            </a:r>
            <a:r>
              <a:rPr lang="en-US" altLang="ko-KR" dirty="0"/>
              <a:t>, </a:t>
            </a:r>
            <a:r>
              <a:rPr lang="ko-KR" altLang="en-US" dirty="0"/>
              <a:t>저희 연락처 페이지에서 메시지를 보내주세요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56260C-0047-4780-B8AA-2A2AFE2132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01" t="29500" r="11888" b="53333"/>
          <a:stretch/>
        </p:blipFill>
        <p:spPr>
          <a:xfrm>
            <a:off x="2592924" y="1628478"/>
            <a:ext cx="7936277" cy="180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ko-KR" altLang="en-US" sz="2000" dirty="0"/>
              <a:t>이것이 요청서입니다 </a:t>
            </a:r>
            <a:r>
              <a:rPr lang="en-US" altLang="ko-KR" sz="2000" dirty="0"/>
              <a:t>– </a:t>
            </a:r>
            <a:r>
              <a:rPr lang="ko-KR" altLang="en-US" sz="2000" dirty="0"/>
              <a:t>다음 슬라이드에서 자세히 설명하겠습니다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66F1A1-263D-437B-8AAD-2895DB4228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32" t="21221" r="33718" b="7442"/>
          <a:stretch/>
        </p:blipFill>
        <p:spPr>
          <a:xfrm>
            <a:off x="3737609" y="644428"/>
            <a:ext cx="5267945" cy="598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형식의 메커니즘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ko-KR" altLang="en-US" dirty="0"/>
              <a:t>양식을 왼쪽에서 오른쪽</a:t>
            </a:r>
            <a:r>
              <a:rPr lang="en-US" altLang="ko-KR" dirty="0"/>
              <a:t>, </a:t>
            </a:r>
            <a:r>
              <a:rPr lang="ko-KR" altLang="en-US" dirty="0"/>
              <a:t>위에서 아래로 모두 작성하는 것이 중요합니다</a:t>
            </a:r>
            <a:endParaRPr lang="en-US" u="sng" dirty="0"/>
          </a:p>
          <a:p>
            <a:pPr lvl="1"/>
            <a:r>
              <a:rPr lang="ko-KR" altLang="en-US" dirty="0"/>
              <a:t>양식의 한 섹션을 작성한 후 이미 선택한 필드를 변경하면 모든 선택지가 기본값으로 되돌아가고 선택한 항목도 사라집니다</a:t>
            </a:r>
            <a:r>
              <a:rPr lang="en-US" altLang="ko-KR" dirty="0"/>
              <a:t>.</a:t>
            </a:r>
            <a:endParaRPr lang="en-US" dirty="0"/>
          </a:p>
          <a:p>
            <a:pPr lvl="2"/>
            <a:r>
              <a:rPr lang="ko-KR" altLang="en-US" dirty="0"/>
              <a:t>예를 들어</a:t>
            </a:r>
            <a:r>
              <a:rPr lang="en-US" altLang="ko-KR" dirty="0"/>
              <a:t>, </a:t>
            </a:r>
            <a:r>
              <a:rPr lang="ko-KR" altLang="en-US" dirty="0"/>
              <a:t>버전을 선택하고 나머지 양식을 작성한 후 버전을 변경하면</a:t>
            </a:r>
            <a:r>
              <a:rPr lang="en-US" altLang="ko-KR" dirty="0"/>
              <a:t>, </a:t>
            </a:r>
            <a:r>
              <a:rPr lang="ko-KR" altLang="en-US" dirty="0"/>
              <a:t>이후 모든 필드를 다시 작성해야 합니다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9EEB2D-E2C9-426E-9917-90D39FA021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7" t="29333" r="13789" b="35500"/>
          <a:stretch/>
        </p:blipFill>
        <p:spPr>
          <a:xfrm>
            <a:off x="2592924" y="845819"/>
            <a:ext cx="6684927" cy="325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형태의 논리 규칙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선택한 선택에 따라 일부 선택지는 사용할 수 없게 됩니다</a:t>
            </a:r>
            <a:endParaRPr lang="en-US" sz="2400" dirty="0"/>
          </a:p>
          <a:p>
            <a:pPr lvl="1"/>
            <a:r>
              <a:rPr lang="ko-KR" altLang="en-US" sz="2000" dirty="0"/>
              <a:t>때로는 전체 드롭다운이</a:t>
            </a:r>
            <a:endParaRPr lang="en-US" sz="2000" dirty="0"/>
          </a:p>
          <a:p>
            <a:pPr lvl="1"/>
            <a:r>
              <a:rPr lang="ko-KR" altLang="en-US" sz="2000" dirty="0"/>
              <a:t>때로는 드롭다운 내에서만 선택이 이루어지기도 합니다</a:t>
            </a:r>
            <a:endParaRPr lang="en-US" sz="2000" dirty="0"/>
          </a:p>
          <a:p>
            <a:pPr lvl="2"/>
            <a:r>
              <a:rPr lang="ko-KR" altLang="en-US" sz="1800" dirty="0"/>
              <a:t>예를 들어</a:t>
            </a:r>
            <a:r>
              <a:rPr lang="en-US" altLang="ko-KR" sz="1800" dirty="0"/>
              <a:t>: </a:t>
            </a:r>
            <a:r>
              <a:rPr lang="ko-KR" altLang="en-US" sz="1800" dirty="0"/>
              <a:t>저작권이 있는 버전을 선택하셨다면</a:t>
            </a:r>
            <a:r>
              <a:rPr lang="en-US" altLang="ko-KR" sz="1800" dirty="0"/>
              <a:t>, </a:t>
            </a:r>
            <a:r>
              <a:rPr lang="ko-KR" altLang="en-US" sz="1800" dirty="0"/>
              <a:t>저희는 성경을 제공할 수 없고 안내서만 제공합니다</a:t>
            </a:r>
            <a:r>
              <a:rPr lang="en-US" altLang="ko-KR" sz="1800" dirty="0"/>
              <a:t>.</a:t>
            </a:r>
            <a:endParaRPr lang="en-US" sz="1800" dirty="0"/>
          </a:p>
          <a:p>
            <a:pPr lvl="3"/>
            <a:r>
              <a:rPr lang="ko-KR" altLang="en-US" sz="1600" dirty="0"/>
              <a:t>선택된 책은 잠깁니다</a:t>
            </a:r>
            <a:endParaRPr lang="en-US" sz="1600" dirty="0"/>
          </a:p>
          <a:p>
            <a:pPr lvl="3"/>
            <a:r>
              <a:rPr lang="ko-KR" altLang="en-US" sz="1600" dirty="0"/>
              <a:t>성경 포함은 잠깁니다</a:t>
            </a:r>
            <a:r>
              <a:rPr lang="en-US" sz="1600" dirty="0"/>
              <a:t> </a:t>
            </a:r>
          </a:p>
          <a:p>
            <a:pPr lvl="4"/>
            <a:r>
              <a:rPr lang="ko-KR" altLang="en-US" sz="1600" dirty="0"/>
              <a:t>아니요</a:t>
            </a:r>
            <a:r>
              <a:rPr lang="en-US" altLang="ko-KR" sz="1600" dirty="0"/>
              <a:t>. </a:t>
            </a:r>
            <a:r>
              <a:rPr lang="ko-KR" altLang="en-US" sz="1600" dirty="0"/>
              <a:t>가이드 제공은 기본 사양이 됩니다</a:t>
            </a:r>
            <a:endParaRPr lang="en-US" sz="1600" dirty="0"/>
          </a:p>
          <a:p>
            <a:pPr lvl="3"/>
            <a:r>
              <a:rPr lang="ko-KR" altLang="en-US" sz="1600" dirty="0"/>
              <a:t>교차 참조 포함은 잠깁니다</a:t>
            </a:r>
            <a:endParaRPr lang="en-US" sz="1600" dirty="0"/>
          </a:p>
          <a:p>
            <a:pPr lvl="3"/>
            <a:r>
              <a:rPr lang="ko-KR" altLang="en-US" sz="1600" dirty="0"/>
              <a:t>선택된 단락</a:t>
            </a:r>
            <a:r>
              <a:rPr lang="en-US" altLang="ko-KR" sz="1600" dirty="0"/>
              <a:t>/</a:t>
            </a:r>
            <a:r>
              <a:rPr lang="ko-KR" altLang="en-US" sz="1600" dirty="0"/>
              <a:t>구절은 잠깁니다</a:t>
            </a:r>
            <a:endParaRPr lang="en-US" sz="1600" dirty="0"/>
          </a:p>
          <a:p>
            <a:pPr lvl="3"/>
            <a:r>
              <a:rPr lang="ko-KR" altLang="en-US" sz="1600" dirty="0"/>
              <a:t>선택된 전자책 형식은 잠깁니다</a:t>
            </a:r>
            <a:endParaRPr lang="en-US" sz="1600" dirty="0"/>
          </a:p>
          <a:p>
            <a:pPr lvl="4"/>
            <a:r>
              <a:rPr lang="en-US" altLang="ko-KR" sz="1600" dirty="0"/>
              <a:t>PDF </a:t>
            </a:r>
            <a:r>
              <a:rPr lang="ko-KR" altLang="en-US" sz="1600" dirty="0"/>
              <a:t>차트는 기본값으로 전환됩니다</a:t>
            </a:r>
            <a:endParaRPr lang="en-US" sz="1600" dirty="0"/>
          </a:p>
          <a:p>
            <a:pPr lvl="3"/>
            <a:r>
              <a:rPr lang="ko-KR" altLang="en-US" sz="1600" dirty="0"/>
              <a:t>예수님이 말씀하시는 구절을 위한 선택적 폰트는 잠깁니다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형식의 논리 규칙 계속됨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ko-KR" altLang="en-US" dirty="0"/>
              <a:t>또 다른 예</a:t>
            </a:r>
            <a:r>
              <a:rPr lang="en-US" altLang="ko-KR" dirty="0"/>
              <a:t>: </a:t>
            </a:r>
            <a:r>
              <a:rPr lang="ko-KR" altLang="en-US" dirty="0"/>
              <a:t>두 번째 그룹에서 테마를 선택하면</a:t>
            </a:r>
            <a:r>
              <a:rPr lang="en-US" altLang="ko-KR"/>
              <a:t>…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지속 시간 드롭다운에서 챕터 길이는 회색으로 비활성화되어 선택 불가능해집니다</a:t>
            </a:r>
            <a:r>
              <a:rPr lang="en-US" dirty="0"/>
              <a:t>.</a:t>
            </a:r>
          </a:p>
          <a:p>
            <a:r>
              <a:rPr lang="ko-KR" altLang="en-US" dirty="0"/>
              <a:t>해설은 잠깁니다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5E5813-81B6-46FD-A867-E70CB247D0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29" r="26028" b="15202"/>
          <a:stretch/>
        </p:blipFill>
        <p:spPr>
          <a:xfrm>
            <a:off x="3108961" y="1351352"/>
            <a:ext cx="3838310" cy="40201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39E80F-4377-45DC-9E0B-E80F6874D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208" y="1345132"/>
            <a:ext cx="2369552" cy="402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형식의 논리 규칙 계속됨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ko-KR" altLang="en-US" dirty="0"/>
              <a:t>때때로 여러 선택이 다른 선택이 잠기는지 결정합니다</a:t>
            </a:r>
            <a:endParaRPr lang="en-US" dirty="0"/>
          </a:p>
          <a:p>
            <a:pPr lvl="1"/>
            <a:r>
              <a:rPr lang="ko-KR" altLang="en-US" dirty="0"/>
              <a:t>해설을 선택할 수 있도록</a:t>
            </a:r>
            <a:r>
              <a:rPr lang="en-US" altLang="ko-KR" dirty="0"/>
              <a:t>:</a:t>
            </a:r>
            <a:endParaRPr lang="en-US" dirty="0"/>
          </a:p>
          <a:p>
            <a:pPr lvl="2"/>
            <a:r>
              <a:rPr lang="ko-KR" altLang="en-US" dirty="0"/>
              <a:t>이 버전은 저작권이 없습니다</a:t>
            </a:r>
            <a:endParaRPr lang="en-US" dirty="0"/>
          </a:p>
          <a:p>
            <a:pPr lvl="2"/>
            <a:r>
              <a:rPr lang="ko-KR" altLang="en-US" dirty="0"/>
              <a:t>주제는 첫 번째 주제 그룹에 포함되어야 합니다</a:t>
            </a:r>
            <a:endParaRPr lang="en-US" dirty="0"/>
          </a:p>
          <a:p>
            <a:pPr lvl="2"/>
            <a:r>
              <a:rPr lang="ko-KR" altLang="en-US" dirty="0"/>
              <a:t>기간은 반드시 챕터 길이여야 합니다</a:t>
            </a:r>
            <a:endParaRPr lang="en-US" dirty="0"/>
          </a:p>
          <a:p>
            <a:pPr lvl="2"/>
            <a:endParaRPr lang="en-US" dirty="0"/>
          </a:p>
          <a:p>
            <a:pPr lvl="1"/>
            <a:r>
              <a:rPr lang="ko-KR" altLang="en-US" dirty="0"/>
              <a:t>선택 단락 또는 시 형식을 선택하려면</a:t>
            </a:r>
            <a:r>
              <a:rPr lang="en-US" altLang="ko-KR" dirty="0"/>
              <a:t>:</a:t>
            </a:r>
            <a:endParaRPr lang="en-US" dirty="0"/>
          </a:p>
          <a:p>
            <a:pPr lvl="2"/>
            <a:r>
              <a:rPr lang="ko-KR" altLang="en-US" dirty="0"/>
              <a:t>이 버전은 저작권이 없습니다</a:t>
            </a:r>
            <a:endParaRPr lang="en-US" dirty="0"/>
          </a:p>
          <a:p>
            <a:pPr lvl="2"/>
            <a:r>
              <a:rPr lang="ko-KR" altLang="en-US" dirty="0"/>
              <a:t>성경 포함은 반드시 </a:t>
            </a:r>
            <a:r>
              <a:rPr lang="en-US" altLang="ko-KR" dirty="0"/>
              <a:t>'</a:t>
            </a:r>
            <a:r>
              <a:rPr lang="ko-KR" altLang="en-US" dirty="0"/>
              <a:t>예</a:t>
            </a:r>
            <a:r>
              <a:rPr lang="en-US" altLang="ko-KR" dirty="0"/>
              <a:t>'</a:t>
            </a:r>
            <a:r>
              <a:rPr lang="ko-KR" altLang="en-US" dirty="0"/>
              <a:t>여야 합니다</a:t>
            </a:r>
            <a:endParaRPr lang="en-US" dirty="0"/>
          </a:p>
          <a:p>
            <a:pPr lvl="2"/>
            <a:r>
              <a:rPr lang="ko-KR" altLang="en-US" dirty="0"/>
              <a:t>교차 참조 포함은 반드시 우회해야 하며</a:t>
            </a:r>
            <a:r>
              <a:rPr lang="en-US" altLang="ko-KR" dirty="0"/>
              <a:t>, </a:t>
            </a:r>
            <a:r>
              <a:rPr lang="ko-KR" altLang="en-US" dirty="0"/>
              <a:t>교차 참조 없음을 선택해야 합니다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1477</TotalTime>
  <Words>2254</Words>
  <Application>Microsoft Office PowerPoint</Application>
  <PresentationFormat>Widescreen</PresentationFormat>
  <Paragraphs>264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worldbibleplans.com/languages/korean/index.html</vt:lpstr>
      <vt:lpstr>PowerPoint Presentation</vt:lpstr>
      <vt:lpstr>세계 성경 계획에 오신 것을 환영합니다</vt:lpstr>
      <vt:lpstr>전자책 요청 페이지로 이동하세요</vt:lpstr>
      <vt:lpstr>이것이 요청서입니다 – 다음 슬라이드에서 자세히 설명하겠습니다</vt:lpstr>
      <vt:lpstr>형식의 메커니즘</vt:lpstr>
      <vt:lpstr>형태의 논리 규칙</vt:lpstr>
      <vt:lpstr>형식의 논리 규칙 계속됨</vt:lpstr>
      <vt:lpstr>형식의 논리 규칙 계속됨</vt:lpstr>
      <vt:lpstr>당신이 누구인지 말해 주세요</vt:lpstr>
      <vt:lpstr>드롭다운 목록에서 거주 국가를 선택하세요</vt:lpstr>
      <vt:lpstr>이메일 주소를 입력하세요</vt:lpstr>
      <vt:lpstr>언어 선택</vt:lpstr>
      <vt:lpstr>선택한 언어에 연동된 버전 목록이 자동으로 채워집니다</vt:lpstr>
      <vt:lpstr>이것이 여러분이 볼 수 있는 예시입니다</vt:lpstr>
      <vt:lpstr>목록 내 검색</vt:lpstr>
      <vt:lpstr>저작권 버전  저작권이 있는 성경 버전을 선택하면 양식의 일부 필드가 잠길 수 있습니다. 법에 따라 저작권이 있는 성경 버전에 대한 가이드만 제공할 수 있습니다. 버전 설명 끝에 저작권 기호©를 보실 수 있습니다.</vt:lpstr>
      <vt:lpstr>원하는 곳 앞에 있는 방사형 버튼을 클릭하세요</vt:lpstr>
      <vt:lpstr>드롭다운 리스트가 닫히고 선택한 버전이 표시됩니다</vt:lpstr>
      <vt:lpstr>주제</vt:lpstr>
      <vt:lpstr>주제 계속 </vt:lpstr>
      <vt:lpstr>주제 계속 </vt:lpstr>
      <vt:lpstr>주제 계속 </vt:lpstr>
      <vt:lpstr>주제 계속 </vt:lpstr>
      <vt:lpstr>1권 심도 탐구 테마를 선택하셨다면 책을 선택하세요. 그렇지 않으면 이 옵션이 잠깁니다</vt:lpstr>
      <vt:lpstr>성경 구절 포함</vt:lpstr>
      <vt:lpstr>선택적으로 교차 참조를 포함하도록 선택할 수 있습니다</vt:lpstr>
      <vt:lpstr>교차 참조 포함 – 약어 예시</vt:lpstr>
      <vt:lpstr>교차 참조 포함 – 전체 텍스트 예시</vt:lpstr>
      <vt:lpstr>읽기 시간</vt:lpstr>
      <vt:lpstr>읽기 주파수 선택</vt:lpstr>
      <vt:lpstr>하루 선택 읽기</vt:lpstr>
      <vt:lpstr>단락 또는 시 형식을 선택하세요</vt:lpstr>
      <vt:lpstr>해설 포함 - 계획에 포함할 챕터별 해설을 선택하세요.</vt:lpstr>
      <vt:lpstr>날짜별로 선택하세요</vt:lpstr>
      <vt:lpstr>달력을 클릭하여 독서 시작일을 선택하세요. 사용자 지정 기간을 선택했다면, 독서 종료일을 선택하세요</vt:lpstr>
      <vt:lpstr>전자책 형식 선택</vt:lpstr>
      <vt:lpstr>예수님이 말씀하시는 구절을 위한 선택적 폰트</vt:lpstr>
      <vt:lpstr>선택 사항: 앞으로 WBP로부터 이메일을 받지 않기를 원한다면 아니오를 선택하세요</vt:lpstr>
      <vt:lpstr>선택사항: 추가 요청을 여기에 입력하세요</vt:lpstr>
      <vt:lpstr>Please let us know how you heard about us and if this is your first time reading the Bible</vt:lpstr>
      <vt:lpstr>제출 버튼을 클릭하세요</vt:lpstr>
      <vt:lpstr>견진성 페이지</vt:lpstr>
      <vt:lpstr>확인 페이지 계속</vt:lpstr>
      <vt:lpstr>성공적인 제출 페이지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220</cp:revision>
  <dcterms:created xsi:type="dcterms:W3CDTF">2024-04-27T16:46:20Z</dcterms:created>
  <dcterms:modified xsi:type="dcterms:W3CDTF">2026-09-02T15:50:00Z</dcterms:modified>
</cp:coreProperties>
</file>