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311" r:id="rId3"/>
    <p:sldId id="257" r:id="rId4"/>
    <p:sldId id="293" r:id="rId5"/>
    <p:sldId id="259" r:id="rId6"/>
    <p:sldId id="298" r:id="rId7"/>
    <p:sldId id="299" r:id="rId8"/>
    <p:sldId id="300" r:id="rId9"/>
    <p:sldId id="310" r:id="rId10"/>
    <p:sldId id="260" r:id="rId11"/>
    <p:sldId id="277" r:id="rId12"/>
    <p:sldId id="276" r:id="rId13"/>
    <p:sldId id="261" r:id="rId14"/>
    <p:sldId id="262" r:id="rId15"/>
    <p:sldId id="263" r:id="rId16"/>
    <p:sldId id="301" r:id="rId17"/>
    <p:sldId id="287" r:id="rId18"/>
    <p:sldId id="264" r:id="rId19"/>
    <p:sldId id="285" r:id="rId20"/>
    <p:sldId id="302" r:id="rId21"/>
    <p:sldId id="303" r:id="rId22"/>
    <p:sldId id="304" r:id="rId23"/>
    <p:sldId id="305" r:id="rId24"/>
    <p:sldId id="306" r:id="rId25"/>
    <p:sldId id="281" r:id="rId26"/>
    <p:sldId id="265" r:id="rId27"/>
    <p:sldId id="294" r:id="rId28"/>
    <p:sldId id="295" r:id="rId29"/>
    <p:sldId id="296" r:id="rId30"/>
    <p:sldId id="266" r:id="rId31"/>
    <p:sldId id="268" r:id="rId32"/>
    <p:sldId id="280" r:id="rId33"/>
    <p:sldId id="269" r:id="rId34"/>
    <p:sldId id="291" r:id="rId35"/>
    <p:sldId id="283" r:id="rId36"/>
    <p:sldId id="275" r:id="rId37"/>
    <p:sldId id="271" r:id="rId38"/>
    <p:sldId id="292" r:id="rId39"/>
    <p:sldId id="288" r:id="rId40"/>
    <p:sldId id="289" r:id="rId41"/>
    <p:sldId id="286" r:id="rId42"/>
    <p:sldId id="273" r:id="rId43"/>
    <p:sldId id="308" r:id="rId44"/>
    <p:sldId id="309" r:id="rId45"/>
    <p:sldId id="307"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8" d="100"/>
          <a:sy n="98" d="100"/>
        </p:scale>
        <p:origin x="96"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17650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026751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37935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9/1/2026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232628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9/1/2026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71761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9/1/2026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9292151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29898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92480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269888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168365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BFA8B50-C082-482D-AB86-0BB50CCCE8C6}" type="datetimeFigureOut">
              <a:rPr lang="en-US" smtClean="0"/>
              <a:t>9/1/2026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806134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BFA8B50-C082-482D-AB86-0BB50CCCE8C6}" type="datetimeFigureOut">
              <a:rPr lang="en-US" smtClean="0"/>
              <a:t>9/1/2026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905689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BFA8B50-C082-482D-AB86-0BB50CCCE8C6}" type="datetimeFigureOut">
              <a:rPr lang="en-US" smtClean="0"/>
              <a:t>9/1/2026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085885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FA8B50-C082-482D-AB86-0BB50CCCE8C6}" type="datetimeFigureOut">
              <a:rPr lang="en-US" smtClean="0"/>
              <a:t>9/1/2026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587532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9/1/2026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77229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9/1/2026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551501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BFA8B50-C082-482D-AB86-0BB50CCCE8C6}" type="datetimeFigureOut">
              <a:rPr lang="en-US" smtClean="0"/>
              <a:t>9/1/2026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D8A6C6A-92FB-40B1-8A0B-8EA52FB092BE}" type="slidenum">
              <a:rPr lang="en-US" smtClean="0"/>
              <a:t>‹#›</a:t>
            </a:fld>
            <a:endParaRPr lang="en-US"/>
          </a:p>
        </p:txBody>
      </p:sp>
    </p:spTree>
    <p:extLst>
      <p:ext uri="{BB962C8B-B14F-4D97-AF65-F5344CB8AC3E}">
        <p14:creationId xmlns:p14="http://schemas.microsoft.com/office/powerpoint/2010/main" val="146614277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AA5F8-8E2E-40BA-83D1-C8EFDEEF94FD}"/>
              </a:ext>
            </a:extLst>
          </p:cNvPr>
          <p:cNvSpPr>
            <a:spLocks noGrp="1"/>
          </p:cNvSpPr>
          <p:nvPr>
            <p:ph type="ctrTitle"/>
          </p:nvPr>
        </p:nvSpPr>
        <p:spPr>
          <a:xfrm>
            <a:off x="2589213" y="2514600"/>
            <a:ext cx="8915399" cy="705255"/>
          </a:xfrm>
        </p:spPr>
        <p:txBody>
          <a:bodyPr>
            <a:normAutofit/>
          </a:bodyPr>
          <a:lstStyle/>
          <a:p>
            <a:r>
              <a:rPr lang="en-US" sz="2400" dirty="0"/>
              <a:t>worldbibleplans.com/languages/</a:t>
            </a:r>
            <a:r>
              <a:rPr lang="en-US" sz="2400" dirty="0" err="1"/>
              <a:t>kannada</a:t>
            </a:r>
            <a:r>
              <a:rPr lang="en-US" sz="2400" dirty="0"/>
              <a:t>/index.html</a:t>
            </a:r>
          </a:p>
        </p:txBody>
      </p:sp>
      <p:sp>
        <p:nvSpPr>
          <p:cNvPr id="3" name="Subtitle 2">
            <a:extLst>
              <a:ext uri="{FF2B5EF4-FFF2-40B4-BE49-F238E27FC236}">
                <a16:creationId xmlns:a16="http://schemas.microsoft.com/office/drawing/2014/main" id="{ED11C7B5-3070-4312-9C6F-0ED8F6D179BA}"/>
              </a:ext>
            </a:extLst>
          </p:cNvPr>
          <p:cNvSpPr>
            <a:spLocks noGrp="1"/>
          </p:cNvSpPr>
          <p:nvPr>
            <p:ph type="subTitle" idx="1"/>
          </p:nvPr>
        </p:nvSpPr>
        <p:spPr/>
        <p:txBody>
          <a:bodyPr/>
          <a:lstStyle/>
          <a:p>
            <a:r>
              <a:rPr lang="kn-IN" sz="2400" dirty="0"/>
              <a:t>ಹಂತ ಹಂತದ ಸೂಚನೆಗಳು</a:t>
            </a:r>
            <a:endParaRPr lang="en-US" dirty="0"/>
          </a:p>
        </p:txBody>
      </p:sp>
    </p:spTree>
    <p:extLst>
      <p:ext uri="{BB962C8B-B14F-4D97-AF65-F5344CB8AC3E}">
        <p14:creationId xmlns:p14="http://schemas.microsoft.com/office/powerpoint/2010/main" val="2102239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653444"/>
          </a:xfrm>
        </p:spPr>
        <p:txBody>
          <a:bodyPr>
            <a:normAutofit/>
          </a:bodyPr>
          <a:lstStyle/>
          <a:p>
            <a:r>
              <a:rPr lang="kn-IN" sz="3200" dirty="0"/>
              <a:t>ನೀವು ಯಾರೆಂದು ನಮಗೆ ತಿಳಿಸಿ</a:t>
            </a:r>
            <a:endParaRPr lang="en-US" sz="3200" dirty="0"/>
          </a:p>
        </p:txBody>
      </p:sp>
      <p:sp>
        <p:nvSpPr>
          <p:cNvPr id="4" name="Content Placeholder 2">
            <a:extLst>
              <a:ext uri="{FF2B5EF4-FFF2-40B4-BE49-F238E27FC236}">
                <a16:creationId xmlns:a16="http://schemas.microsoft.com/office/drawing/2014/main" id="{1BC73BE6-B586-43AF-B323-D41274F7D4C7}"/>
              </a:ext>
            </a:extLst>
          </p:cNvPr>
          <p:cNvSpPr txBox="1">
            <a:spLocks/>
          </p:cNvSpPr>
          <p:nvPr/>
        </p:nvSpPr>
        <p:spPr>
          <a:xfrm>
            <a:off x="2381911" y="309414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kn-IN" dirty="0"/>
              <a:t>ಈ ಕ್ಷೇತ್ರಗಳು ಕಡ್ಡಾಯವಾಗಿವೆ</a:t>
            </a:r>
            <a:endParaRPr lang="en-US" dirty="0"/>
          </a:p>
          <a:p>
            <a:pPr lvl="1"/>
            <a:r>
              <a:rPr lang="kn-IN" dirty="0"/>
              <a:t>ಭರ್ತಿ ಮಾಡದ / ಆಯ್ಕೆ ಮಾಡದ ಯಾವುದೇ ಕಡ್ಡಾಯ ಕ್ಷೇತ್ರವು ನೀವು ಸಲ್ಲಿಸಿದಾಗ ದೋಷಕ್ಕೆ ಕಾರಣವಾಗುತ್ತದೆ ಮತ್ತು ನೀವು ಕ್ಷೇತ್ರವನ್ನು ಭರ್ತಿ ಮಾಡಬೇಕಾಗುತ್ತದೆ</a:t>
            </a:r>
            <a:endParaRPr lang="en-US" dirty="0"/>
          </a:p>
        </p:txBody>
      </p:sp>
      <p:pic>
        <p:nvPicPr>
          <p:cNvPr id="7" name="Picture 6">
            <a:extLst>
              <a:ext uri="{FF2B5EF4-FFF2-40B4-BE49-F238E27FC236}">
                <a16:creationId xmlns:a16="http://schemas.microsoft.com/office/drawing/2014/main" id="{DCFF0B84-533E-4F06-8DCF-D28B66A742FE}"/>
              </a:ext>
            </a:extLst>
          </p:cNvPr>
          <p:cNvPicPr>
            <a:picLocks noChangeAspect="1"/>
          </p:cNvPicPr>
          <p:nvPr/>
        </p:nvPicPr>
        <p:blipFill rotWithShape="1">
          <a:blip r:embed="rId2"/>
          <a:srcRect l="16610" t="37605" r="18458" b="52423"/>
          <a:stretch/>
        </p:blipFill>
        <p:spPr>
          <a:xfrm>
            <a:off x="1470680" y="1539450"/>
            <a:ext cx="10142023" cy="837142"/>
          </a:xfrm>
          <a:prstGeom prst="rect">
            <a:avLst/>
          </a:prstGeom>
        </p:spPr>
      </p:pic>
      <p:pic>
        <p:nvPicPr>
          <p:cNvPr id="9" name="Picture 8">
            <a:extLst>
              <a:ext uri="{FF2B5EF4-FFF2-40B4-BE49-F238E27FC236}">
                <a16:creationId xmlns:a16="http://schemas.microsoft.com/office/drawing/2014/main" id="{44CC808C-8A8B-4D0C-B96A-13E78F072304}"/>
              </a:ext>
            </a:extLst>
          </p:cNvPr>
          <p:cNvPicPr>
            <a:picLocks noChangeAspect="1"/>
          </p:cNvPicPr>
          <p:nvPr/>
        </p:nvPicPr>
        <p:blipFill rotWithShape="1">
          <a:blip r:embed="rId3"/>
          <a:srcRect l="50000" t="66059" r="17819" b="19496"/>
          <a:stretch/>
        </p:blipFill>
        <p:spPr>
          <a:xfrm>
            <a:off x="3042609" y="4374404"/>
            <a:ext cx="6463536" cy="1559467"/>
          </a:xfrm>
          <a:prstGeom prst="rect">
            <a:avLst/>
          </a:prstGeom>
        </p:spPr>
      </p:pic>
    </p:spTree>
    <p:extLst>
      <p:ext uri="{BB962C8B-B14F-4D97-AF65-F5344CB8AC3E}">
        <p14:creationId xmlns:p14="http://schemas.microsoft.com/office/powerpoint/2010/main" val="1778470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B23D98-969C-420A-A829-2EBE0251C7FA}"/>
              </a:ext>
            </a:extLst>
          </p:cNvPr>
          <p:cNvPicPr>
            <a:picLocks noChangeAspect="1"/>
          </p:cNvPicPr>
          <p:nvPr/>
        </p:nvPicPr>
        <p:blipFill rotWithShape="1">
          <a:blip r:embed="rId2"/>
          <a:srcRect l="17517" t="27808" r="51410" b="25729"/>
          <a:stretch/>
        </p:blipFill>
        <p:spPr>
          <a:xfrm>
            <a:off x="2592924" y="2104355"/>
            <a:ext cx="4498539" cy="3615482"/>
          </a:xfrm>
          <a:prstGeom prst="rect">
            <a:avLst/>
          </a:prstGeom>
        </p:spPr>
      </p:pic>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307590"/>
            <a:ext cx="8911687" cy="624395"/>
          </a:xfrm>
        </p:spPr>
        <p:txBody>
          <a:bodyPr>
            <a:normAutofit/>
          </a:bodyPr>
          <a:lstStyle/>
          <a:p>
            <a:r>
              <a:rPr lang="kn-IN" sz="2700" dirty="0"/>
              <a:t>ಡ್ರಾಪ್ ಡೌನ್ ಪಟ್ಟಿಯಿಂದ ನಿಮ್ಮ ವಾಸದ ದೇಶವನ್ನು ಆಯ್ಕೆ ಮಾಡಿ</a:t>
            </a:r>
            <a:endParaRPr lang="en-US" sz="3200" dirty="0"/>
          </a:p>
        </p:txBody>
      </p:sp>
      <p:sp>
        <p:nvSpPr>
          <p:cNvPr id="5" name="Content Placeholder 2">
            <a:extLst>
              <a:ext uri="{FF2B5EF4-FFF2-40B4-BE49-F238E27FC236}">
                <a16:creationId xmlns:a16="http://schemas.microsoft.com/office/drawing/2014/main" id="{2D2C357C-7FE2-429D-80CE-130918A62350}"/>
              </a:ext>
            </a:extLst>
          </p:cNvPr>
          <p:cNvSpPr>
            <a:spLocks noGrp="1"/>
          </p:cNvSpPr>
          <p:nvPr>
            <p:ph idx="1"/>
          </p:nvPr>
        </p:nvSpPr>
        <p:spPr>
          <a:xfrm>
            <a:off x="1945624" y="5917220"/>
            <a:ext cx="8432234" cy="721110"/>
          </a:xfrm>
        </p:spPr>
        <p:txBody>
          <a:bodyPr>
            <a:normAutofit/>
          </a:bodyPr>
          <a:lstStyle/>
          <a:p>
            <a:pPr lvl="1"/>
            <a:r>
              <a:rPr lang="kn-IN" dirty="0"/>
              <a:t>ನಿಮ್ಮ ಆಯ್ಕೆಯ ನಿವಾಸದ ದೇಶದ ಮೇಲೆ ಕ್ಲಿಕ್ ಮಾಡಿ</a:t>
            </a:r>
            <a:endParaRPr lang="en-US" dirty="0"/>
          </a:p>
          <a:p>
            <a:pPr lvl="2"/>
            <a:r>
              <a:rPr lang="kn-IN" dirty="0"/>
              <a:t>ಈ ಉದಾಹರಣೆಯಲ್ಲಿ ಭಾರತ</a:t>
            </a:r>
            <a:endParaRPr lang="en-US" dirty="0"/>
          </a:p>
        </p:txBody>
      </p:sp>
      <p:sp>
        <p:nvSpPr>
          <p:cNvPr id="6" name="Content Placeholder 2">
            <a:extLst>
              <a:ext uri="{FF2B5EF4-FFF2-40B4-BE49-F238E27FC236}">
                <a16:creationId xmlns:a16="http://schemas.microsoft.com/office/drawing/2014/main" id="{6B76DC83-9A89-45B6-BDC2-522B2BAB3FF3}"/>
              </a:ext>
            </a:extLst>
          </p:cNvPr>
          <p:cNvSpPr txBox="1">
            <a:spLocks/>
          </p:cNvSpPr>
          <p:nvPr/>
        </p:nvSpPr>
        <p:spPr>
          <a:xfrm>
            <a:off x="1945623" y="931985"/>
            <a:ext cx="9361281" cy="118696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kn-IN" dirty="0"/>
              <a:t>ನಿವಾಸಿ ದೇಶದ ಪಟ್ಟಿಯನ್ನು ನೋಡಲು ಡ್ರಾಪ್ ಡೌನ್ ಮೇಲೆ ಕ್ಲಿಕ್ ಮಾಡಿ</a:t>
            </a:r>
            <a:endParaRPr lang="en-US" dirty="0"/>
          </a:p>
          <a:p>
            <a:pPr lvl="1"/>
            <a:r>
              <a:rPr lang="kn-IN" dirty="0"/>
              <a:t>ನಿಮ್ಮ ಆಯ್ಕೆಯ ನಿವಾಸದ ದೇಶಕ್ಕೆ ಸ್ಕ್ರಾಲ್ ಮಾಡಿ ಅಥವಾ</a:t>
            </a:r>
            <a:endParaRPr lang="en-US" dirty="0"/>
          </a:p>
          <a:p>
            <a:pPr lvl="1"/>
            <a:r>
              <a:rPr lang="kn-IN" dirty="0"/>
              <a:t>ನಿಮ್ಮ ನಿವಾಸದ ಆಯ್ಕೆಯ ದೇಶಕ್ಕೆ ಹೆಚ್ಚು ಬೇಗನೆ ಹೋಗಲು ಟೈಪ್ ಮಾಡಲು ಪ್ರಾರಂಭಿಸಿ</a:t>
            </a:r>
            <a:endParaRPr lang="en-US" dirty="0"/>
          </a:p>
        </p:txBody>
      </p:sp>
      <p:sp>
        <p:nvSpPr>
          <p:cNvPr id="7" name="Oval 6">
            <a:extLst>
              <a:ext uri="{FF2B5EF4-FFF2-40B4-BE49-F238E27FC236}">
                <a16:creationId xmlns:a16="http://schemas.microsoft.com/office/drawing/2014/main" id="{E72E5A3D-2187-4C54-AD77-3EA92AAAE400}"/>
              </a:ext>
            </a:extLst>
          </p:cNvPr>
          <p:cNvSpPr/>
          <p:nvPr/>
        </p:nvSpPr>
        <p:spPr>
          <a:xfrm>
            <a:off x="2164908" y="4341121"/>
            <a:ext cx="1943906"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1129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674529"/>
          </a:xfrm>
        </p:spPr>
        <p:txBody>
          <a:bodyPr>
            <a:normAutofit/>
          </a:bodyPr>
          <a:lstStyle/>
          <a:p>
            <a:r>
              <a:rPr lang="kn-IN" sz="3200" dirty="0"/>
              <a:t>ನಿಮ್ಮ ಇಮೇಲ್ ವಿಳಾಸವನ್ನು ನಮೂದಿಸಿ</a:t>
            </a:r>
            <a:endParaRPr lang="en-US" sz="3200" dirty="0"/>
          </a:p>
        </p:txBody>
      </p:sp>
      <p:sp>
        <p:nvSpPr>
          <p:cNvPr id="7" name="Content Placeholder 6">
            <a:extLst>
              <a:ext uri="{FF2B5EF4-FFF2-40B4-BE49-F238E27FC236}">
                <a16:creationId xmlns:a16="http://schemas.microsoft.com/office/drawing/2014/main" id="{7BAA17A1-9B50-43BB-BF3A-36394F927033}"/>
              </a:ext>
            </a:extLst>
          </p:cNvPr>
          <p:cNvSpPr>
            <a:spLocks noGrp="1"/>
          </p:cNvSpPr>
          <p:nvPr>
            <p:ph idx="1"/>
          </p:nvPr>
        </p:nvSpPr>
        <p:spPr>
          <a:xfrm>
            <a:off x="2589212" y="1298639"/>
            <a:ext cx="8915400" cy="1295400"/>
          </a:xfrm>
        </p:spPr>
        <p:txBody>
          <a:bodyPr/>
          <a:lstStyle/>
          <a:p>
            <a:r>
              <a:rPr lang="kn-IN" dirty="0"/>
              <a:t>ನಿಮ್ಮ ಕಸ್ಟಮ್ ರಚಿಸಿದ ಬೈಬಲ್ ಓದುವ ಯೋಜನೆಯನ್ನು ಡೌನ್ ಲೋಡ್ ಮಾಡಲು ನಿಮಗೆ ಓದುವ ಯೋಜನೆ ಅಥವಾ ಲಿಂಕ್ ಅನ್ನು ಕಳುಹಿಸಲು ನಿಮ್ಮ ಇಮೇಲ್ ವಿಳಾಸ ನಮಗೆ ಬೇಕು. ನಿಮ್ಮ ವಿನಂತಿಯನ್ನು ನೀವು ಸಲ್ಲಿಸಿದಾಗ ಬೇಡ ಎಂದು ನೀವು ನಮ್ಮನ್ನು ಕೇಳದ ಹೊರತು, ನವೀಕರಣಗಳು, ಹೊಸ ಅನುವಾದಗಳು ಮತ್ತು ಹೊಸ ಯೋಜನೆಗಳೊಂದಿಗೆ </a:t>
            </a:r>
            <a:r>
              <a:rPr lang="en-US" dirty="0"/>
              <a:t>WBP </a:t>
            </a:r>
            <a:r>
              <a:rPr lang="kn-IN" dirty="0"/>
              <a:t>ಸಾಂದರ್ಭಿಕ ಇಮೇಲ್ ಗಳನ್ನು ಕಳುಹಿಸುತ್ತದೆ</a:t>
            </a:r>
            <a:endParaRPr lang="en-US" dirty="0"/>
          </a:p>
        </p:txBody>
      </p:sp>
      <p:sp>
        <p:nvSpPr>
          <p:cNvPr id="5" name="Content Placeholder 6">
            <a:extLst>
              <a:ext uri="{FF2B5EF4-FFF2-40B4-BE49-F238E27FC236}">
                <a16:creationId xmlns:a16="http://schemas.microsoft.com/office/drawing/2014/main" id="{048993CB-0B80-456E-A784-F34BCC291EEC}"/>
              </a:ext>
            </a:extLst>
          </p:cNvPr>
          <p:cNvSpPr txBox="1">
            <a:spLocks/>
          </p:cNvSpPr>
          <p:nvPr/>
        </p:nvSpPr>
        <p:spPr>
          <a:xfrm>
            <a:off x="2589212" y="5772149"/>
            <a:ext cx="8915400" cy="65404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kn-IN" dirty="0"/>
              <a:t>ಯಾವುದೇ ಕಾರಣಕ್ಕೂ ನಿಮ್ಮ ಇಮೇಲ್ ವಿಳಾಸವನ್ನು ನಾವು ಯಾರೊಂದಿಗೂ ಹಂಚಿಕೊಳ್ಳುವುದಿಲ್ಲ</a:t>
            </a:r>
            <a:endParaRPr lang="en-US" dirty="0"/>
          </a:p>
        </p:txBody>
      </p:sp>
      <p:pic>
        <p:nvPicPr>
          <p:cNvPr id="4" name="Picture 3">
            <a:extLst>
              <a:ext uri="{FF2B5EF4-FFF2-40B4-BE49-F238E27FC236}">
                <a16:creationId xmlns:a16="http://schemas.microsoft.com/office/drawing/2014/main" id="{C44A5CDC-1FF9-4F37-9366-A04A35A5CDAE}"/>
              </a:ext>
            </a:extLst>
          </p:cNvPr>
          <p:cNvPicPr>
            <a:picLocks noChangeAspect="1"/>
          </p:cNvPicPr>
          <p:nvPr/>
        </p:nvPicPr>
        <p:blipFill rotWithShape="1">
          <a:blip r:embed="rId2"/>
          <a:srcRect l="50000" t="27784" r="18298" b="60020"/>
          <a:stretch/>
        </p:blipFill>
        <p:spPr>
          <a:xfrm>
            <a:off x="2589212" y="2645994"/>
            <a:ext cx="8279473" cy="1711997"/>
          </a:xfrm>
          <a:prstGeom prst="rect">
            <a:avLst/>
          </a:prstGeom>
        </p:spPr>
      </p:pic>
    </p:spTree>
    <p:extLst>
      <p:ext uri="{BB962C8B-B14F-4D97-AF65-F5344CB8AC3E}">
        <p14:creationId xmlns:p14="http://schemas.microsoft.com/office/powerpoint/2010/main" val="303515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0D3FA4E-5AD9-4420-BEBD-CFED8B6B4EDC}"/>
              </a:ext>
            </a:extLst>
          </p:cNvPr>
          <p:cNvPicPr>
            <a:picLocks noChangeAspect="1"/>
          </p:cNvPicPr>
          <p:nvPr/>
        </p:nvPicPr>
        <p:blipFill rotWithShape="1">
          <a:blip r:embed="rId2"/>
          <a:srcRect l="17633" t="28105" r="50000" b="18901"/>
          <a:stretch/>
        </p:blipFill>
        <p:spPr>
          <a:xfrm>
            <a:off x="3401925" y="2061760"/>
            <a:ext cx="3946187" cy="3472775"/>
          </a:xfrm>
          <a:prstGeom prst="rect">
            <a:avLst/>
          </a:prstGeom>
        </p:spPr>
      </p:pic>
      <p:sp>
        <p:nvSpPr>
          <p:cNvPr id="2" name="Title 1">
            <a:extLst>
              <a:ext uri="{FF2B5EF4-FFF2-40B4-BE49-F238E27FC236}">
                <a16:creationId xmlns:a16="http://schemas.microsoft.com/office/drawing/2014/main" id="{27093EE7-9C42-47FC-9116-E39BCA636C65}"/>
              </a:ext>
            </a:extLst>
          </p:cNvPr>
          <p:cNvSpPr>
            <a:spLocks noGrp="1"/>
          </p:cNvSpPr>
          <p:nvPr>
            <p:ph type="title"/>
          </p:nvPr>
        </p:nvSpPr>
        <p:spPr>
          <a:xfrm>
            <a:off x="2592925" y="96590"/>
            <a:ext cx="8911687" cy="823690"/>
          </a:xfrm>
        </p:spPr>
        <p:txBody>
          <a:bodyPr/>
          <a:lstStyle/>
          <a:p>
            <a:r>
              <a:rPr lang="kn-IN" dirty="0"/>
              <a:t>ನಿಮ್ಮ ಭಾಷೆ ಆಯ್ಕೆಮಾಡಿ</a:t>
            </a:r>
            <a:endParaRPr lang="en-US" dirty="0"/>
          </a:p>
        </p:txBody>
      </p:sp>
      <p:sp>
        <p:nvSpPr>
          <p:cNvPr id="3" name="Content Placeholder 2">
            <a:extLst>
              <a:ext uri="{FF2B5EF4-FFF2-40B4-BE49-F238E27FC236}">
                <a16:creationId xmlns:a16="http://schemas.microsoft.com/office/drawing/2014/main" id="{E2B08B1F-2BE0-41AD-B178-1D3BEA4C9222}"/>
              </a:ext>
            </a:extLst>
          </p:cNvPr>
          <p:cNvSpPr>
            <a:spLocks noGrp="1"/>
          </p:cNvSpPr>
          <p:nvPr>
            <p:ph idx="1"/>
          </p:nvPr>
        </p:nvSpPr>
        <p:spPr>
          <a:xfrm>
            <a:off x="1362808" y="5539153"/>
            <a:ext cx="10141804" cy="1178169"/>
          </a:xfrm>
        </p:spPr>
        <p:txBody>
          <a:bodyPr>
            <a:normAutofit/>
          </a:bodyPr>
          <a:lstStyle/>
          <a:p>
            <a:pPr lvl="1"/>
            <a:r>
              <a:rPr lang="kn-IN" dirty="0"/>
              <a:t>ನಿಮ್ಮ ಭಾಷೆಯ ಆಯ್ಕೆಯ ಮೇಲೆ ಕ್ಲಿಕ್ ಮಾಡಿ</a:t>
            </a:r>
            <a:endParaRPr lang="en-US" dirty="0"/>
          </a:p>
          <a:p>
            <a:pPr lvl="2"/>
            <a:r>
              <a:rPr lang="kn-IN" dirty="0"/>
              <a:t>ಈ ಉದಾಹರಣೆಯಲ್ಲಿ ಕನ್ನಡ</a:t>
            </a:r>
            <a:endParaRPr lang="en-US" dirty="0"/>
          </a:p>
          <a:p>
            <a:pPr marL="0" indent="0">
              <a:buNone/>
            </a:pPr>
            <a:r>
              <a:rPr lang="kn-IN" dirty="0"/>
              <a:t>ನೀವು ಆಯ್ಕೆ ಮಾಡುವ ಭಾಷೆಯು ನೀವು ಆಯ್ಕೆ ಮಾಡಬಹುದಾದ ಬೈಬಲ್ ಆವೃತ್ತಿಗಳ ಪಟ್ಟಿಯನ್ನು ನಿರ್ಧರಿಸುತ್ತದೆ</a:t>
            </a:r>
            <a:endParaRPr lang="en-US" dirty="0"/>
          </a:p>
        </p:txBody>
      </p:sp>
      <p:sp>
        <p:nvSpPr>
          <p:cNvPr id="9" name="Oval 8">
            <a:extLst>
              <a:ext uri="{FF2B5EF4-FFF2-40B4-BE49-F238E27FC236}">
                <a16:creationId xmlns:a16="http://schemas.microsoft.com/office/drawing/2014/main" id="{E767AE4D-5125-4834-8708-0DF437012666}"/>
              </a:ext>
            </a:extLst>
          </p:cNvPr>
          <p:cNvSpPr/>
          <p:nvPr/>
        </p:nvSpPr>
        <p:spPr>
          <a:xfrm>
            <a:off x="3414309" y="3336532"/>
            <a:ext cx="1186873"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C1AC4E2E-4DD7-42EE-8C33-AD425280EA2C}"/>
              </a:ext>
            </a:extLst>
          </p:cNvPr>
          <p:cNvSpPr txBox="1">
            <a:spLocks/>
          </p:cNvSpPr>
          <p:nvPr/>
        </p:nvSpPr>
        <p:spPr>
          <a:xfrm>
            <a:off x="1828801" y="920280"/>
            <a:ext cx="7587762" cy="125176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kn-IN" dirty="0"/>
              <a:t>ಭಾಷಾ ಪಟ್ಟಿಯನ್ನು ನೋಡಲು ಡ್ರಾಪ್ ಡೌನ್ ಮೇಲೆ ಕ್ಲಿಕ್ ಮಾಡಿ</a:t>
            </a:r>
            <a:endParaRPr lang="en-US" dirty="0"/>
          </a:p>
          <a:p>
            <a:pPr lvl="1"/>
            <a:r>
              <a:rPr lang="kn-IN" dirty="0"/>
              <a:t>ನಿಮ್ಮ ಭಾಷೆಯ ಆಯ್ಕೆಗೆ ಸ್ಕ್ರಾಲ್ ಮಾಡಿ ಅಥವಾ</a:t>
            </a:r>
            <a:endParaRPr lang="en-US" dirty="0"/>
          </a:p>
          <a:p>
            <a:pPr lvl="1"/>
            <a:r>
              <a:rPr lang="kn-IN" dirty="0"/>
              <a:t>ನಿಮ್ಮ ಭಾಷೆಯ ಆಯ್ಕೆಗೆ ಹೆಚ್ಚು ಬೇಗನೆ ಹೋಗಲು ಟೈಪ್ ಮಾಡಲು ಪ್ರಾರಂಭಿಸಿ</a:t>
            </a:r>
            <a:endParaRPr lang="en-US" dirty="0"/>
          </a:p>
        </p:txBody>
      </p:sp>
    </p:spTree>
    <p:extLst>
      <p:ext uri="{BB962C8B-B14F-4D97-AF65-F5344CB8AC3E}">
        <p14:creationId xmlns:p14="http://schemas.microsoft.com/office/powerpoint/2010/main" val="3311012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993FD-5803-478F-B727-B655C4415573}"/>
              </a:ext>
            </a:extLst>
          </p:cNvPr>
          <p:cNvSpPr>
            <a:spLocks noGrp="1"/>
          </p:cNvSpPr>
          <p:nvPr>
            <p:ph type="title"/>
          </p:nvPr>
        </p:nvSpPr>
        <p:spPr>
          <a:xfrm>
            <a:off x="2592925" y="447941"/>
            <a:ext cx="8911687" cy="1280890"/>
          </a:xfrm>
        </p:spPr>
        <p:txBody>
          <a:bodyPr/>
          <a:lstStyle/>
          <a:p>
            <a:r>
              <a:rPr lang="kn-IN" dirty="0"/>
              <a:t>ನಿಮ್ಮ ಭಾಷಾ ಆಯ್ಕೆಗೆ ಸಂಬಂಧಿಸಿದ ಆವೃತ್ತಿ ಪಟ್ಟಿಯು ಸ್ವಯಂಚಾಲಿತವಾಗಿ ಜನಪ್ರಿಯವಾಗುತ್ತದೆ</a:t>
            </a:r>
            <a:endParaRPr lang="en-US" dirty="0"/>
          </a:p>
        </p:txBody>
      </p:sp>
      <p:sp>
        <p:nvSpPr>
          <p:cNvPr id="3" name="Content Placeholder 2">
            <a:extLst>
              <a:ext uri="{FF2B5EF4-FFF2-40B4-BE49-F238E27FC236}">
                <a16:creationId xmlns:a16="http://schemas.microsoft.com/office/drawing/2014/main" id="{EAB46F52-4581-4919-BE41-B1F390D7F879}"/>
              </a:ext>
            </a:extLst>
          </p:cNvPr>
          <p:cNvSpPr>
            <a:spLocks noGrp="1"/>
          </p:cNvSpPr>
          <p:nvPr>
            <p:ph idx="1"/>
          </p:nvPr>
        </p:nvSpPr>
        <p:spPr>
          <a:xfrm>
            <a:off x="2589212" y="1845579"/>
            <a:ext cx="8915400" cy="4488109"/>
          </a:xfrm>
        </p:spPr>
        <p:txBody>
          <a:bodyPr>
            <a:normAutofit/>
          </a:bodyPr>
          <a:lstStyle/>
          <a:p>
            <a:r>
              <a:rPr lang="kn-IN" dirty="0"/>
              <a:t>ಆವೃತ್ತಿ ಪಟ್ಟಿಯು ನೀವು ಆಯ್ಕೆ ಮಾಡಿದ ಭಾಷೆಯೊಳಗೆ ವರ್ಣಮಾಲೆಯ ಪ್ರಕಾರವಾಗಿದೆ. ನಿರ್ದಿಷ್ಟ ಅನುವಾದದ ವಿವರಣೆಯು ಅನುವಾದವನ್ನು ನಿಮಗೆ ತಿಳಿಸುತ್ತದೆ:</a:t>
            </a:r>
            <a:endParaRPr lang="en-US" dirty="0"/>
          </a:p>
          <a:p>
            <a:pPr lvl="1"/>
            <a:r>
              <a:rPr lang="kn-IN" dirty="0"/>
              <a:t>ಸಂಪೂರ್ಣ ಬೈಬಲ್ - 66 ಪುಸ್ತಕಗಳು (ಹಳೆಯ ಮತ್ತು ಹೊಸ ಒಡಂಬಡಿಕೆಗಳು)</a:t>
            </a:r>
            <a:endParaRPr lang="en-US" dirty="0"/>
          </a:p>
          <a:p>
            <a:pPr lvl="1"/>
            <a:r>
              <a:rPr lang="en-US" dirty="0"/>
              <a:t>x </a:t>
            </a:r>
            <a:r>
              <a:rPr lang="kn-IN" dirty="0"/>
              <a:t>ಅಪೋಕ್ರಿಫಲ್ ಪುಸ್ತಕಗಳೊಂದಿಗೆ ಪೂರ್ಣ ಬೈಬಲ್ (ಕೆಲವು ಅಪೋಕ್ರಿಫಲ್ ಪುಸ್ತಕಗಳೊಂದಿಗೆ ಹಳೆಯ ಮತ್ತು ಹೊಸ ಒಡಂಬಡಿಕೆಗಳು). </a:t>
            </a:r>
            <a:r>
              <a:rPr lang="en-US" dirty="0"/>
              <a:t>x </a:t>
            </a:r>
            <a:r>
              <a:rPr lang="kn-IN" dirty="0"/>
              <a:t>ಪುಸ್ತಕಗಳ ಸಂಖ್ಯೆಯನ್ನು ಪ್ರತಿನಿಧಿಸುತ್ತದೆ.</a:t>
            </a:r>
            <a:endParaRPr lang="en-US" dirty="0"/>
          </a:p>
          <a:p>
            <a:pPr lvl="1"/>
            <a:r>
              <a:rPr lang="kn-IN" dirty="0"/>
              <a:t>ಹೊಸ ಒಡಂಬಡಿಕೆ ಮಾತ್ರ - ಹೊಸ ಒಡಂಬಡಿಕೆಯ 27 ಪುಸ್ತಕಗಳು</a:t>
            </a:r>
            <a:endParaRPr lang="en-US" dirty="0"/>
          </a:p>
          <a:p>
            <a:pPr lvl="1"/>
            <a:r>
              <a:rPr lang="kn-IN" dirty="0"/>
              <a:t>ಇತರ ಪುಸ್ತಕಗಳೊಂದಿಗೆ ಹೊಸ ಒಡಂಬಡಿಕೆ - ಹೊಸ ಒಡಂಬಡಿಕೆಯ 27 ಪುಸ್ತಕಗಳು ಮತ್ತು ಕೆಲವು ಸಂಖ್ಯೆಯ ಹಳೆಯ ಒಡಂಬಡಿಕೆಯ ಪುಸ್ತಕಗಳು</a:t>
            </a:r>
            <a:endParaRPr lang="en-US" dirty="0"/>
          </a:p>
          <a:p>
            <a:pPr lvl="1"/>
            <a:r>
              <a:rPr lang="kn-IN" dirty="0"/>
              <a:t>ಹಳೆಯ ಒಡಂಬಡಿಕೆ ಮಾತ್ರ - ಹಳೆಯ ಒಡಂಬಡಿಕೆಯ 39 ಪುಸ್ತಕಗಳು</a:t>
            </a:r>
            <a:endParaRPr lang="en-US" dirty="0"/>
          </a:p>
          <a:p>
            <a:pPr lvl="1"/>
            <a:r>
              <a:rPr lang="kn-IN" dirty="0"/>
              <a:t>ಕಾಣೆಯಾದ </a:t>
            </a:r>
            <a:r>
              <a:rPr lang="en-US" dirty="0"/>
              <a:t>x </a:t>
            </a:r>
            <a:r>
              <a:rPr lang="kn-IN" dirty="0"/>
              <a:t>ಪುಸ್ತಕ (ಗಳು) - ಕೆಲವು ಅನುವಾದಗಳು ಕಾಣೆಯಾದ ಪುಸ್ತಕಗಳಾಗಿವೆ. </a:t>
            </a:r>
            <a:r>
              <a:rPr lang="en-US" dirty="0"/>
              <a:t>x </a:t>
            </a:r>
            <a:r>
              <a:rPr lang="kn-IN" dirty="0"/>
              <a:t>ಕಾಣೆಯಾದ ಪುಸ್ತಕಗಳ ಸಂಖ್ಯೆಯನ್ನು ಪ್ರತಿನಿಧಿಸುತ್ತದೆ</a:t>
            </a:r>
            <a:endParaRPr lang="en-US" dirty="0"/>
          </a:p>
          <a:p>
            <a:pPr lvl="1"/>
            <a:r>
              <a:rPr lang="en-US" dirty="0"/>
              <a:t>x </a:t>
            </a:r>
            <a:r>
              <a:rPr lang="kn-IN" dirty="0"/>
              <a:t>ಪುಸ್ತಕಗಳು - ಕೆಲವು ಅನುವಾದಗಳು ಸೀಮಿತ ಸಂಖ್ಯೆಯ ಪುಸ್ತಕಗಳನ್ನು ಹೊಂದಿವೆ. </a:t>
            </a:r>
            <a:r>
              <a:rPr lang="en-US" dirty="0"/>
              <a:t>x </a:t>
            </a:r>
            <a:r>
              <a:rPr lang="kn-IN" dirty="0"/>
              <a:t>ಅನುವಾದದಲ್ಲಿನ ಪುಸ್ತಕಗಳ ಸಂಖ್ಯೆಯನ್ನು ಪ್ರತಿನಿಧಿಸುತ್ತದೆ</a:t>
            </a:r>
            <a:endParaRPr lang="en-US" dirty="0"/>
          </a:p>
        </p:txBody>
      </p:sp>
    </p:spTree>
    <p:extLst>
      <p:ext uri="{BB962C8B-B14F-4D97-AF65-F5344CB8AC3E}">
        <p14:creationId xmlns:p14="http://schemas.microsoft.com/office/powerpoint/2010/main" val="495871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33E353F-B1BE-4693-AB57-7509598DA7DE}"/>
              </a:ext>
            </a:extLst>
          </p:cNvPr>
          <p:cNvPicPr>
            <a:picLocks noChangeAspect="1"/>
          </p:cNvPicPr>
          <p:nvPr/>
        </p:nvPicPr>
        <p:blipFill rotWithShape="1">
          <a:blip r:embed="rId2"/>
          <a:srcRect l="16731" t="29293" r="31941" b="20984"/>
          <a:stretch/>
        </p:blipFill>
        <p:spPr>
          <a:xfrm>
            <a:off x="2039815" y="880934"/>
            <a:ext cx="9124883" cy="4751381"/>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1780163" y="246605"/>
            <a:ext cx="9724450" cy="875241"/>
          </a:xfrm>
        </p:spPr>
        <p:txBody>
          <a:bodyPr>
            <a:noAutofit/>
          </a:bodyPr>
          <a:lstStyle/>
          <a:p>
            <a:r>
              <a:rPr lang="kn-IN" sz="2800" dirty="0"/>
              <a:t>ನೀವು ಏನನ್ನು ನೋಡಬಹುದು ಎಂಬುದಕ್ಕೆ ಇದು ಒಂದು ಉದಾಹರಣೆಯಾಗಿದೆ</a:t>
            </a:r>
            <a:endParaRPr lang="en-US" sz="2800"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2589212" y="6066952"/>
            <a:ext cx="8915400" cy="533400"/>
          </a:xfrm>
        </p:spPr>
        <p:txBody>
          <a:bodyPr/>
          <a:lstStyle/>
          <a:p>
            <a:r>
              <a:rPr lang="en-US" dirty="0"/>
              <a:t>(IC xx) </a:t>
            </a:r>
            <a:r>
              <a:rPr lang="kn-IN" dirty="0"/>
              <a:t>ಎಂಬುದು ನಿಮ್ಮ ವಿನಂತಿಯನ್ನು ಪ್ರಕ್ರಿಯೆಗೊಳಿಸಲು ನಾವು ಬಳಸುವ ಆಂತರಿಕ ಕೋಡ್ ಆಗಿದೆ</a:t>
            </a:r>
            <a:endParaRPr lang="en-US" dirty="0"/>
          </a:p>
        </p:txBody>
      </p:sp>
      <p:sp>
        <p:nvSpPr>
          <p:cNvPr id="19" name="Oval 18">
            <a:extLst>
              <a:ext uri="{FF2B5EF4-FFF2-40B4-BE49-F238E27FC236}">
                <a16:creationId xmlns:a16="http://schemas.microsoft.com/office/drawing/2014/main" id="{115A895D-D10A-431D-968C-6E546B515E52}"/>
              </a:ext>
            </a:extLst>
          </p:cNvPr>
          <p:cNvSpPr/>
          <p:nvPr/>
        </p:nvSpPr>
        <p:spPr>
          <a:xfrm>
            <a:off x="8940901" y="3533915"/>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cxnSp>
        <p:nvCxnSpPr>
          <p:cNvPr id="21" name="Straight Arrow Connector 20">
            <a:extLst>
              <a:ext uri="{FF2B5EF4-FFF2-40B4-BE49-F238E27FC236}">
                <a16:creationId xmlns:a16="http://schemas.microsoft.com/office/drawing/2014/main" id="{80BBD2ED-D6E6-4922-AAE5-631ACF8EC145}"/>
              </a:ext>
            </a:extLst>
          </p:cNvPr>
          <p:cNvCxnSpPr>
            <a:cxnSpLocks/>
          </p:cNvCxnSpPr>
          <p:nvPr/>
        </p:nvCxnSpPr>
        <p:spPr>
          <a:xfrm flipV="1">
            <a:off x="8600986" y="4012088"/>
            <a:ext cx="757023" cy="2054864"/>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1" name="Oval 10">
            <a:extLst>
              <a:ext uri="{FF2B5EF4-FFF2-40B4-BE49-F238E27FC236}">
                <a16:creationId xmlns:a16="http://schemas.microsoft.com/office/drawing/2014/main" id="{0EB8F4B6-3165-4825-90E1-46D49A5E7A11}"/>
              </a:ext>
            </a:extLst>
          </p:cNvPr>
          <p:cNvSpPr/>
          <p:nvPr/>
        </p:nvSpPr>
        <p:spPr>
          <a:xfrm>
            <a:off x="1967006" y="1138383"/>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227528" y="2506486"/>
            <a:ext cx="1793966" cy="533401"/>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kn-IN" dirty="0"/>
              <a:t>ಆಯ್ಕೆಗಳನ್ನು ಸಂಕುಚಿತಗೊಳಿಸಲು ಪಟ್ಟಿಯೊಳಗೆ ಹುಡುಕಿ</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1884170" y="1883825"/>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6829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B5D0F3C-6C5C-4E2A-B571-668A20DBEE48}"/>
              </a:ext>
            </a:extLst>
          </p:cNvPr>
          <p:cNvPicPr>
            <a:picLocks noChangeAspect="1"/>
          </p:cNvPicPr>
          <p:nvPr/>
        </p:nvPicPr>
        <p:blipFill rotWithShape="1">
          <a:blip r:embed="rId2"/>
          <a:srcRect l="17280" t="39714" r="31463" b="26027"/>
          <a:stretch/>
        </p:blipFill>
        <p:spPr>
          <a:xfrm>
            <a:off x="2408362" y="1289543"/>
            <a:ext cx="9317393" cy="3347341"/>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lstStyle/>
          <a:p>
            <a:r>
              <a:rPr lang="kn-IN" dirty="0"/>
              <a:t>ಪಟ್ಟಿಯೊಳಗೆ ಹುಡುಕಿ</a:t>
            </a:r>
            <a:endParaRPr lang="en-US" dirty="0"/>
          </a:p>
        </p:txBody>
      </p:sp>
      <p:sp>
        <p:nvSpPr>
          <p:cNvPr id="11" name="Oval 10">
            <a:extLst>
              <a:ext uri="{FF2B5EF4-FFF2-40B4-BE49-F238E27FC236}">
                <a16:creationId xmlns:a16="http://schemas.microsoft.com/office/drawing/2014/main" id="{0EB8F4B6-3165-4825-90E1-46D49A5E7A11}"/>
              </a:ext>
            </a:extLst>
          </p:cNvPr>
          <p:cNvSpPr/>
          <p:nvPr/>
        </p:nvSpPr>
        <p:spPr>
          <a:xfrm>
            <a:off x="2314963" y="1386823"/>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12837" y="2754926"/>
            <a:ext cx="1793966" cy="533401"/>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kn-IN" dirty="0"/>
              <a:t>ಆಯ್ಕೆಗಳನ್ನು ಸಂಕುಚಿತಗೊಳಿಸಲು ಪಟ್ಟಿಯೊಳಗೆ ಹುಡುಕಿ</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1969479" y="2132265"/>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5" name="Content Placeholder 2">
            <a:extLst>
              <a:ext uri="{FF2B5EF4-FFF2-40B4-BE49-F238E27FC236}">
                <a16:creationId xmlns:a16="http://schemas.microsoft.com/office/drawing/2014/main" id="{C1485A5A-993F-4693-BF8E-5FA48B150646}"/>
              </a:ext>
            </a:extLst>
          </p:cNvPr>
          <p:cNvSpPr>
            <a:spLocks noGrp="1"/>
          </p:cNvSpPr>
          <p:nvPr>
            <p:ph idx="1"/>
          </p:nvPr>
        </p:nvSpPr>
        <p:spPr>
          <a:xfrm>
            <a:off x="1700938" y="5627077"/>
            <a:ext cx="8915400" cy="533401"/>
          </a:xfrm>
        </p:spPr>
        <p:txBody>
          <a:bodyPr>
            <a:normAutofit/>
          </a:bodyPr>
          <a:lstStyle/>
          <a:p>
            <a:r>
              <a:rPr lang="kn-IN" dirty="0"/>
              <a:t>ಈ ಉದಾಹರಣೆಯಲ್ಲಿ, ನಾನು ಪಟ್ಟಿಯೊಳಗೆ ಹುಡುಕಿದೆ</a:t>
            </a:r>
            <a:r>
              <a:rPr lang="en-US" dirty="0"/>
              <a:t> “Complete”</a:t>
            </a:r>
            <a:endParaRPr lang="en-US" dirty="0">
              <a:cs typeface="Times New Roman" panose="02020603050405020304" pitchFamily="18" charset="0"/>
            </a:endParaRPr>
          </a:p>
        </p:txBody>
      </p:sp>
    </p:spTree>
    <p:extLst>
      <p:ext uri="{BB962C8B-B14F-4D97-AF65-F5344CB8AC3E}">
        <p14:creationId xmlns:p14="http://schemas.microsoft.com/office/powerpoint/2010/main" val="1864718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246CD7-13B9-4CC9-919F-EF396748C01A}"/>
              </a:ext>
            </a:extLst>
          </p:cNvPr>
          <p:cNvPicPr>
            <a:picLocks noChangeAspect="1"/>
          </p:cNvPicPr>
          <p:nvPr/>
        </p:nvPicPr>
        <p:blipFill rotWithShape="1">
          <a:blip r:embed="rId2"/>
          <a:srcRect l="29729" t="70815" r="56660" b="23576"/>
          <a:stretch/>
        </p:blipFill>
        <p:spPr>
          <a:xfrm>
            <a:off x="2592925" y="1944681"/>
            <a:ext cx="5567388" cy="1242666"/>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1776549" y="246605"/>
            <a:ext cx="9728063" cy="1557158"/>
          </a:xfrm>
        </p:spPr>
        <p:txBody>
          <a:bodyPr>
            <a:noAutofit/>
          </a:bodyPr>
          <a:lstStyle/>
          <a:p>
            <a:r>
              <a:rPr lang="kn-IN" sz="3200" dirty="0"/>
              <a:t>ಕೃತಿಸ್ವಾಮ್ಯ ಆವೃತ್ತಿಗಳು</a:t>
            </a:r>
            <a:br>
              <a:rPr lang="en-US" sz="1200" dirty="0"/>
            </a:br>
            <a:br>
              <a:rPr lang="en-US" sz="1200" dirty="0"/>
            </a:br>
            <a:r>
              <a:rPr lang="kn-IN" sz="1600" b="1" dirty="0">
                <a:solidFill>
                  <a:srgbClr val="2F4858"/>
                </a:solidFill>
                <a:latin typeface="Philosopher"/>
              </a:rPr>
              <a:t>ನೀವು ಹಕ್ಕುಸ್ವಾಮ್ಯದ ಬೈಬಲ್ ಆವೃತ್ತಿಯನ್ನು ಆರಿಸಿದರೆ ಫಾರ್ಮ್ ನಲ್ಲಿರುವ ಕೆಲವು ಕ್ಷೇತ್ರಗಳನ್ನು ಲಾಕ್ ಮಾಡಲಾಗುತ್ತದೆ. ಕಾನೂನಿನ ಪ್ರಕಾರ, ನಾವು ಹಕ್ಕುಸ್ವಾಮ್ಯ ಆವೃತ್ತಿಗಳಿಗೆ ಮಾರ್ಗದರ್ಶಿಯನ್ನು ಮಾತ್ರ ಒದಗಿಸಬಹುದು. ಆವೃತ್ತಿ ವಿವರಣೆಯ ಕೊನೆಯಲ್ಲಿ ನೀವು ಹಕ್ಕುಸ್ವಾಮ್ಯ ಚಿಹ್ನೆಯನ್ನು © ನೋಡುತ್ತೀರಿ.</a:t>
            </a:r>
            <a:endParaRPr lang="en-US" sz="1600"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1700938" y="4396154"/>
            <a:ext cx="8915400" cy="1459524"/>
          </a:xfrm>
        </p:spPr>
        <p:txBody>
          <a:bodyPr>
            <a:normAutofit/>
          </a:bodyPr>
          <a:lstStyle/>
          <a:p>
            <a:r>
              <a:rPr lang="kn-IN" dirty="0">
                <a:cs typeface="Times New Roman" panose="02020603050405020304" pitchFamily="18" charset="0"/>
              </a:rPr>
              <a:t>ಕಾನೂನಿನ ಪ್ರಕಾರ, ಪ್ರಸ್ತುತ ಹಕ್ಕುಸ್ವಾಮ್ಯದ ಅಡಿಯಲ್ಲಿ ಬೈಬಲ್ ಆವೃತ್ತಿಗಳಿಗೆ ಶಾಸ್ತ್ರೀಯ ಪಠ್ಯವನ್ನು ಒದಗಿಸಲು ನಮಗೆ ಅನುಮತಿ ಇಲ್ಲ. ಪ್ರಸ್ತುತ ಹಕ್ಕುಸ್ವಾಮ್ಯದ ಅಡಿಯಲ್ಲಿ ಇರುವ ಯಾವುದೇ ಆವೃತ್ತಿಯು ಕೊನೆಯಲ್ಲಿ ಚಿಹ್ನೆಯನ್ನು © ಹೊಂದಿರುತ್ತದೆ. ಈ ಆವೃತ್ತಿಗಳಿಗೆ, ನಾವು ಮಾರ್ಗದರ್ಶಿಯನ್ನು ಮಾತ್ರ ಒದಗಿಸಬಹುದು.</a:t>
            </a:r>
            <a:endParaRPr lang="en-US" dirty="0">
              <a:cs typeface="Times New Roman" panose="02020603050405020304" pitchFamily="18" charset="0"/>
            </a:endParaRPr>
          </a:p>
        </p:txBody>
      </p:sp>
      <p:sp>
        <p:nvSpPr>
          <p:cNvPr id="19" name="Oval 18">
            <a:extLst>
              <a:ext uri="{FF2B5EF4-FFF2-40B4-BE49-F238E27FC236}">
                <a16:creationId xmlns:a16="http://schemas.microsoft.com/office/drawing/2014/main" id="{115A895D-D10A-431D-968C-6E546B515E52}"/>
              </a:ext>
            </a:extLst>
          </p:cNvPr>
          <p:cNvSpPr/>
          <p:nvPr/>
        </p:nvSpPr>
        <p:spPr>
          <a:xfrm>
            <a:off x="6702669" y="2256469"/>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1127115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C9EBE26-E4D8-4EBC-B807-CFD5495F3221}"/>
              </a:ext>
            </a:extLst>
          </p:cNvPr>
          <p:cNvPicPr>
            <a:picLocks noChangeAspect="1"/>
          </p:cNvPicPr>
          <p:nvPr/>
        </p:nvPicPr>
        <p:blipFill rotWithShape="1">
          <a:blip r:embed="rId2"/>
          <a:srcRect l="17280" t="39714" r="31463" b="26027"/>
          <a:stretch/>
        </p:blipFill>
        <p:spPr>
          <a:xfrm>
            <a:off x="2589212" y="1192403"/>
            <a:ext cx="7543034" cy="2709890"/>
          </a:xfrm>
          <a:prstGeom prst="rect">
            <a:avLst/>
          </a:prstGeom>
        </p:spPr>
      </p:pic>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592925" y="467348"/>
            <a:ext cx="8911687" cy="690886"/>
          </a:xfrm>
        </p:spPr>
        <p:txBody>
          <a:bodyPr>
            <a:normAutofit/>
          </a:bodyPr>
          <a:lstStyle/>
          <a:p>
            <a:r>
              <a:rPr lang="kn-IN" sz="3200" dirty="0"/>
              <a:t>ನಿಮ್ಮ ಆಯ್ಕೆಯ ಆರಂಭದಲ್ಲಿ ರೇಡಿಯಲ್ ಬಟನ್ ಕ್ಲಿಕ್ ಮಾಡಿ</a:t>
            </a:r>
            <a:endParaRPr lang="en-US" sz="3200"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589212" y="4165600"/>
            <a:ext cx="8915400" cy="1534166"/>
          </a:xfrm>
        </p:spPr>
        <p:txBody>
          <a:bodyPr>
            <a:normAutofit/>
          </a:bodyPr>
          <a:lstStyle/>
          <a:p>
            <a:r>
              <a:rPr lang="kn-IN" dirty="0"/>
              <a:t>ಈ ಉದಾಹರಣೆಯಲ್ಲಿ, ನಾನು ಆರಿಸಿಕೊಂಡಿದ್ದೇನೆ</a:t>
            </a:r>
            <a:r>
              <a:rPr lang="en-US" dirty="0"/>
              <a:t> Kannada Common Language Bible (KNCL) (2016) (Complete Bible) </a:t>
            </a:r>
            <a:r>
              <a:rPr lang="kn-IN" dirty="0"/>
              <a:t>ಕನ್ನಡ ಸಾಮಾನ್ಯ ಭಾಷಾ ಬೈಬಲ್ (</a:t>
            </a:r>
            <a:r>
              <a:rPr lang="en-US" dirty="0"/>
              <a:t>IC 1404)</a:t>
            </a:r>
          </a:p>
          <a:p>
            <a:pPr lvl="1"/>
            <a:r>
              <a:rPr lang="kn-IN" dirty="0"/>
              <a:t>ಗಮನಿಸಿ: ನೀವು ಪ್ರತಿ ವಿನಂತಿಗೆ ಒಂದು ಆಯ್ಕೆಯನ್ನು ಮಾತ್ರ ಮಾಡಬಹುದು. ನೀವು ಅನೇಕ ಆವೃತ್ತಿಗಳನ್ನು ಬಯಸಿದರೆ, ನೀವು ಅನೇಕ ವಿನಂತಿಗಳನ್ನು ಸಲ್ಲಿಸಬೇಕು</a:t>
            </a:r>
            <a:endParaRPr lang="en-US" dirty="0"/>
          </a:p>
        </p:txBody>
      </p:sp>
      <p:sp>
        <p:nvSpPr>
          <p:cNvPr id="6" name="Oval 5">
            <a:extLst>
              <a:ext uri="{FF2B5EF4-FFF2-40B4-BE49-F238E27FC236}">
                <a16:creationId xmlns:a16="http://schemas.microsoft.com/office/drawing/2014/main" id="{9444016B-CCCB-43A4-BAB1-2104D9D09C45}"/>
              </a:ext>
            </a:extLst>
          </p:cNvPr>
          <p:cNvSpPr/>
          <p:nvPr/>
        </p:nvSpPr>
        <p:spPr>
          <a:xfrm>
            <a:off x="2517590" y="2568102"/>
            <a:ext cx="435030" cy="38760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36FE18D5-8C09-4651-BD75-A3155B8EDAEC}"/>
              </a:ext>
            </a:extLst>
          </p:cNvPr>
          <p:cNvCxnSpPr>
            <a:cxnSpLocks/>
            <a:endCxn id="6" idx="4"/>
          </p:cNvCxnSpPr>
          <p:nvPr/>
        </p:nvCxnSpPr>
        <p:spPr>
          <a:xfrm flipH="1" flipV="1">
            <a:off x="2735105" y="2955708"/>
            <a:ext cx="435030" cy="1209892"/>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3577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020385" y="211016"/>
            <a:ext cx="9484228" cy="764952"/>
          </a:xfrm>
        </p:spPr>
        <p:txBody>
          <a:bodyPr>
            <a:noAutofit/>
          </a:bodyPr>
          <a:lstStyle/>
          <a:p>
            <a:r>
              <a:rPr lang="kn-IN" sz="2400" dirty="0"/>
              <a:t>ಡ್ರಾಪ್ ಡೌನ್ ಪಟ್ಟಿ ಮುಚ್ಚುತ್ತದೆ ಮತ್ತು ಫಾರ್ಮ್ ನೀವು ಆಯ್ಕೆ ಮಾಡಿದ ಆವೃತ್ತಿಯನ್ನು ತೋರಿಸುತ್ತದೆ</a:t>
            </a:r>
            <a:endParaRPr lang="en-US" sz="2400"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133599" y="4708438"/>
            <a:ext cx="8915400" cy="1516515"/>
          </a:xfrm>
        </p:spPr>
        <p:txBody>
          <a:bodyPr>
            <a:normAutofit/>
          </a:bodyPr>
          <a:lstStyle/>
          <a:p>
            <a:r>
              <a:rPr lang="kn-IN" dirty="0"/>
              <a:t>ಬ್ಯಾಕ್ ಟು ಆವೃತ್ತಿಗಳು ಕ್ಲಿಕ್ ಮಾಡುವ ಮೂಲಕ ನಿಮ್ಮ ಆಯ್ಕೆಯನ್ನು ನೀವು ಬದಲಿಸಬಹುದು</a:t>
            </a:r>
            <a:endParaRPr lang="en-US" dirty="0"/>
          </a:p>
          <a:p>
            <a:pPr lvl="1"/>
            <a:r>
              <a:rPr lang="kn-IN" dirty="0"/>
              <a:t>ನೀವು ಉಳಿದ ಫಾರ್ಮ್ ಅನ್ನು ಭರ್ತಿ ಮಾಡಿದ ನಂತರ ನೀವು ಇದನ್ನು ಮಾಡಿದರೆ, ನೀವು ಮತ್ತೆ ಫಾರ್ಮ್ ಅನ್ನು ಭರ್ತಿ ಮಾಡಬೇಕಾಗುತ್ತದೆ</a:t>
            </a:r>
            <a:endParaRPr lang="en-US" dirty="0"/>
          </a:p>
        </p:txBody>
      </p:sp>
      <p:pic>
        <p:nvPicPr>
          <p:cNvPr id="5" name="Picture 4">
            <a:extLst>
              <a:ext uri="{FF2B5EF4-FFF2-40B4-BE49-F238E27FC236}">
                <a16:creationId xmlns:a16="http://schemas.microsoft.com/office/drawing/2014/main" id="{6A390CBC-1E03-4C84-A422-16D51DD78835}"/>
              </a:ext>
            </a:extLst>
          </p:cNvPr>
          <p:cNvPicPr>
            <a:picLocks noChangeAspect="1"/>
          </p:cNvPicPr>
          <p:nvPr/>
        </p:nvPicPr>
        <p:blipFill rotWithShape="1">
          <a:blip r:embed="rId2"/>
          <a:srcRect l="17499" t="48293" r="29243" b="37902"/>
          <a:stretch/>
        </p:blipFill>
        <p:spPr>
          <a:xfrm>
            <a:off x="1695853" y="1338507"/>
            <a:ext cx="9636869" cy="1342667"/>
          </a:xfrm>
          <a:prstGeom prst="rect">
            <a:avLst/>
          </a:prstGeom>
        </p:spPr>
      </p:pic>
    </p:spTree>
    <p:extLst>
      <p:ext uri="{BB962C8B-B14F-4D97-AF65-F5344CB8AC3E}">
        <p14:creationId xmlns:p14="http://schemas.microsoft.com/office/powerpoint/2010/main" val="1314150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BABB37-76B5-4586-8AFD-2055132C3B7F}"/>
              </a:ext>
            </a:extLst>
          </p:cNvPr>
          <p:cNvSpPr/>
          <p:nvPr/>
        </p:nvSpPr>
        <p:spPr>
          <a:xfrm>
            <a:off x="5312705" y="79366"/>
            <a:ext cx="1610686" cy="9982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n-IN" sz="1200" dirty="0">
                <a:solidFill>
                  <a:schemeClr val="tx1"/>
                </a:solidFill>
              </a:rPr>
              <a:t>ಒಬ್ಬ ಕ್ರೈಸ್ತನಾಗಿ, ನೀವು ಎಂದಾದರೂ ಇಡೀ ಬೈಬಲನ್ನು ಓದಿದ್ದೀರೋ?</a:t>
            </a:r>
            <a:endParaRPr lang="en-US" sz="1200" dirty="0"/>
          </a:p>
        </p:txBody>
      </p:sp>
      <p:cxnSp>
        <p:nvCxnSpPr>
          <p:cNvPr id="6" name="Connector: Elbow 5">
            <a:extLst>
              <a:ext uri="{FF2B5EF4-FFF2-40B4-BE49-F238E27FC236}">
                <a16:creationId xmlns:a16="http://schemas.microsoft.com/office/drawing/2014/main" id="{60FFE28E-7F94-40D5-BB61-D46244FCD605}"/>
              </a:ext>
            </a:extLst>
          </p:cNvPr>
          <p:cNvCxnSpPr>
            <a:cxnSpLocks/>
            <a:stCxn id="4" idx="2"/>
            <a:endCxn id="10" idx="1"/>
          </p:cNvCxnSpPr>
          <p:nvPr/>
        </p:nvCxnSpPr>
        <p:spPr>
          <a:xfrm rot="16200000" flipH="1">
            <a:off x="6526126" y="669577"/>
            <a:ext cx="548951" cy="136510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ctor: Elbow 6">
            <a:extLst>
              <a:ext uri="{FF2B5EF4-FFF2-40B4-BE49-F238E27FC236}">
                <a16:creationId xmlns:a16="http://schemas.microsoft.com/office/drawing/2014/main" id="{8A473A66-3C55-4132-8836-5611DB31815B}"/>
              </a:ext>
            </a:extLst>
          </p:cNvPr>
          <p:cNvCxnSpPr>
            <a:cxnSpLocks/>
          </p:cNvCxnSpPr>
          <p:nvPr/>
        </p:nvCxnSpPr>
        <p:spPr>
          <a:xfrm rot="10800000" flipV="1">
            <a:off x="4029133" y="1077656"/>
            <a:ext cx="1517877" cy="552056"/>
          </a:xfrm>
          <a:prstGeom prst="bentConnector3">
            <a:avLst>
              <a:gd name="adj1" fmla="val -37362"/>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69CED572-E1DE-4294-8719-1962C5B0593C}"/>
              </a:ext>
            </a:extLst>
          </p:cNvPr>
          <p:cNvSpPr/>
          <p:nvPr/>
        </p:nvSpPr>
        <p:spPr>
          <a:xfrm>
            <a:off x="7483155" y="1257906"/>
            <a:ext cx="1900341"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n-IN" sz="1200" dirty="0">
                <a:solidFill>
                  <a:schemeClr val="tx1"/>
                </a:solidFill>
              </a:rPr>
              <a:t>ಇದು ನಿಮ್ಮ ಜೀವನಕ್ಕೆ ಪ್ರಯೋಜನಕಾರಿಯಾಗಿದೆಯೇ?</a:t>
            </a:r>
            <a:endParaRPr lang="en-US" sz="1200" dirty="0">
              <a:solidFill>
                <a:schemeClr val="tx1"/>
              </a:solidFill>
            </a:endParaRPr>
          </a:p>
        </p:txBody>
      </p:sp>
      <p:sp>
        <p:nvSpPr>
          <p:cNvPr id="11" name="Rectangle 10">
            <a:extLst>
              <a:ext uri="{FF2B5EF4-FFF2-40B4-BE49-F238E27FC236}">
                <a16:creationId xmlns:a16="http://schemas.microsoft.com/office/drawing/2014/main" id="{79E14EC6-8948-4580-9CE7-3EF021B0580C}"/>
              </a:ext>
            </a:extLst>
          </p:cNvPr>
          <p:cNvSpPr/>
          <p:nvPr/>
        </p:nvSpPr>
        <p:spPr>
          <a:xfrm>
            <a:off x="6335491" y="1257906"/>
            <a:ext cx="576626"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n-IN" sz="1200" dirty="0">
                <a:solidFill>
                  <a:schemeClr val="tx1"/>
                </a:solidFill>
              </a:rPr>
              <a:t>ಹೌದು</a:t>
            </a:r>
            <a:endParaRPr lang="en-US" sz="1200" dirty="0">
              <a:solidFill>
                <a:schemeClr val="tx1"/>
              </a:solidFill>
            </a:endParaRPr>
          </a:p>
        </p:txBody>
      </p:sp>
      <p:sp>
        <p:nvSpPr>
          <p:cNvPr id="16" name="Rectangle 15">
            <a:extLst>
              <a:ext uri="{FF2B5EF4-FFF2-40B4-BE49-F238E27FC236}">
                <a16:creationId xmlns:a16="http://schemas.microsoft.com/office/drawing/2014/main" id="{331D8B96-9887-4077-8E19-AE426DA5DB5B}"/>
              </a:ext>
            </a:extLst>
          </p:cNvPr>
          <p:cNvSpPr/>
          <p:nvPr/>
        </p:nvSpPr>
        <p:spPr>
          <a:xfrm>
            <a:off x="8437198" y="199465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n-IN" sz="1200" dirty="0">
                <a:solidFill>
                  <a:schemeClr val="tx1"/>
                </a:solidFill>
              </a:rPr>
              <a:t>ಇಲ್ಲ</a:t>
            </a:r>
            <a:endParaRPr lang="en-US" sz="1200" dirty="0">
              <a:solidFill>
                <a:schemeClr val="tx1"/>
              </a:solidFill>
            </a:endParaRPr>
          </a:p>
        </p:txBody>
      </p:sp>
      <p:sp>
        <p:nvSpPr>
          <p:cNvPr id="17" name="Rectangle 16">
            <a:extLst>
              <a:ext uri="{FF2B5EF4-FFF2-40B4-BE49-F238E27FC236}">
                <a16:creationId xmlns:a16="http://schemas.microsoft.com/office/drawing/2014/main" id="{F372162E-FDCF-4079-B4BB-A78E40611DCB}"/>
              </a:ext>
            </a:extLst>
          </p:cNvPr>
          <p:cNvSpPr/>
          <p:nvPr/>
        </p:nvSpPr>
        <p:spPr>
          <a:xfrm>
            <a:off x="6484010" y="2405900"/>
            <a:ext cx="1913541" cy="9126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n-IN" sz="1200" dirty="0">
                <a:solidFill>
                  <a:schemeClr val="tx1"/>
                </a:solidFill>
              </a:rPr>
              <a:t>ಯಾಕಿಲ್ಲ?  ಸರಳ ಓದುವ ಯೋಜನೆಯು ಪ್ರಯೋಜನವನ್ನು ಸೇರಿಸಲು ಸಹಾಯ ಮಾಡುತ್ತದೆಯೇ?</a:t>
            </a:r>
            <a:endParaRPr lang="en-US" sz="1200" dirty="0"/>
          </a:p>
        </p:txBody>
      </p:sp>
      <p:sp>
        <p:nvSpPr>
          <p:cNvPr id="20" name="Rectangle 19">
            <a:extLst>
              <a:ext uri="{FF2B5EF4-FFF2-40B4-BE49-F238E27FC236}">
                <a16:creationId xmlns:a16="http://schemas.microsoft.com/office/drawing/2014/main" id="{737918AF-1F3B-4A97-8099-DFBE1288B09B}"/>
              </a:ext>
            </a:extLst>
          </p:cNvPr>
          <p:cNvSpPr/>
          <p:nvPr/>
        </p:nvSpPr>
        <p:spPr>
          <a:xfrm>
            <a:off x="4467766" y="1279678"/>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n-IN" sz="1200" dirty="0">
                <a:solidFill>
                  <a:schemeClr val="tx1"/>
                </a:solidFill>
              </a:rPr>
              <a:t>ಇಲ್ಲ</a:t>
            </a:r>
            <a:endParaRPr lang="en-US" sz="1200" dirty="0">
              <a:solidFill>
                <a:schemeClr val="tx1"/>
              </a:solidFill>
            </a:endParaRPr>
          </a:p>
        </p:txBody>
      </p:sp>
      <p:sp>
        <p:nvSpPr>
          <p:cNvPr id="25" name="Rectangle 24">
            <a:extLst>
              <a:ext uri="{FF2B5EF4-FFF2-40B4-BE49-F238E27FC236}">
                <a16:creationId xmlns:a16="http://schemas.microsoft.com/office/drawing/2014/main" id="{2D3705E1-FA9B-4B63-9E3A-3C60F4E357B0}"/>
              </a:ext>
            </a:extLst>
          </p:cNvPr>
          <p:cNvSpPr/>
          <p:nvPr/>
        </p:nvSpPr>
        <p:spPr>
          <a:xfrm>
            <a:off x="9687302" y="1267274"/>
            <a:ext cx="640187"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n-IN" sz="1200" dirty="0">
                <a:solidFill>
                  <a:schemeClr val="tx1"/>
                </a:solidFill>
              </a:rPr>
              <a:t>ಹೌದು</a:t>
            </a:r>
            <a:endParaRPr lang="en-US" sz="1200" dirty="0">
              <a:solidFill>
                <a:schemeClr val="tx1"/>
              </a:solidFill>
            </a:endParaRPr>
          </a:p>
        </p:txBody>
      </p:sp>
      <p:sp>
        <p:nvSpPr>
          <p:cNvPr id="26" name="Rectangle 25">
            <a:extLst>
              <a:ext uri="{FF2B5EF4-FFF2-40B4-BE49-F238E27FC236}">
                <a16:creationId xmlns:a16="http://schemas.microsoft.com/office/drawing/2014/main" id="{6E8B1713-A153-44B2-B7E6-F8661EBEA235}"/>
              </a:ext>
            </a:extLst>
          </p:cNvPr>
          <p:cNvSpPr/>
          <p:nvPr/>
        </p:nvSpPr>
        <p:spPr>
          <a:xfrm>
            <a:off x="10559139" y="1272486"/>
            <a:ext cx="1467877"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n-IN" sz="1200" dirty="0">
                <a:solidFill>
                  <a:schemeClr val="tx1"/>
                </a:solidFill>
              </a:rPr>
              <a:t>ನೀವು ಓದುವ ಯೋಜನೆಯನ್ನು ಬಳಸಿದ್ದೀರಾ?</a:t>
            </a:r>
            <a:endParaRPr lang="en-US" sz="1200" dirty="0"/>
          </a:p>
        </p:txBody>
      </p:sp>
      <p:sp>
        <p:nvSpPr>
          <p:cNvPr id="28" name="Rectangle 27">
            <a:extLst>
              <a:ext uri="{FF2B5EF4-FFF2-40B4-BE49-F238E27FC236}">
                <a16:creationId xmlns:a16="http://schemas.microsoft.com/office/drawing/2014/main" id="{BEDD2A23-4EE1-4550-B1A4-A9DF86B66095}"/>
              </a:ext>
            </a:extLst>
          </p:cNvPr>
          <p:cNvSpPr/>
          <p:nvPr/>
        </p:nvSpPr>
        <p:spPr>
          <a:xfrm>
            <a:off x="2343698" y="1261011"/>
            <a:ext cx="1691939"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n-IN" sz="1200" dirty="0">
                <a:solidFill>
                  <a:schemeClr val="tx1"/>
                </a:solidFill>
              </a:rPr>
              <a:t>ಒಬ್ಬ ಕ್ರಿಶ್ಚಿಯನ್ ಆಗಿ ಇಡೀ ಬೈಬಲ್ ಅನ್ನು ಓದುವುದು ಮುಖ್ಯ ಎಂದು ನೀವು ಭಾವಿಸುತ್ತೀರಾ</a:t>
            </a:r>
            <a:endParaRPr lang="en-US" sz="1200" dirty="0">
              <a:solidFill>
                <a:schemeClr val="tx1"/>
              </a:solidFill>
            </a:endParaRPr>
          </a:p>
        </p:txBody>
      </p:sp>
      <p:sp>
        <p:nvSpPr>
          <p:cNvPr id="30" name="Rectangle 29">
            <a:extLst>
              <a:ext uri="{FF2B5EF4-FFF2-40B4-BE49-F238E27FC236}">
                <a16:creationId xmlns:a16="http://schemas.microsoft.com/office/drawing/2014/main" id="{5C9939FB-81A9-4789-88C9-777F0FA48855}"/>
              </a:ext>
            </a:extLst>
          </p:cNvPr>
          <p:cNvSpPr/>
          <p:nvPr/>
        </p:nvSpPr>
        <p:spPr>
          <a:xfrm>
            <a:off x="3193988" y="2032629"/>
            <a:ext cx="566001"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n-IN" sz="1200" dirty="0">
                <a:solidFill>
                  <a:schemeClr val="tx1"/>
                </a:solidFill>
              </a:rPr>
              <a:t>ಹೌದು</a:t>
            </a:r>
            <a:endParaRPr lang="en-US" sz="1200" dirty="0">
              <a:solidFill>
                <a:schemeClr val="tx1"/>
              </a:solidFill>
            </a:endParaRPr>
          </a:p>
        </p:txBody>
      </p:sp>
      <p:sp>
        <p:nvSpPr>
          <p:cNvPr id="31" name="Rectangle 30">
            <a:extLst>
              <a:ext uri="{FF2B5EF4-FFF2-40B4-BE49-F238E27FC236}">
                <a16:creationId xmlns:a16="http://schemas.microsoft.com/office/drawing/2014/main" id="{64CE4DC6-E37B-434D-B4F0-2FCB11CE2B96}"/>
              </a:ext>
            </a:extLst>
          </p:cNvPr>
          <p:cNvSpPr/>
          <p:nvPr/>
        </p:nvSpPr>
        <p:spPr>
          <a:xfrm>
            <a:off x="2343698" y="2421443"/>
            <a:ext cx="1691939"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n-IN" sz="1200" dirty="0">
                <a:solidFill>
                  <a:schemeClr val="tx1"/>
                </a:solidFill>
              </a:rPr>
              <a:t>ಇಡೀ ಬೈಬಲ್ ಅನ್ನು ಓದುವುದರಿಂದ ನಿಮ್ಮನ್ನು ತಡೆಯುವುದು ಯಾವುದು?</a:t>
            </a:r>
            <a:endParaRPr lang="en-US" sz="1200" dirty="0"/>
          </a:p>
        </p:txBody>
      </p:sp>
      <p:cxnSp>
        <p:nvCxnSpPr>
          <p:cNvPr id="32" name="Straight Arrow Connector 31">
            <a:extLst>
              <a:ext uri="{FF2B5EF4-FFF2-40B4-BE49-F238E27FC236}">
                <a16:creationId xmlns:a16="http://schemas.microsoft.com/office/drawing/2014/main" id="{2842CA3E-2D57-44DA-9192-A15E00C6FC1B}"/>
              </a:ext>
            </a:extLst>
          </p:cNvPr>
          <p:cNvCxnSpPr>
            <a:cxnSpLocks/>
            <a:stCxn id="28" idx="2"/>
            <a:endCxn id="31" idx="0"/>
          </p:cNvCxnSpPr>
          <p:nvPr/>
        </p:nvCxnSpPr>
        <p:spPr>
          <a:xfrm>
            <a:off x="3189668" y="1998413"/>
            <a:ext cx="0" cy="4230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8223E8E0-47EE-4E64-B6EA-DEB8CD4F6556}"/>
              </a:ext>
            </a:extLst>
          </p:cNvPr>
          <p:cNvSpPr/>
          <p:nvPr/>
        </p:nvSpPr>
        <p:spPr>
          <a:xfrm>
            <a:off x="2073718" y="3503460"/>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n-IN" sz="1200" dirty="0">
                <a:solidFill>
                  <a:schemeClr val="tx1"/>
                </a:solidFill>
              </a:rPr>
              <a:t>ಇದು ಹೆಚ್ಚು ಸಮಯ ತೆಗೆದುಕೊಳ್ಳುತ್ತದೆಯೇ?</a:t>
            </a:r>
            <a:endParaRPr lang="en-US" sz="1200" dirty="0">
              <a:solidFill>
                <a:schemeClr val="tx1"/>
              </a:solidFill>
            </a:endParaRPr>
          </a:p>
        </p:txBody>
      </p:sp>
      <p:sp>
        <p:nvSpPr>
          <p:cNvPr id="37" name="Rectangle 36">
            <a:extLst>
              <a:ext uri="{FF2B5EF4-FFF2-40B4-BE49-F238E27FC236}">
                <a16:creationId xmlns:a16="http://schemas.microsoft.com/office/drawing/2014/main" id="{8EE77E68-4A52-4246-893B-38FC138D3CD6}"/>
              </a:ext>
            </a:extLst>
          </p:cNvPr>
          <p:cNvSpPr/>
          <p:nvPr/>
        </p:nvSpPr>
        <p:spPr>
          <a:xfrm>
            <a:off x="1812431" y="127345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n-IN" sz="1200" dirty="0">
                <a:solidFill>
                  <a:schemeClr val="tx1"/>
                </a:solidFill>
              </a:rPr>
              <a:t>ಇಲ್ಲ</a:t>
            </a:r>
            <a:endParaRPr lang="en-US" sz="1200" dirty="0">
              <a:solidFill>
                <a:schemeClr val="tx1"/>
              </a:solidFill>
            </a:endParaRPr>
          </a:p>
        </p:txBody>
      </p:sp>
      <p:cxnSp>
        <p:nvCxnSpPr>
          <p:cNvPr id="39" name="Straight Arrow Connector 38">
            <a:extLst>
              <a:ext uri="{FF2B5EF4-FFF2-40B4-BE49-F238E27FC236}">
                <a16:creationId xmlns:a16="http://schemas.microsoft.com/office/drawing/2014/main" id="{4DE856BA-028B-4956-A8E3-7A5BE17B3A4F}"/>
              </a:ext>
            </a:extLst>
          </p:cNvPr>
          <p:cNvCxnSpPr>
            <a:cxnSpLocks/>
            <a:stCxn id="28" idx="1"/>
            <a:endCxn id="40" idx="3"/>
          </p:cNvCxnSpPr>
          <p:nvPr/>
        </p:nvCxnSpPr>
        <p:spPr>
          <a:xfrm flipH="1" flipV="1">
            <a:off x="1762097" y="1626607"/>
            <a:ext cx="581601" cy="31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C9199992-A0FB-4779-BEB1-9052A3E6576E}"/>
              </a:ext>
            </a:extLst>
          </p:cNvPr>
          <p:cNvSpPr/>
          <p:nvPr/>
        </p:nvSpPr>
        <p:spPr>
          <a:xfrm>
            <a:off x="269387" y="1257906"/>
            <a:ext cx="1492710"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n-IN" sz="1200" dirty="0">
                <a:solidFill>
                  <a:schemeClr val="tx1"/>
                </a:solidFill>
              </a:rPr>
              <a:t>ಯಾಕಿಲ್ಲ?</a:t>
            </a:r>
            <a:endParaRPr lang="en-US" sz="1200" dirty="0"/>
          </a:p>
        </p:txBody>
      </p:sp>
      <p:sp>
        <p:nvSpPr>
          <p:cNvPr id="45" name="Rectangle 44">
            <a:extLst>
              <a:ext uri="{FF2B5EF4-FFF2-40B4-BE49-F238E27FC236}">
                <a16:creationId xmlns:a16="http://schemas.microsoft.com/office/drawing/2014/main" id="{30336C0D-EADE-461D-A247-3365B9BFE78B}"/>
              </a:ext>
            </a:extLst>
          </p:cNvPr>
          <p:cNvSpPr/>
          <p:nvPr/>
        </p:nvSpPr>
        <p:spPr>
          <a:xfrm>
            <a:off x="4441134" y="2419568"/>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n-IN" sz="1100" dirty="0">
                <a:solidFill>
                  <a:schemeClr val="tx1"/>
                </a:solidFill>
              </a:rPr>
              <a:t>ಇದು ತುಂಬಾ ಭಯಾನಕವಾಗಿದೆಯೇ?  ಇದು ಓದಲು ದೊಡ್ಡ ಕಷ್ಟಕರವಾದ ಪುಸ್ತಕವೇ?</a:t>
            </a:r>
            <a:endParaRPr lang="en-US" sz="1100" dirty="0">
              <a:solidFill>
                <a:schemeClr val="tx1"/>
              </a:solidFill>
            </a:endParaRPr>
          </a:p>
        </p:txBody>
      </p:sp>
      <p:sp>
        <p:nvSpPr>
          <p:cNvPr id="46" name="Rectangle 45">
            <a:extLst>
              <a:ext uri="{FF2B5EF4-FFF2-40B4-BE49-F238E27FC236}">
                <a16:creationId xmlns:a16="http://schemas.microsoft.com/office/drawing/2014/main" id="{64BA33C1-F48E-4C0D-A25A-AFBF3BF70F09}"/>
              </a:ext>
            </a:extLst>
          </p:cNvPr>
          <p:cNvSpPr/>
          <p:nvPr/>
        </p:nvSpPr>
        <p:spPr>
          <a:xfrm>
            <a:off x="2345415" y="4778314"/>
            <a:ext cx="2330172" cy="126779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WBP </a:t>
            </a:r>
            <a:r>
              <a:rPr lang="kn-IN" sz="1200" dirty="0">
                <a:solidFill>
                  <a:schemeClr val="tx1"/>
                </a:solidFill>
              </a:rPr>
              <a:t>ಉಚಿತ ಬೈಬಲ್ ಓದುವ ಯೋಜನೆಗಳನ್ನು ಹೊಂದಿದೆ, ಅದು ದಿನಕ್ಕೆ5ನಿಮಿಷಗಳಿಂದ 60 ನಿಮಿಷಗಳವರೆಗೆ ಅಥವಾ ವಾರಕ್ಕೆ ಯಾವುದೇ ದಿನಗಳವರೆಗೆ ಯಾವುದೇ ಸಮಯದ ಬದ್ಧತೆಯನ್ನು ಬೆಂಬಲಿಸುತ್ತದೆ.</a:t>
            </a:r>
            <a:endParaRPr lang="en-US" sz="1200" dirty="0"/>
          </a:p>
        </p:txBody>
      </p:sp>
      <p:cxnSp>
        <p:nvCxnSpPr>
          <p:cNvPr id="49" name="Straight Arrow Connector 48">
            <a:extLst>
              <a:ext uri="{FF2B5EF4-FFF2-40B4-BE49-F238E27FC236}">
                <a16:creationId xmlns:a16="http://schemas.microsoft.com/office/drawing/2014/main" id="{2838D246-A886-4460-98BF-0FD5523AA22F}"/>
              </a:ext>
            </a:extLst>
          </p:cNvPr>
          <p:cNvCxnSpPr>
            <a:stCxn id="31" idx="3"/>
            <a:endCxn id="45" idx="1"/>
          </p:cNvCxnSpPr>
          <p:nvPr/>
        </p:nvCxnSpPr>
        <p:spPr>
          <a:xfrm>
            <a:off x="4035637" y="2749641"/>
            <a:ext cx="405497" cy="20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8A8C0B91-4541-4320-B481-3EA157A2CEF4}"/>
              </a:ext>
            </a:extLst>
          </p:cNvPr>
          <p:cNvSpPr/>
          <p:nvPr/>
        </p:nvSpPr>
        <p:spPr>
          <a:xfrm>
            <a:off x="4728786" y="4775869"/>
            <a:ext cx="2607098" cy="12707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WBP </a:t>
            </a:r>
            <a:r>
              <a:rPr lang="kn-IN" sz="1200" dirty="0">
                <a:solidFill>
                  <a:schemeClr val="tx1"/>
                </a:solidFill>
              </a:rPr>
              <a:t>ಅನುವಾದಗಳನ್ನು ಓದಲು ಸುಲಭವಾಗಿ ಉಚಿತ ಯೋಜನೆಗಳನ್ನು ಒದಗಿಸುತ್ತದೆ.  ಸಣ್ಣ, ನಿರ್ವಹಿಸಲು ಸುಲಭವಾದ ಹಂತಗಳಾಗಿ ವಿಭಜಿಸಿದಾಗ ದೊಡ್ಡ ಕಾರ್ಯಗಳನ್ನು ಸಹ ಮಾಡಬಹುದು.</a:t>
            </a:r>
            <a:endParaRPr lang="en-US" sz="1200" dirty="0">
              <a:solidFill>
                <a:schemeClr val="tx1"/>
              </a:solidFill>
            </a:endParaRPr>
          </a:p>
        </p:txBody>
      </p:sp>
      <p:sp>
        <p:nvSpPr>
          <p:cNvPr id="54" name="Rectangle 53">
            <a:extLst>
              <a:ext uri="{FF2B5EF4-FFF2-40B4-BE49-F238E27FC236}">
                <a16:creationId xmlns:a16="http://schemas.microsoft.com/office/drawing/2014/main" id="{C3D87B91-0B85-4841-9DFC-B6B8F6ACE59D}"/>
              </a:ext>
            </a:extLst>
          </p:cNvPr>
          <p:cNvSpPr/>
          <p:nvPr/>
        </p:nvSpPr>
        <p:spPr>
          <a:xfrm>
            <a:off x="10016793" y="1916961"/>
            <a:ext cx="596364"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n-IN" sz="1200" dirty="0">
                <a:solidFill>
                  <a:schemeClr val="tx1"/>
                </a:solidFill>
              </a:rPr>
              <a:t>ಹೌದು</a:t>
            </a:r>
            <a:endParaRPr lang="en-US" sz="1200" dirty="0">
              <a:solidFill>
                <a:schemeClr val="tx1"/>
              </a:solidFill>
            </a:endParaRPr>
          </a:p>
        </p:txBody>
      </p:sp>
      <p:sp>
        <p:nvSpPr>
          <p:cNvPr id="55" name="Rectangle 54">
            <a:extLst>
              <a:ext uri="{FF2B5EF4-FFF2-40B4-BE49-F238E27FC236}">
                <a16:creationId xmlns:a16="http://schemas.microsoft.com/office/drawing/2014/main" id="{4E0C07D2-CBF0-4CCE-80BC-A7242AD03156}"/>
              </a:ext>
            </a:extLst>
          </p:cNvPr>
          <p:cNvSpPr/>
          <p:nvPr/>
        </p:nvSpPr>
        <p:spPr>
          <a:xfrm>
            <a:off x="8678246" y="2419568"/>
            <a:ext cx="1498335" cy="97400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n-IN" sz="1200" dirty="0">
                <a:solidFill>
                  <a:schemeClr val="tx1"/>
                </a:solidFill>
              </a:rPr>
              <a:t>ಓದುವ ಯೋಜನೆಯು ಕಾರ್ಯವನ್ನು ಹೆಚ್ಚು ನಿರ್ವಹಿಸುವಂತೆ ಮಾಡಿದೆಯೇ?</a:t>
            </a:r>
            <a:endParaRPr lang="en-US" sz="1200" dirty="0"/>
          </a:p>
        </p:txBody>
      </p:sp>
      <p:sp>
        <p:nvSpPr>
          <p:cNvPr id="59" name="Rectangle 58">
            <a:extLst>
              <a:ext uri="{FF2B5EF4-FFF2-40B4-BE49-F238E27FC236}">
                <a16:creationId xmlns:a16="http://schemas.microsoft.com/office/drawing/2014/main" id="{F91485DB-6D8D-4E04-8560-554A749E3BD7}"/>
              </a:ext>
            </a:extLst>
          </p:cNvPr>
          <p:cNvSpPr/>
          <p:nvPr/>
        </p:nvSpPr>
        <p:spPr>
          <a:xfrm>
            <a:off x="10587137" y="2412113"/>
            <a:ext cx="1505741" cy="10761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n-IN" sz="1200" dirty="0">
                <a:solidFill>
                  <a:schemeClr val="tx1"/>
                </a:solidFill>
              </a:rPr>
              <a:t>ಕಸ್ಟಮ್ ರಚಿಸಿದ ಓದುವ ಯೋಜನೆಯು ಕಾರ್ಯವನ್ನು ಹೆಚ್ಚು ನಿರ್ವಹಿಸಬಹುದೇ?</a:t>
            </a:r>
            <a:endParaRPr lang="en-US" sz="1200" dirty="0"/>
          </a:p>
        </p:txBody>
      </p:sp>
      <p:sp>
        <p:nvSpPr>
          <p:cNvPr id="64" name="Rectangle 63">
            <a:extLst>
              <a:ext uri="{FF2B5EF4-FFF2-40B4-BE49-F238E27FC236}">
                <a16:creationId xmlns:a16="http://schemas.microsoft.com/office/drawing/2014/main" id="{ABC027EA-F218-4D89-A019-EE9DB8C396A1}"/>
              </a:ext>
            </a:extLst>
          </p:cNvPr>
          <p:cNvSpPr/>
          <p:nvPr/>
        </p:nvSpPr>
        <p:spPr>
          <a:xfrm>
            <a:off x="10147815" y="262293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n-IN" sz="1200" dirty="0">
                <a:solidFill>
                  <a:schemeClr val="tx1"/>
                </a:solidFill>
              </a:rPr>
              <a:t>ಇಲ್ಲ</a:t>
            </a:r>
            <a:endParaRPr lang="en-US" sz="1200" dirty="0">
              <a:solidFill>
                <a:schemeClr val="tx1"/>
              </a:solidFill>
            </a:endParaRPr>
          </a:p>
        </p:txBody>
      </p:sp>
      <p:sp>
        <p:nvSpPr>
          <p:cNvPr id="66" name="Rectangle 65">
            <a:extLst>
              <a:ext uri="{FF2B5EF4-FFF2-40B4-BE49-F238E27FC236}">
                <a16:creationId xmlns:a16="http://schemas.microsoft.com/office/drawing/2014/main" id="{752EF3B8-D25A-4A2E-8535-46E8ECB9DBDD}"/>
              </a:ext>
            </a:extLst>
          </p:cNvPr>
          <p:cNvSpPr/>
          <p:nvPr/>
        </p:nvSpPr>
        <p:spPr>
          <a:xfrm>
            <a:off x="7413916" y="4778314"/>
            <a:ext cx="2039615" cy="12628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WBP </a:t>
            </a:r>
            <a:r>
              <a:rPr lang="kn-IN" sz="1200" dirty="0">
                <a:solidFill>
                  <a:schemeClr val="tx1"/>
                </a:solidFill>
              </a:rPr>
              <a:t>ನಲ್ಲಿ, ಬೈಬಲ್ ಓದುವುದು ನಮ್ಮೆಲ್ಲರ ಜೀವನಕ್ಕೆ ಅದ್ಭುತ ಪ್ರಯೋಜನವನ್ನು ನೀಡುತ್ತದೆ ಎಂದು ನಾವು ನಂಬುತ್ತೇವೆ.</a:t>
            </a:r>
            <a:endParaRPr lang="en-US" sz="1200" dirty="0"/>
          </a:p>
        </p:txBody>
      </p:sp>
      <p:cxnSp>
        <p:nvCxnSpPr>
          <p:cNvPr id="69" name="Connector: Elbow 68">
            <a:extLst>
              <a:ext uri="{FF2B5EF4-FFF2-40B4-BE49-F238E27FC236}">
                <a16:creationId xmlns:a16="http://schemas.microsoft.com/office/drawing/2014/main" id="{9FCE411F-8773-4396-B030-1621DA3BDFCA}"/>
              </a:ext>
            </a:extLst>
          </p:cNvPr>
          <p:cNvCxnSpPr>
            <a:cxnSpLocks/>
            <a:stCxn id="17" idx="2"/>
            <a:endCxn id="66" idx="0"/>
          </p:cNvCxnSpPr>
          <p:nvPr/>
        </p:nvCxnSpPr>
        <p:spPr>
          <a:xfrm rot="16200000" flipH="1">
            <a:off x="7207393" y="3551982"/>
            <a:ext cx="1459719" cy="99294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0" name="Rectangle 69">
            <a:extLst>
              <a:ext uri="{FF2B5EF4-FFF2-40B4-BE49-F238E27FC236}">
                <a16:creationId xmlns:a16="http://schemas.microsoft.com/office/drawing/2014/main" id="{9C445FB0-3DF6-4678-A282-F7F06CF367C9}"/>
              </a:ext>
            </a:extLst>
          </p:cNvPr>
          <p:cNvSpPr/>
          <p:nvPr/>
        </p:nvSpPr>
        <p:spPr>
          <a:xfrm>
            <a:off x="9585588" y="4775870"/>
            <a:ext cx="1483801" cy="12620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n-IN" sz="1200" dirty="0">
                <a:solidFill>
                  <a:schemeClr val="tx1"/>
                </a:solidFill>
              </a:rPr>
              <a:t>ನೀವು ಯಾವ ಯೋಜನೆಯನ್ನು ಬಳಸಿದ್ದೀರಿ?  </a:t>
            </a:r>
            <a:r>
              <a:rPr lang="en-US" sz="1200" dirty="0">
                <a:solidFill>
                  <a:schemeClr val="tx1"/>
                </a:solidFill>
              </a:rPr>
              <a:t>WBP </a:t>
            </a:r>
            <a:r>
              <a:rPr lang="kn-IN" sz="1200" dirty="0">
                <a:solidFill>
                  <a:schemeClr val="tx1"/>
                </a:solidFill>
              </a:rPr>
              <a:t>ಆಯ್ಕೆ ಮಾಡಲು ದೊಡ್ಡ ವೈವಿಧ್ಯತೆಯನ್ನು ಹೊಂದಿದೆ.</a:t>
            </a:r>
            <a:endParaRPr lang="en-US" sz="1200" dirty="0"/>
          </a:p>
        </p:txBody>
      </p:sp>
      <p:cxnSp>
        <p:nvCxnSpPr>
          <p:cNvPr id="71" name="Connector: Elbow 70">
            <a:extLst>
              <a:ext uri="{FF2B5EF4-FFF2-40B4-BE49-F238E27FC236}">
                <a16:creationId xmlns:a16="http://schemas.microsoft.com/office/drawing/2014/main" id="{B8B1E9C3-B803-4EC5-B4B2-6583F01A87F3}"/>
              </a:ext>
            </a:extLst>
          </p:cNvPr>
          <p:cNvCxnSpPr>
            <a:cxnSpLocks/>
            <a:stCxn id="55" idx="2"/>
            <a:endCxn id="70" idx="0"/>
          </p:cNvCxnSpPr>
          <p:nvPr/>
        </p:nvCxnSpPr>
        <p:spPr>
          <a:xfrm rot="16200000" flipH="1">
            <a:off x="9186303" y="3634683"/>
            <a:ext cx="1382297" cy="90007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74" name="Rectangle 73">
            <a:extLst>
              <a:ext uri="{FF2B5EF4-FFF2-40B4-BE49-F238E27FC236}">
                <a16:creationId xmlns:a16="http://schemas.microsoft.com/office/drawing/2014/main" id="{3CDCAD7D-CDDB-4A48-9057-12EDBADBCB30}"/>
              </a:ext>
            </a:extLst>
          </p:cNvPr>
          <p:cNvSpPr/>
          <p:nvPr/>
        </p:nvSpPr>
        <p:spPr>
          <a:xfrm>
            <a:off x="11174286" y="4778975"/>
            <a:ext cx="823913" cy="125829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WBP </a:t>
            </a:r>
            <a:r>
              <a:rPr lang="kn-IN" sz="1200" dirty="0">
                <a:solidFill>
                  <a:schemeClr val="tx1"/>
                </a:solidFill>
              </a:rPr>
              <a:t>ನಲ್ಲಿ ಉಚಿತ ಯೋಜನೆಯನ್ನು ಪ್ರಯತ್ನಿಸಿ</a:t>
            </a:r>
            <a:endParaRPr lang="en-US" sz="1200" dirty="0"/>
          </a:p>
        </p:txBody>
      </p:sp>
      <p:sp>
        <p:nvSpPr>
          <p:cNvPr id="75" name="Rectangle 74">
            <a:extLst>
              <a:ext uri="{FF2B5EF4-FFF2-40B4-BE49-F238E27FC236}">
                <a16:creationId xmlns:a16="http://schemas.microsoft.com/office/drawing/2014/main" id="{FF266FCB-EE27-4D5F-B6CD-DE1596012606}"/>
              </a:ext>
            </a:extLst>
          </p:cNvPr>
          <p:cNvSpPr/>
          <p:nvPr/>
        </p:nvSpPr>
        <p:spPr>
          <a:xfrm>
            <a:off x="11376265" y="3608850"/>
            <a:ext cx="536567"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n-IN" sz="1200" dirty="0">
                <a:solidFill>
                  <a:schemeClr val="tx1"/>
                </a:solidFill>
              </a:rPr>
              <a:t>ಹೌದು</a:t>
            </a:r>
            <a:endParaRPr lang="en-US" sz="1200" dirty="0">
              <a:solidFill>
                <a:schemeClr val="tx1"/>
              </a:solidFill>
            </a:endParaRPr>
          </a:p>
        </p:txBody>
      </p:sp>
      <p:sp>
        <p:nvSpPr>
          <p:cNvPr id="83" name="Rectangle 82">
            <a:extLst>
              <a:ext uri="{FF2B5EF4-FFF2-40B4-BE49-F238E27FC236}">
                <a16:creationId xmlns:a16="http://schemas.microsoft.com/office/drawing/2014/main" id="{4E82EE45-9E43-4C22-B186-F1516775F646}"/>
              </a:ext>
            </a:extLst>
          </p:cNvPr>
          <p:cNvSpPr/>
          <p:nvPr/>
        </p:nvSpPr>
        <p:spPr>
          <a:xfrm>
            <a:off x="9598460" y="3737417"/>
            <a:ext cx="578121"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n-IN" sz="1200" dirty="0">
                <a:solidFill>
                  <a:schemeClr val="tx1"/>
                </a:solidFill>
              </a:rPr>
              <a:t>ಹೌದು</a:t>
            </a:r>
            <a:endParaRPr lang="en-US" sz="1200" dirty="0">
              <a:solidFill>
                <a:schemeClr val="tx1"/>
              </a:solidFill>
            </a:endParaRPr>
          </a:p>
        </p:txBody>
      </p:sp>
      <p:sp>
        <p:nvSpPr>
          <p:cNvPr id="87" name="Rectangle 86">
            <a:extLst>
              <a:ext uri="{FF2B5EF4-FFF2-40B4-BE49-F238E27FC236}">
                <a16:creationId xmlns:a16="http://schemas.microsoft.com/office/drawing/2014/main" id="{DE889FA4-85D2-4EEA-B3FC-DE545BE30252}"/>
              </a:ext>
            </a:extLst>
          </p:cNvPr>
          <p:cNvSpPr/>
          <p:nvPr/>
        </p:nvSpPr>
        <p:spPr>
          <a:xfrm>
            <a:off x="11379375" y="3761250"/>
            <a:ext cx="553431"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n-IN" sz="1200" dirty="0">
                <a:solidFill>
                  <a:schemeClr val="tx1"/>
                </a:solidFill>
              </a:rPr>
              <a:t>ಇಲ್ಲ</a:t>
            </a:r>
            <a:endParaRPr lang="en-US" sz="1200" dirty="0">
              <a:solidFill>
                <a:schemeClr val="tx1"/>
              </a:solidFill>
            </a:endParaRPr>
          </a:p>
        </p:txBody>
      </p:sp>
      <p:sp>
        <p:nvSpPr>
          <p:cNvPr id="91" name="Rectangle 90">
            <a:extLst>
              <a:ext uri="{FF2B5EF4-FFF2-40B4-BE49-F238E27FC236}">
                <a16:creationId xmlns:a16="http://schemas.microsoft.com/office/drawing/2014/main" id="{0C0DD4B1-EFBD-4271-9763-3B54FD6F5087}"/>
              </a:ext>
            </a:extLst>
          </p:cNvPr>
          <p:cNvSpPr/>
          <p:nvPr/>
        </p:nvSpPr>
        <p:spPr>
          <a:xfrm>
            <a:off x="93133" y="4775869"/>
            <a:ext cx="2166425" cy="126580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WBP </a:t>
            </a:r>
            <a:r>
              <a:rPr lang="kn-IN" sz="1200" dirty="0">
                <a:solidFill>
                  <a:schemeClr val="tx1"/>
                </a:solidFill>
              </a:rPr>
              <a:t>ಕೆಲವು ವೈವಿಧ್ಯತೆಯನ್ನು ಸೇರಿಸಲು ಕಾಲಾನುಕ್ರಮ, </a:t>
            </a:r>
            <a:r>
              <a:rPr lang="en-US" sz="1200" dirty="0">
                <a:solidFill>
                  <a:schemeClr val="tx1"/>
                </a:solidFill>
              </a:rPr>
              <a:t>M'Cheyne, </a:t>
            </a:r>
            <a:r>
              <a:rPr lang="kn-IN" sz="1200" dirty="0">
                <a:solidFill>
                  <a:schemeClr val="tx1"/>
                </a:solidFill>
              </a:rPr>
              <a:t>ಇತ್ಯಾದಿಗಳಂತಹ ಅನೇಕ ಥೀಮ್ ಗಳೊಂದಿಗೆ ಉಚಿತ ಯೋಜನೆಗಳನ್ನು ಒದಗಿಸುತ್ತದೆ</a:t>
            </a:r>
            <a:endParaRPr lang="en-US" sz="1200" dirty="0"/>
          </a:p>
        </p:txBody>
      </p:sp>
      <p:sp>
        <p:nvSpPr>
          <p:cNvPr id="57" name="Rectangle 56">
            <a:extLst>
              <a:ext uri="{FF2B5EF4-FFF2-40B4-BE49-F238E27FC236}">
                <a16:creationId xmlns:a16="http://schemas.microsoft.com/office/drawing/2014/main" id="{7904846B-A7C0-4C13-9BEE-44C0F1EC7F48}"/>
              </a:ext>
            </a:extLst>
          </p:cNvPr>
          <p:cNvSpPr/>
          <p:nvPr/>
        </p:nvSpPr>
        <p:spPr>
          <a:xfrm>
            <a:off x="206087" y="2412577"/>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n-IN" sz="1200" dirty="0">
                <a:solidFill>
                  <a:schemeClr val="tx1"/>
                </a:solidFill>
              </a:rPr>
              <a:t>ಇದು ತುಂಬಾ ನೀರಸವಾಗಿದೆಯೇ?</a:t>
            </a:r>
            <a:endParaRPr lang="en-US" sz="1200" dirty="0">
              <a:solidFill>
                <a:schemeClr val="tx1"/>
              </a:solidFill>
            </a:endParaRPr>
          </a:p>
        </p:txBody>
      </p:sp>
      <p:cxnSp>
        <p:nvCxnSpPr>
          <p:cNvPr id="9" name="Straight Arrow Connector 8">
            <a:extLst>
              <a:ext uri="{FF2B5EF4-FFF2-40B4-BE49-F238E27FC236}">
                <a16:creationId xmlns:a16="http://schemas.microsoft.com/office/drawing/2014/main" id="{908395BF-2372-4C75-84AD-F054CD05BDAE}"/>
              </a:ext>
            </a:extLst>
          </p:cNvPr>
          <p:cNvCxnSpPr>
            <a:stCxn id="31" idx="1"/>
            <a:endCxn id="57" idx="3"/>
          </p:cNvCxnSpPr>
          <p:nvPr/>
        </p:nvCxnSpPr>
        <p:spPr>
          <a:xfrm flipH="1" flipV="1">
            <a:off x="1898026" y="2744734"/>
            <a:ext cx="445672" cy="49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Connector: Elbow 33">
            <a:extLst>
              <a:ext uri="{FF2B5EF4-FFF2-40B4-BE49-F238E27FC236}">
                <a16:creationId xmlns:a16="http://schemas.microsoft.com/office/drawing/2014/main" id="{23D704D2-4C65-49EC-8C66-5B25E1F521D3}"/>
              </a:ext>
            </a:extLst>
          </p:cNvPr>
          <p:cNvCxnSpPr>
            <a:cxnSpLocks/>
            <a:stCxn id="59" idx="2"/>
            <a:endCxn id="74" idx="0"/>
          </p:cNvCxnSpPr>
          <p:nvPr/>
        </p:nvCxnSpPr>
        <p:spPr>
          <a:xfrm rot="16200000" flipH="1">
            <a:off x="10817762" y="4010493"/>
            <a:ext cx="1290727" cy="24623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B3F1FE61-A883-4467-9A0D-0F66C1FA9F5D}"/>
              </a:ext>
            </a:extLst>
          </p:cNvPr>
          <p:cNvCxnSpPr>
            <a:cxnSpLocks/>
            <a:stCxn id="45" idx="2"/>
            <a:endCxn id="50" idx="0"/>
          </p:cNvCxnSpPr>
          <p:nvPr/>
        </p:nvCxnSpPr>
        <p:spPr>
          <a:xfrm rot="16200000" flipH="1">
            <a:off x="4813725" y="3557259"/>
            <a:ext cx="1691988" cy="74523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E0CA2629-5E03-4504-BE1E-E6AA50570946}"/>
              </a:ext>
            </a:extLst>
          </p:cNvPr>
          <p:cNvSpPr/>
          <p:nvPr/>
        </p:nvSpPr>
        <p:spPr>
          <a:xfrm>
            <a:off x="94581" y="6159973"/>
            <a:ext cx="11903617"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n-IN" sz="1100" dirty="0">
                <a:solidFill>
                  <a:schemeClr val="tx1"/>
                </a:solidFill>
              </a:rPr>
              <a:t>ನೀವು ಬೈಬಲ್ ಅನ್ನು ಓದಲು ಪ್ರಯತ್ನಿಸಿ ವಿಫಲರಾಗಿದ್ದರೆ, </a:t>
            </a:r>
            <a:r>
              <a:rPr lang="en-US" sz="1100" u="sng" dirty="0">
                <a:solidFill>
                  <a:srgbClr val="0070C0"/>
                </a:solidFill>
              </a:rPr>
              <a:t>https://worldbibleplans.com/languages/kannada/index.html</a:t>
            </a:r>
            <a:r>
              <a:rPr lang="en-US" sz="1100" dirty="0">
                <a:solidFill>
                  <a:schemeClr val="tx1"/>
                </a:solidFill>
              </a:rPr>
              <a:t> </a:t>
            </a:r>
            <a:r>
              <a:rPr lang="kn-IN" sz="1100" dirty="0">
                <a:solidFill>
                  <a:schemeClr val="tx1"/>
                </a:solidFill>
              </a:rPr>
              <a:t>ನಲ್ಲಿ ನಮ್ಮನ್ನು ಭೇಟಿ ಮಾಡಿ ಮತ್ತು ಉಚಿತ ಕಸ್ಟಮ್ ಬೈಬಲ್ ಓದುವ ಯೋಜನೆಯನ್ನು ರಚಿಸಿ.  ವಿವಿಧ ಭಾಷೆಗಳು, ಅನುವಾದಗಳು, ಸಮಯ ಬದ್ಧತೆಗಳು, ಥೀಮ್ ಗಳು ಮತ್ತು ಇಬುಕ್ ಸ್ವರೂಪಗಳಿಂದ ಆಯ್ಕೆ ಮಾಡಿ.  ಇದು ತುಂಬಾ ಸರಳವಾಗಿದೆ.  ಯೋಜನೆಯನ್ನು ರಚಿಸಿ, </a:t>
            </a:r>
            <a:r>
              <a:rPr lang="en-US" sz="1100" dirty="0">
                <a:solidFill>
                  <a:schemeClr val="tx1"/>
                </a:solidFill>
              </a:rPr>
              <a:t>WBP </a:t>
            </a:r>
            <a:r>
              <a:rPr lang="kn-IN" sz="1100" dirty="0">
                <a:solidFill>
                  <a:schemeClr val="tx1"/>
                </a:solidFill>
              </a:rPr>
              <a:t>ಅದನ್ನು ರಚಿಸುತ್ತದೆ, ಮತ್ತು 1 ದಿನಕ್ಕಿಂತ ಕಡಿಮೆ ಅವಧಿಯಲ್ಲಿ ನಿಮ್ಮ ಕಸ್ಟಮ್ ಉಚಿತ ರಚಿಸಿದ ಬೈಬಲ್ ಓದುವ ಯೋಜನೆಯನ್ನು ಸ್ಕ್ರಿಪ್ಚರ್ಸ್ ನೊಂದಿಗೆ ಅಥವಾ ಇಲ್ಲದೆ ಡೌನ್ ಲೋಡ್ ಮಾಡಲು ನೀವು ಲಿಂಕ್ ಅನ್ನು ಪಡೆಯುತ್ತೀರಿ.  ಎಲ್ಲವೂ ಉಚಿತವಾಗಿದೆ ಎಂದು ನಾವು ಉಲ್ಲೇಖಿಸಿದ್ದೇವೆಯೇ!</a:t>
            </a:r>
            <a:endParaRPr lang="en-US" sz="1100" dirty="0"/>
          </a:p>
        </p:txBody>
      </p:sp>
      <p:cxnSp>
        <p:nvCxnSpPr>
          <p:cNvPr id="58" name="Straight Arrow Connector 57">
            <a:extLst>
              <a:ext uri="{FF2B5EF4-FFF2-40B4-BE49-F238E27FC236}">
                <a16:creationId xmlns:a16="http://schemas.microsoft.com/office/drawing/2014/main" id="{90756889-93FF-4700-82A3-156AC089886A}"/>
              </a:ext>
            </a:extLst>
          </p:cNvPr>
          <p:cNvCxnSpPr>
            <a:cxnSpLocks/>
            <a:endCxn id="26" idx="1"/>
          </p:cNvCxnSpPr>
          <p:nvPr/>
        </p:nvCxnSpPr>
        <p:spPr>
          <a:xfrm>
            <a:off x="9372720" y="1626606"/>
            <a:ext cx="1186419" cy="145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7" name="Connector: Elbow 96">
            <a:extLst>
              <a:ext uri="{FF2B5EF4-FFF2-40B4-BE49-F238E27FC236}">
                <a16:creationId xmlns:a16="http://schemas.microsoft.com/office/drawing/2014/main" id="{600C5535-D3CC-4A26-8CF9-A8C4506CFC20}"/>
              </a:ext>
            </a:extLst>
          </p:cNvPr>
          <p:cNvCxnSpPr>
            <a:cxnSpLocks/>
          </p:cNvCxnSpPr>
          <p:nvPr/>
        </p:nvCxnSpPr>
        <p:spPr>
          <a:xfrm>
            <a:off x="10176581" y="2897240"/>
            <a:ext cx="410556" cy="2494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00" name="Rectangle 99">
            <a:extLst>
              <a:ext uri="{FF2B5EF4-FFF2-40B4-BE49-F238E27FC236}">
                <a16:creationId xmlns:a16="http://schemas.microsoft.com/office/drawing/2014/main" id="{B85A545C-B14F-4D8A-8DAB-C1C3E2714541}"/>
              </a:ext>
            </a:extLst>
          </p:cNvPr>
          <p:cNvSpPr/>
          <p:nvPr/>
        </p:nvSpPr>
        <p:spPr>
          <a:xfrm>
            <a:off x="1066803" y="3500367"/>
            <a:ext cx="555240"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n-IN" sz="1200" dirty="0">
                <a:solidFill>
                  <a:schemeClr val="tx1"/>
                </a:solidFill>
              </a:rPr>
              <a:t>ಹೌದು</a:t>
            </a:r>
            <a:endParaRPr lang="en-US" sz="1200" dirty="0">
              <a:solidFill>
                <a:schemeClr val="tx1"/>
              </a:solidFill>
            </a:endParaRPr>
          </a:p>
        </p:txBody>
      </p:sp>
      <p:sp>
        <p:nvSpPr>
          <p:cNvPr id="101" name="Rectangle 100">
            <a:extLst>
              <a:ext uri="{FF2B5EF4-FFF2-40B4-BE49-F238E27FC236}">
                <a16:creationId xmlns:a16="http://schemas.microsoft.com/office/drawing/2014/main" id="{73F05AE0-844E-48C4-83E1-45C7E6040743}"/>
              </a:ext>
            </a:extLst>
          </p:cNvPr>
          <p:cNvSpPr/>
          <p:nvPr/>
        </p:nvSpPr>
        <p:spPr>
          <a:xfrm>
            <a:off x="5340221" y="3537685"/>
            <a:ext cx="584792"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n-IN" sz="1200" dirty="0">
                <a:solidFill>
                  <a:schemeClr val="tx1"/>
                </a:solidFill>
              </a:rPr>
              <a:t>ಹೌದು</a:t>
            </a:r>
            <a:endParaRPr lang="en-US" sz="1200" dirty="0">
              <a:solidFill>
                <a:schemeClr val="tx1"/>
              </a:solidFill>
            </a:endParaRPr>
          </a:p>
        </p:txBody>
      </p:sp>
      <p:sp>
        <p:nvSpPr>
          <p:cNvPr id="102" name="Rectangle 101">
            <a:extLst>
              <a:ext uri="{FF2B5EF4-FFF2-40B4-BE49-F238E27FC236}">
                <a16:creationId xmlns:a16="http://schemas.microsoft.com/office/drawing/2014/main" id="{E8D90312-74C4-43BA-9E14-D5A31174EEAC}"/>
              </a:ext>
            </a:extLst>
          </p:cNvPr>
          <p:cNvSpPr/>
          <p:nvPr/>
        </p:nvSpPr>
        <p:spPr>
          <a:xfrm>
            <a:off x="3183912" y="4240862"/>
            <a:ext cx="746685"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n-IN" sz="1200" dirty="0">
                <a:solidFill>
                  <a:schemeClr val="tx1"/>
                </a:solidFill>
              </a:rPr>
              <a:t>ಹೌದು</a:t>
            </a:r>
            <a:endParaRPr lang="en-US" sz="1200" dirty="0">
              <a:solidFill>
                <a:schemeClr val="tx1"/>
              </a:solidFill>
            </a:endParaRPr>
          </a:p>
        </p:txBody>
      </p:sp>
      <p:cxnSp>
        <p:nvCxnSpPr>
          <p:cNvPr id="107" name="Connector: Elbow 106">
            <a:extLst>
              <a:ext uri="{FF2B5EF4-FFF2-40B4-BE49-F238E27FC236}">
                <a16:creationId xmlns:a16="http://schemas.microsoft.com/office/drawing/2014/main" id="{FC16EE73-F35C-49B3-B5B6-02AA810616D3}"/>
              </a:ext>
            </a:extLst>
          </p:cNvPr>
          <p:cNvCxnSpPr>
            <a:cxnSpLocks/>
            <a:stCxn id="57" idx="2"/>
          </p:cNvCxnSpPr>
          <p:nvPr/>
        </p:nvCxnSpPr>
        <p:spPr>
          <a:xfrm rot="16200000" flipH="1">
            <a:off x="642672" y="3486275"/>
            <a:ext cx="1664741" cy="84597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4" name="Connector: Elbow 113">
            <a:extLst>
              <a:ext uri="{FF2B5EF4-FFF2-40B4-BE49-F238E27FC236}">
                <a16:creationId xmlns:a16="http://schemas.microsoft.com/office/drawing/2014/main" id="{2FED51BE-3B38-49F1-8C2E-F3E10969A789}"/>
              </a:ext>
            </a:extLst>
          </p:cNvPr>
          <p:cNvCxnSpPr>
            <a:cxnSpLocks/>
            <a:stCxn id="36" idx="2"/>
            <a:endCxn id="46" idx="0"/>
          </p:cNvCxnSpPr>
          <p:nvPr/>
        </p:nvCxnSpPr>
        <p:spPr>
          <a:xfrm rot="16200000" flipH="1">
            <a:off x="2869280" y="4137093"/>
            <a:ext cx="537452" cy="74499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2" name="Connector: Elbow 121">
            <a:extLst>
              <a:ext uri="{FF2B5EF4-FFF2-40B4-BE49-F238E27FC236}">
                <a16:creationId xmlns:a16="http://schemas.microsoft.com/office/drawing/2014/main" id="{D74091AA-53CB-4DBC-9EF4-C97775319DAB}"/>
              </a:ext>
            </a:extLst>
          </p:cNvPr>
          <p:cNvCxnSpPr>
            <a:cxnSpLocks/>
            <a:stCxn id="10" idx="2"/>
            <a:endCxn id="17" idx="0"/>
          </p:cNvCxnSpPr>
          <p:nvPr/>
        </p:nvCxnSpPr>
        <p:spPr>
          <a:xfrm rot="5400000">
            <a:off x="7731758" y="1704332"/>
            <a:ext cx="410592" cy="99254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4" name="Connector: Elbow 123">
            <a:extLst>
              <a:ext uri="{FF2B5EF4-FFF2-40B4-BE49-F238E27FC236}">
                <a16:creationId xmlns:a16="http://schemas.microsoft.com/office/drawing/2014/main" id="{784EA9DD-0787-4C8C-B210-4443E0CB625E}"/>
              </a:ext>
            </a:extLst>
          </p:cNvPr>
          <p:cNvCxnSpPr>
            <a:stCxn id="26" idx="2"/>
            <a:endCxn id="55" idx="0"/>
          </p:cNvCxnSpPr>
          <p:nvPr/>
        </p:nvCxnSpPr>
        <p:spPr>
          <a:xfrm rot="5400000">
            <a:off x="10155406" y="1281896"/>
            <a:ext cx="409680" cy="186566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8" name="Connector: Elbow 127">
            <a:extLst>
              <a:ext uri="{FF2B5EF4-FFF2-40B4-BE49-F238E27FC236}">
                <a16:creationId xmlns:a16="http://schemas.microsoft.com/office/drawing/2014/main" id="{DA598EC9-8546-48ED-AFF0-6334D14D4F58}"/>
              </a:ext>
            </a:extLst>
          </p:cNvPr>
          <p:cNvCxnSpPr>
            <a:stCxn id="26" idx="2"/>
            <a:endCxn id="59" idx="0"/>
          </p:cNvCxnSpPr>
          <p:nvPr/>
        </p:nvCxnSpPr>
        <p:spPr>
          <a:xfrm rot="16200000" flipH="1">
            <a:off x="11115431" y="2187535"/>
            <a:ext cx="402225" cy="4693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29" name="Rectangle 128">
            <a:extLst>
              <a:ext uri="{FF2B5EF4-FFF2-40B4-BE49-F238E27FC236}">
                <a16:creationId xmlns:a16="http://schemas.microsoft.com/office/drawing/2014/main" id="{A43284D4-899B-49F1-B420-96E58200646D}"/>
              </a:ext>
            </a:extLst>
          </p:cNvPr>
          <p:cNvSpPr/>
          <p:nvPr/>
        </p:nvSpPr>
        <p:spPr>
          <a:xfrm>
            <a:off x="11307916" y="2038213"/>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n-IN" sz="1200" dirty="0">
                <a:solidFill>
                  <a:schemeClr val="tx1"/>
                </a:solidFill>
              </a:rPr>
              <a:t>ಇಲ್ಲ</a:t>
            </a:r>
            <a:endParaRPr lang="en-US" sz="1200" dirty="0">
              <a:solidFill>
                <a:schemeClr val="tx1"/>
              </a:solidFill>
            </a:endParaRPr>
          </a:p>
        </p:txBody>
      </p:sp>
      <p:sp>
        <p:nvSpPr>
          <p:cNvPr id="134" name="Rectangle 133">
            <a:extLst>
              <a:ext uri="{FF2B5EF4-FFF2-40B4-BE49-F238E27FC236}">
                <a16:creationId xmlns:a16="http://schemas.microsoft.com/office/drawing/2014/main" id="{A22B5532-94EC-4A66-8531-002BF01C3015}"/>
              </a:ext>
            </a:extLst>
          </p:cNvPr>
          <p:cNvSpPr/>
          <p:nvPr/>
        </p:nvSpPr>
        <p:spPr>
          <a:xfrm>
            <a:off x="7460839" y="3730845"/>
            <a:ext cx="583935"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n-IN" sz="1200" dirty="0">
                <a:solidFill>
                  <a:schemeClr val="tx1"/>
                </a:solidFill>
              </a:rPr>
              <a:t>ಹೌದು</a:t>
            </a:r>
            <a:endParaRPr lang="en-US" sz="1200" dirty="0">
              <a:solidFill>
                <a:schemeClr val="tx1"/>
              </a:solidFill>
            </a:endParaRPr>
          </a:p>
        </p:txBody>
      </p:sp>
      <p:sp>
        <p:nvSpPr>
          <p:cNvPr id="63" name="Rectangle 62">
            <a:extLst>
              <a:ext uri="{FF2B5EF4-FFF2-40B4-BE49-F238E27FC236}">
                <a16:creationId xmlns:a16="http://schemas.microsoft.com/office/drawing/2014/main" id="{84378D6A-7323-430F-AB72-CE4A9AB97E3E}"/>
              </a:ext>
            </a:extLst>
          </p:cNvPr>
          <p:cNvSpPr/>
          <p:nvPr/>
        </p:nvSpPr>
        <p:spPr>
          <a:xfrm>
            <a:off x="3584657" y="3507810"/>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n-IN" sz="1100" dirty="0">
                <a:solidFill>
                  <a:schemeClr val="tx1"/>
                </a:solidFill>
              </a:rPr>
              <a:t>ಧರ್ಮಗ್ರಂಥಗಳನ್ನು ಒಳಗೊಂಡಂತೆ ಯೋಜನೆಗಳು ತುಂಬಾ ದುಬಾರಿಯಾಗಿವೆಯೇ?</a:t>
            </a:r>
            <a:endParaRPr lang="en-US" sz="1100" dirty="0">
              <a:solidFill>
                <a:schemeClr val="tx1"/>
              </a:solidFill>
            </a:endParaRPr>
          </a:p>
        </p:txBody>
      </p:sp>
      <p:cxnSp>
        <p:nvCxnSpPr>
          <p:cNvPr id="19" name="Connector: Elbow 18">
            <a:extLst>
              <a:ext uri="{FF2B5EF4-FFF2-40B4-BE49-F238E27FC236}">
                <a16:creationId xmlns:a16="http://schemas.microsoft.com/office/drawing/2014/main" id="{52647C22-3073-4AE4-AD2C-C258DAE360F1}"/>
              </a:ext>
            </a:extLst>
          </p:cNvPr>
          <p:cNvCxnSpPr>
            <a:cxnSpLocks/>
            <a:stCxn id="31" idx="2"/>
            <a:endCxn id="36" idx="0"/>
          </p:cNvCxnSpPr>
          <p:nvPr/>
        </p:nvCxnSpPr>
        <p:spPr>
          <a:xfrm rot="5400000">
            <a:off x="2764779" y="3078571"/>
            <a:ext cx="425622" cy="42415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837C6AF1-E662-4051-AF3C-5D305AE64699}"/>
              </a:ext>
            </a:extLst>
          </p:cNvPr>
          <p:cNvCxnSpPr>
            <a:cxnSpLocks/>
            <a:stCxn id="31" idx="2"/>
            <a:endCxn id="63" idx="0"/>
          </p:cNvCxnSpPr>
          <p:nvPr/>
        </p:nvCxnSpPr>
        <p:spPr>
          <a:xfrm rot="16200000" flipH="1">
            <a:off x="3518073" y="2749433"/>
            <a:ext cx="429972" cy="108678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D077B12A-0562-44FF-9312-125339C9B57B}"/>
              </a:ext>
            </a:extLst>
          </p:cNvPr>
          <p:cNvCxnSpPr>
            <a:cxnSpLocks/>
            <a:stCxn id="63" idx="2"/>
            <a:endCxn id="46" idx="0"/>
          </p:cNvCxnSpPr>
          <p:nvPr/>
        </p:nvCxnSpPr>
        <p:spPr>
          <a:xfrm rot="5400000">
            <a:off x="3626925" y="4128789"/>
            <a:ext cx="533102" cy="76594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32654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a:bodyPr>
          <a:lstStyle/>
          <a:p>
            <a:r>
              <a:rPr lang="kn-IN" dirty="0"/>
              <a:t>ಥೀಮ್ ಗಳು</a:t>
            </a: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2018760" y="944890"/>
            <a:ext cx="8915400" cy="5616170"/>
          </a:xfrm>
        </p:spPr>
        <p:txBody>
          <a:bodyPr>
            <a:normAutofit fontScale="70000" lnSpcReduction="20000"/>
          </a:bodyPr>
          <a:lstStyle/>
          <a:p>
            <a:r>
              <a:rPr lang="kn-IN" sz="2400" dirty="0"/>
              <a:t>ವಿಷಯವಿಷಯಗಳು ಶಾಸ್ತ್ರವಚನಗಳನ್ನು ಓದಲು ಬೇರೆ ಬೇರೆ ವಿಧಗಳನ್ನು ಒದಗಿಸುತ್ತವೆ</a:t>
            </a:r>
            <a:endParaRPr lang="en-US" sz="2400" dirty="0"/>
          </a:p>
          <a:p>
            <a:pPr lvl="1"/>
            <a:r>
              <a:rPr lang="kn-IN" sz="2200" dirty="0"/>
              <a:t>ಕೆಲವು ಥೀಮ್ ಗಳು ಓದುವ ಕ್ರಮವನ್ನು ಒದಗಿಸುತ್ತವೆ</a:t>
            </a:r>
            <a:endParaRPr lang="en-US" sz="2200" dirty="0"/>
          </a:p>
          <a:p>
            <a:pPr lvl="2"/>
            <a:r>
              <a:rPr lang="kn-IN" sz="2000" dirty="0"/>
              <a:t>ಉದಾಹರಣೆಗಳು:</a:t>
            </a:r>
            <a:endParaRPr lang="en-US" sz="2000" dirty="0"/>
          </a:p>
          <a:p>
            <a:pPr lvl="3"/>
            <a:r>
              <a:rPr lang="kn-IN" sz="1800" dirty="0"/>
              <a:t>ಸ್ಟ್ರೈಟ್ (ಜೆನೆಸಿಸ್ ಟು ರಿವಿಲೇಷನ್)</a:t>
            </a:r>
            <a:endParaRPr lang="en-US" sz="1800" dirty="0"/>
          </a:p>
          <a:p>
            <a:pPr lvl="3"/>
            <a:r>
              <a:rPr lang="kn-IN" sz="1800" dirty="0"/>
              <a:t>ಕಾಲಾನುಕ್ರಮದ ಕ್ರಮ</a:t>
            </a:r>
            <a:endParaRPr lang="en-US" sz="1600" dirty="0"/>
          </a:p>
          <a:p>
            <a:pPr lvl="1"/>
            <a:r>
              <a:rPr lang="kn-IN" sz="2200" dirty="0"/>
              <a:t>ಇತರ ವಿಷಯಗಳು, ನೀವು ಒಂದು ಏಕ ವಿಚಾರದ ಮೇಲೆ ಗಮನವನ್ನು ಕೇಂದ್ರೀಕರಿಸುವಂತೆ ಮಾಡುತ್ತವೆ ಇಲ್ಲವೆ ಶಾಸ್ತ್ರವಚನಗಳನ್ನು ಕೆಲವು ಅರ್ಥಪೂರ್ಣ ರೀತಿಯಲ್ಲಿ ಪ್ರಸ್ತುತಪಡಿಸುತ್ತವೆ</a:t>
            </a:r>
            <a:endParaRPr lang="en-US" sz="2200" dirty="0"/>
          </a:p>
          <a:p>
            <a:pPr lvl="2"/>
            <a:r>
              <a:rPr lang="kn-IN" sz="2000" dirty="0"/>
              <a:t>ಉದಾಹರಣೆಗಳು:</a:t>
            </a:r>
            <a:endParaRPr lang="en-US" sz="2200" dirty="0"/>
          </a:p>
          <a:p>
            <a:pPr lvl="3"/>
            <a:r>
              <a:rPr lang="kn-IN" sz="1800" dirty="0"/>
              <a:t>ಪ್ರಕಾರ ಆಧಾರಿತ</a:t>
            </a:r>
            <a:endParaRPr lang="en-US" sz="1800" dirty="0"/>
          </a:p>
          <a:p>
            <a:pPr lvl="3"/>
            <a:r>
              <a:rPr lang="en-US" sz="1800" dirty="0"/>
              <a:t>M'Cheyne</a:t>
            </a:r>
          </a:p>
          <a:p>
            <a:pPr lvl="1"/>
            <a:r>
              <a:rPr lang="kn-IN" sz="2200" dirty="0"/>
              <a:t>ಕೆಲವು ವಿಷಯಗಳು ನೀವು ಒಂದೇ ಪುಸ್ತಕ ಅಥವಾ ಪುಸ್ತಕಗಳ ಆಯ್ಕೆಯ ಮೇಲೆ ಕೇಂದ್ರೀಕರಿಸುತ್ತೀರಿ</a:t>
            </a:r>
            <a:endParaRPr lang="en-US" sz="2200" dirty="0"/>
          </a:p>
          <a:p>
            <a:pPr lvl="2"/>
            <a:r>
              <a:rPr lang="kn-IN" sz="2000" dirty="0"/>
              <a:t>ಉದಾಹರಣೆಗಳು:</a:t>
            </a:r>
            <a:endParaRPr lang="en-US" sz="2000" dirty="0"/>
          </a:p>
          <a:p>
            <a:pPr lvl="3"/>
            <a:r>
              <a:rPr lang="kn-IN" sz="1800" dirty="0"/>
              <a:t>1 ಪುಸ್ತಕ ಡೀಪ್ ಡೈವ್</a:t>
            </a:r>
            <a:endParaRPr lang="en-US" sz="1800" dirty="0"/>
          </a:p>
          <a:p>
            <a:pPr lvl="3"/>
            <a:r>
              <a:rPr lang="kn-IN" sz="1800" dirty="0"/>
              <a:t>ಅಪೊಸ್ತಲರು ಮತ್ತು ಪೌಲ್</a:t>
            </a:r>
            <a:endParaRPr lang="en-US" sz="1800" dirty="0"/>
          </a:p>
          <a:p>
            <a:pPr lvl="2"/>
            <a:endParaRPr lang="en-US" sz="2000" dirty="0"/>
          </a:p>
          <a:p>
            <a:pPr marL="0" indent="0">
              <a:buNone/>
            </a:pPr>
            <a:r>
              <a:rPr lang="kn-IN" sz="2400" dirty="0"/>
              <a:t>ಮೆನುವಿನ ಮೂಲಕ ಪ್ರವೇಶಿಸಲಾದ ಓದುವ ಯೋಜನೆಗಳ ಪುಟದಲ್ಲಿ ಎಲ್ಲಾ ವಿಷಯಗಳನ್ನು ವಿವರವಾಗಿ ವಿವರಿಸಲಾಗಿದೆ</a:t>
            </a:r>
            <a:endParaRPr lang="en-US" sz="2400" dirty="0"/>
          </a:p>
          <a:p>
            <a:pPr marL="0" indent="0">
              <a:buNone/>
            </a:pPr>
            <a:endParaRPr lang="en-US" sz="2400" dirty="0"/>
          </a:p>
          <a:p>
            <a:pPr marL="0" indent="0">
              <a:buNone/>
            </a:pPr>
            <a:r>
              <a:rPr lang="kn-IN" sz="2400" dirty="0"/>
              <a:t>ನಿಮಗೆ ಅತ್ಯುತ್ತಮವಾಗಿ ಕೆಲಸ ಮಾಡುವ ಥೀಮ್ ಅನ್ನು ಅನ್ವೇಷಿಸಿ</a:t>
            </a:r>
            <a:endParaRPr lang="en-US" sz="2400" dirty="0"/>
          </a:p>
          <a:p>
            <a:pPr lvl="1"/>
            <a:endParaRPr lang="en-US" dirty="0"/>
          </a:p>
        </p:txBody>
      </p:sp>
    </p:spTree>
    <p:extLst>
      <p:ext uri="{BB962C8B-B14F-4D97-AF65-F5344CB8AC3E}">
        <p14:creationId xmlns:p14="http://schemas.microsoft.com/office/powerpoint/2010/main" val="2924164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kn-IN" dirty="0"/>
              <a:t>ಥೀಮ್ ಗಳು ಮುಂದುವರೆದಿವೆ</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277816"/>
          </a:xfrm>
        </p:spPr>
        <p:txBody>
          <a:bodyPr>
            <a:normAutofit/>
          </a:bodyPr>
          <a:lstStyle/>
          <a:p>
            <a:r>
              <a:rPr lang="kn-IN" dirty="0"/>
              <a:t>ಅವಧಿಯ ನಮ್ಯತೆ (ಓದುವ ಸಮಯದ ಉದ್ದ) ಮತ್ತು ಆವರ್ತನ (ನೀವು ವಾರದಲ್ಲಿ ಎಷ್ಟು ದಿನಗಳು ಓದುತ್ತೀರಿ) ಆಧಾರದ ಮೇಲೆ ಥೀಮ್ ಗಳನ್ನು ನಾಲ್ಕು ಗುಂಪುಗಳಾಗಿ ವಿಂಗಡಿಸಲಾಗಿದೆ.</a:t>
            </a:r>
            <a:endParaRPr lang="en-US" dirty="0"/>
          </a:p>
          <a:p>
            <a:pPr lvl="1"/>
            <a:r>
              <a:rPr lang="kn-IN" dirty="0"/>
              <a:t>ಗುಂಪು 1 - ಈ ಮೊದಲ ಗುಂಪಿಗಾಗಿ, ನೀವು ಸಮಯ (30 ದಿನಗಳು, 12 ತಿಂಗಳುಗಳು, ಇತ್ಯಾದಿ) ಅಥವಾ ದಿನಕ್ಕೆ 1-6 ಅಧ್ಯಾಯಗಳನ್ನು ಓದುವ ದಿನದ ಅವಧಿಗಳನ್ನು ಆಯ್ಕೆ ಮಾಡಬಹುದು</a:t>
            </a:r>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2" y="6154615"/>
            <a:ext cx="9522068" cy="498232"/>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kn-IN" b="1" dirty="0"/>
              <a:t>ಈ ಥೀಮ್ ಗಳ ಗುಂಪಿನೊಂದಿಗೆ ಮಾತ್ರ ವ್ಯಾಖ್ಯಾನಗಳು ಲಭ್ಯವಿರುತ್ತವೆ ಮತ್ತು ನೀವು ಅಧ್ಯಾಯದ ಅವಧಿಯನ್ನು ಆಯ್ಕೆ ಮಾಡಿದರೆ ಮಾತ್ರ</a:t>
            </a:r>
            <a:r>
              <a:rPr lang="en-US" sz="2400" dirty="0"/>
              <a:t>.</a:t>
            </a:r>
          </a:p>
          <a:p>
            <a:pPr marL="457200" lvl="1" indent="0">
              <a:buFont typeface="Wingdings 3" charset="2"/>
              <a:buNone/>
            </a:pPr>
            <a:endParaRPr lang="en-US" sz="2200" dirty="0"/>
          </a:p>
          <a:p>
            <a:pPr lvl="2"/>
            <a:endParaRPr lang="en-US" sz="2000" dirty="0"/>
          </a:p>
          <a:p>
            <a:pPr lvl="1"/>
            <a:endParaRPr lang="en-US" dirty="0"/>
          </a:p>
        </p:txBody>
      </p:sp>
      <p:pic>
        <p:nvPicPr>
          <p:cNvPr id="7" name="Picture 6">
            <a:extLst>
              <a:ext uri="{FF2B5EF4-FFF2-40B4-BE49-F238E27FC236}">
                <a16:creationId xmlns:a16="http://schemas.microsoft.com/office/drawing/2014/main" id="{BE7EB472-E873-4A61-8968-5E1303F82DCE}"/>
              </a:ext>
            </a:extLst>
          </p:cNvPr>
          <p:cNvPicPr>
            <a:picLocks noChangeAspect="1"/>
          </p:cNvPicPr>
          <p:nvPr/>
        </p:nvPicPr>
        <p:blipFill rotWithShape="1">
          <a:blip r:embed="rId2"/>
          <a:srcRect t="8413" r="32946" b="9518"/>
          <a:stretch/>
        </p:blipFill>
        <p:spPr>
          <a:xfrm>
            <a:off x="2022473" y="2403231"/>
            <a:ext cx="4512793" cy="3676556"/>
          </a:xfrm>
          <a:prstGeom prst="rect">
            <a:avLst/>
          </a:prstGeom>
        </p:spPr>
      </p:pic>
    </p:spTree>
    <p:extLst>
      <p:ext uri="{BB962C8B-B14F-4D97-AF65-F5344CB8AC3E}">
        <p14:creationId xmlns:p14="http://schemas.microsoft.com/office/powerpoint/2010/main" val="41687088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kn-IN" dirty="0"/>
              <a:t>ಥೀಮ್ ಗಳು ಮುಂದುವರೆದಿವೆ</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078869"/>
          </a:xfrm>
        </p:spPr>
        <p:txBody>
          <a:bodyPr>
            <a:normAutofit/>
          </a:bodyPr>
          <a:lstStyle/>
          <a:p>
            <a:r>
              <a:rPr lang="kn-IN" dirty="0"/>
              <a:t>ಗುಂಪು 2 - ಎರಡನೇ ಗುಂಪಿಗೆ, ಸಮಯ (30 ದಿನಗಳು, 12 ತಿಂಗಳುಗಳು, ಇತ್ಯಾದಿ) ಅವಧಿಗಳನ್ನು ಮಾತ್ರ ಅನುಮತಿಸಲಾಗಿದೆ</a:t>
            </a:r>
            <a:r>
              <a:rPr lang="en-US" dirty="0"/>
              <a:t>.</a:t>
            </a:r>
          </a:p>
          <a:p>
            <a:pPr lvl="1"/>
            <a:r>
              <a:rPr lang="kn-IN" dirty="0"/>
              <a:t>ಅಧ್ಯಾಯದ ಅವಧಿಗಳು ಬೂದು ಬಣ್ಣದಲ್ಲಿರುತ್ತವೆ ಮತ್ತು ಆಯ್ಕೆ ಮಾಡಲಾಗುವುದಿಲ್ಲ</a:t>
            </a:r>
            <a:r>
              <a:rPr lang="en-US" sz="2000" dirty="0"/>
              <a:t>.</a:t>
            </a:r>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2" y="6310263"/>
            <a:ext cx="7631722"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kn-IN" b="1" dirty="0"/>
              <a:t>ಈ ಗುಂಪಿನಲ್ಲಿ ವ್ಯಾಖ್ಯಾನಗಳು ಲಭ್ಯವಿಲ್ಲ</a:t>
            </a:r>
            <a:endParaRPr lang="en-US" sz="2200" dirty="0"/>
          </a:p>
          <a:p>
            <a:pPr lvl="2"/>
            <a:endParaRPr lang="en-US" sz="2000" dirty="0"/>
          </a:p>
          <a:p>
            <a:pPr lvl="1"/>
            <a:endParaRPr lang="en-US" dirty="0"/>
          </a:p>
        </p:txBody>
      </p:sp>
      <p:pic>
        <p:nvPicPr>
          <p:cNvPr id="8" name="Picture 7">
            <a:extLst>
              <a:ext uri="{FF2B5EF4-FFF2-40B4-BE49-F238E27FC236}">
                <a16:creationId xmlns:a16="http://schemas.microsoft.com/office/drawing/2014/main" id="{728D7AD5-CE69-4E21-B8AA-D2D81D4B8AF7}"/>
              </a:ext>
            </a:extLst>
          </p:cNvPr>
          <p:cNvPicPr>
            <a:picLocks noChangeAspect="1"/>
          </p:cNvPicPr>
          <p:nvPr/>
        </p:nvPicPr>
        <p:blipFill rotWithShape="1">
          <a:blip r:embed="rId2"/>
          <a:srcRect r="16978" b="17736"/>
          <a:stretch/>
        </p:blipFill>
        <p:spPr>
          <a:xfrm>
            <a:off x="2422187" y="2252924"/>
            <a:ext cx="6088757" cy="3922782"/>
          </a:xfrm>
          <a:prstGeom prst="rect">
            <a:avLst/>
          </a:prstGeom>
        </p:spPr>
      </p:pic>
    </p:spTree>
    <p:extLst>
      <p:ext uri="{BB962C8B-B14F-4D97-AF65-F5344CB8AC3E}">
        <p14:creationId xmlns:p14="http://schemas.microsoft.com/office/powerpoint/2010/main" val="1383318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kn-IN" dirty="0"/>
              <a:t>ಥೀಮ್ ಗಳು ಮುಂದುವರೆದಿವೆ</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996462"/>
          </a:xfrm>
        </p:spPr>
        <p:txBody>
          <a:bodyPr>
            <a:normAutofit/>
          </a:bodyPr>
          <a:lstStyle/>
          <a:p>
            <a:r>
              <a:rPr lang="kn-IN" dirty="0"/>
              <a:t>ಗುಂಪು 3 - ಮೂರನೇ ಗುಂಪಿಗೆ, ಕೇವಲ 1-6 ಅಧ್ಯಾಯದ ಅವಧಿಗಳು ಮಾತ್ರ ಲಭ್ಯವಿರುತ್ತವೆ</a:t>
            </a:r>
            <a:r>
              <a:rPr lang="en-US" dirty="0"/>
              <a:t>.</a:t>
            </a:r>
          </a:p>
          <a:p>
            <a:pPr lvl="1"/>
            <a:r>
              <a:rPr lang="kn-IN" dirty="0"/>
              <a:t>ಸಮಯದ ಅವಧಿಗಳು ಬೂದು ಬಣ್ಣದಲ್ಲಿರುತ್ತವೆ ಮತ್ತು ಆಯ್ಕೆ ಮಾಡಲಾಗುವುದಿಲ್ಲ.</a:t>
            </a:r>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7420707"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kn-IN" b="1" dirty="0"/>
              <a:t>ಈ ಗುಂಪಿನಲ್ಲಿ ವ್ಯಾಖ್ಯಾನಗಳು ಲಭ್ಯವಿಲ್ಲ</a:t>
            </a:r>
            <a:endParaRPr lang="en-US" sz="2200" dirty="0"/>
          </a:p>
          <a:p>
            <a:pPr lvl="2"/>
            <a:endParaRPr lang="en-US" sz="2000" dirty="0"/>
          </a:p>
          <a:p>
            <a:pPr lvl="1"/>
            <a:endParaRPr lang="en-US" dirty="0"/>
          </a:p>
        </p:txBody>
      </p:sp>
      <p:pic>
        <p:nvPicPr>
          <p:cNvPr id="7" name="Picture 6">
            <a:extLst>
              <a:ext uri="{FF2B5EF4-FFF2-40B4-BE49-F238E27FC236}">
                <a16:creationId xmlns:a16="http://schemas.microsoft.com/office/drawing/2014/main" id="{BCDF95B5-205C-4CA4-98BE-5472653E945B}"/>
              </a:ext>
            </a:extLst>
          </p:cNvPr>
          <p:cNvPicPr>
            <a:picLocks noChangeAspect="1"/>
          </p:cNvPicPr>
          <p:nvPr/>
        </p:nvPicPr>
        <p:blipFill rotWithShape="1">
          <a:blip r:embed="rId2"/>
          <a:srcRect t="6992" r="1745" b="67440"/>
          <a:stretch/>
        </p:blipFill>
        <p:spPr>
          <a:xfrm>
            <a:off x="1719123" y="2173318"/>
            <a:ext cx="9098034" cy="1575881"/>
          </a:xfrm>
          <a:prstGeom prst="rect">
            <a:avLst/>
          </a:prstGeom>
        </p:spPr>
      </p:pic>
    </p:spTree>
    <p:extLst>
      <p:ext uri="{BB962C8B-B14F-4D97-AF65-F5344CB8AC3E}">
        <p14:creationId xmlns:p14="http://schemas.microsoft.com/office/powerpoint/2010/main" val="37506519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kn-IN" dirty="0"/>
              <a:t>ಥೀಮ್ ಗಳು ಮುಂದುವರೆದಿವೆ</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949570"/>
            <a:ext cx="10034953" cy="1277816"/>
          </a:xfrm>
        </p:spPr>
        <p:txBody>
          <a:bodyPr>
            <a:normAutofit/>
          </a:bodyPr>
          <a:lstStyle/>
          <a:p>
            <a:r>
              <a:rPr lang="kn-IN" dirty="0"/>
              <a:t>ಗುಂಪು 4 - ನಾಲ್ಕನೇ ಮತ್ತು ಕೊನೆಯ ಗುಂಪು ಪೂರ್ವ-ಸ್ಥಾಪಿತ ಅವಧಿಗಳು ಮತ್ತು ಆವರ್ತನಗಳನ್ನು ಹೊಂದಿದೆ</a:t>
            </a:r>
            <a:r>
              <a:rPr lang="en-US" dirty="0"/>
              <a:t>.</a:t>
            </a:r>
          </a:p>
          <a:p>
            <a:pPr lvl="1"/>
            <a:r>
              <a:rPr lang="kn-IN" dirty="0"/>
              <a:t>ಈ ಥೀಮ್ ಗಳು ಬೇರೆ ರೀತಿಯಲ್ಲಿ ಹೇಳದ ಹೊರತು ಪ್ರತಿದಿನದ ಆವರ್ತನವನ್ನು ಹೊಂದಿರುತ್ತವೆ.</a:t>
            </a:r>
            <a:endParaRPr lang="en-US" dirty="0"/>
          </a:p>
          <a:p>
            <a:pPr lvl="1"/>
            <a:r>
              <a:rPr lang="kn-IN" dirty="0"/>
              <a:t>ಈ ಥೀಮ್ ಗಳಿಗಾಗಿ, ಅವಧಿ ಮತ್ತು ಆವರ್ತನ ಆಯ್ಕೆಗಳು ಬೂದು ಬಣ್ಣದಲ್ಲಿರುತ್ತವೆ ಮತ್ತು ಆಯ್ಕೆ ಮಾಡಲಾಗುವುದಿಲ್ಲ.</a:t>
            </a:r>
            <a:r>
              <a:rPr lang="en-US" sz="2000" dirty="0"/>
              <a:t> </a:t>
            </a:r>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260122"/>
            <a:ext cx="7244861"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lvl="0" indent="0">
              <a:buClr>
                <a:srgbClr val="A53010"/>
              </a:buClr>
              <a:buNone/>
              <a:defRPr/>
            </a:pPr>
            <a:r>
              <a:rPr lang="kn-IN" b="1" dirty="0">
                <a:solidFill>
                  <a:prstClr val="black">
                    <a:lumMod val="75000"/>
                    <a:lumOff val="25000"/>
                  </a:prstClr>
                </a:solidFill>
              </a:rPr>
              <a:t>ಈ ಗುಂಪಿನಲ್ಲಿ ವ್ಯಾಖ್ಯಾನಗಳು ಲಭ್ಯವಿಲ್ಲ</a:t>
            </a:r>
            <a:endParaRPr kumimoji="0" lang="en-US" sz="22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1143000" marR="0" lvl="2" indent="-22860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742950" marR="0" lvl="1" indent="-28575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16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p:txBody>
      </p:sp>
      <p:sp>
        <p:nvSpPr>
          <p:cNvPr id="8" name="Content Placeholder 2">
            <a:extLst>
              <a:ext uri="{FF2B5EF4-FFF2-40B4-BE49-F238E27FC236}">
                <a16:creationId xmlns:a16="http://schemas.microsoft.com/office/drawing/2014/main" id="{FED04A91-4F5E-42AA-8489-2C8B635239C8}"/>
              </a:ext>
            </a:extLst>
          </p:cNvPr>
          <p:cNvSpPr txBox="1">
            <a:spLocks/>
          </p:cNvSpPr>
          <p:nvPr/>
        </p:nvSpPr>
        <p:spPr>
          <a:xfrm>
            <a:off x="8683110" y="3428999"/>
            <a:ext cx="3028243" cy="58029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kn-IN" dirty="0"/>
              <a:t>ಇದು ಕೇವಲ ಭಾಗಶಃ ಪಟ್ಟಿ</a:t>
            </a:r>
            <a:endParaRPr lang="en-US" dirty="0"/>
          </a:p>
        </p:txBody>
      </p:sp>
      <p:pic>
        <p:nvPicPr>
          <p:cNvPr id="7" name="Picture 6">
            <a:extLst>
              <a:ext uri="{FF2B5EF4-FFF2-40B4-BE49-F238E27FC236}">
                <a16:creationId xmlns:a16="http://schemas.microsoft.com/office/drawing/2014/main" id="{45E349CC-5AC0-4671-A0F9-79B2645D8946}"/>
              </a:ext>
            </a:extLst>
          </p:cNvPr>
          <p:cNvPicPr>
            <a:picLocks noChangeAspect="1"/>
          </p:cNvPicPr>
          <p:nvPr/>
        </p:nvPicPr>
        <p:blipFill rotWithShape="1">
          <a:blip r:embed="rId2"/>
          <a:srcRect t="3339" r="27799"/>
          <a:stretch/>
        </p:blipFill>
        <p:spPr>
          <a:xfrm>
            <a:off x="2857260" y="2152446"/>
            <a:ext cx="4399574" cy="4011482"/>
          </a:xfrm>
          <a:prstGeom prst="rect">
            <a:avLst/>
          </a:prstGeom>
        </p:spPr>
      </p:pic>
    </p:spTree>
    <p:extLst>
      <p:ext uri="{BB962C8B-B14F-4D97-AF65-F5344CB8AC3E}">
        <p14:creationId xmlns:p14="http://schemas.microsoft.com/office/powerpoint/2010/main" val="15587283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869413"/>
          </a:xfrm>
        </p:spPr>
        <p:txBody>
          <a:bodyPr>
            <a:normAutofit/>
          </a:bodyPr>
          <a:lstStyle/>
          <a:p>
            <a:r>
              <a:rPr lang="kn-IN" sz="2200" dirty="0"/>
              <a:t>ನೀವು 1 ಬುಕ್ ಡೀಪ್ ಡೈವ್ ಥೀಮ್ ಅನ್ನು ಆರಿಸಿದರೆ, ಪುಸ್ತಕವನ್ನು ಆಯ್ಕೆ ಮಾಡಿ. ಇಲ್ಲದಿದ್ದರೆ, ಈ ಆಯ್ಕೆಯನ್ನು ಲಾಕ್ ಮಾಡಲಾಗುತ್ತದೆ</a:t>
            </a:r>
            <a:endParaRPr lang="en-US"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2589212" y="5216434"/>
            <a:ext cx="8915400" cy="1547781"/>
          </a:xfrm>
        </p:spPr>
        <p:txBody>
          <a:bodyPr>
            <a:normAutofit fontScale="85000" lnSpcReduction="20000"/>
          </a:bodyPr>
          <a:lstStyle/>
          <a:p>
            <a:r>
              <a:rPr lang="kn-IN" dirty="0"/>
              <a:t>ಕೇವಲ ಒಂದು ಪುಸ್ತಕವನ್ನು ಮಾತ್ರ ಆಯ್ಕೆ ಮಾಡಬಹುದು</a:t>
            </a:r>
            <a:endParaRPr lang="en-US" dirty="0"/>
          </a:p>
          <a:p>
            <a:r>
              <a:rPr lang="kn-IN" dirty="0"/>
              <a:t>ಲಭ್ಯವಿರುವ ಪುಸ್ತಕಗಳು ನಿಮ್ಮ ಆವೃತ್ತಿಯನ್ನು ಅವಲಂಬಿಸಿರುತ್ತವೆ</a:t>
            </a:r>
            <a:endParaRPr lang="en-US" dirty="0"/>
          </a:p>
          <a:p>
            <a:pPr lvl="1"/>
            <a:r>
              <a:rPr lang="kn-IN" dirty="0"/>
              <a:t>ಪ್ರತಿ ಆವೃತ್ತಿಯಲ್ಲಿ ಲಭ್ಯವಿರುವ ಪುಸ್ತಕಗಳನ್ನು ತಿಳಿಯಲು ಪರದೆಯು ಸಾಕಷ್ಟು ಸ್ಮಾರ್ಟ್ ಆಗಿಲ್ಲ</a:t>
            </a:r>
            <a:r>
              <a:rPr lang="en-US" dirty="0"/>
              <a:t>.  </a:t>
            </a:r>
          </a:p>
          <a:p>
            <a:pPr lvl="1"/>
            <a:r>
              <a:rPr lang="kn-IN" dirty="0"/>
              <a:t>ನೀವು ಆಯ್ಕೆ ಮಾಡುವ ಆವೃತ್ತಿಯಲ್ಲಿ ಲಭ್ಯವಿರುವ ಪುಸ್ತಕವನ್ನು ಆಯ್ಕೆ ಮಾಡುವುದು ನಿಮಗೆ ಬಿಟ್ಟದ್ದು</a:t>
            </a:r>
            <a:endParaRPr lang="en-US" dirty="0"/>
          </a:p>
          <a:p>
            <a:pPr lvl="2"/>
            <a:r>
              <a:rPr lang="kn-IN" dirty="0"/>
              <a:t>ಆದ್ದರಿಂದ ಉದಾಹರಣೆಗೆ, ನೀವು ಹೊಸ ಒಡಂಬಡಿಕೆಯ ಮಾತ್ರ ಆವೃತ್ತಿಯನ್ನು ಆರಿಸಿದರೆ, ಇಲ್ಲಿ ಆದಿಕಾಂಡವನ್ನು ಆಯ್ಕೆ ಮಾಡಬೇಡಿ</a:t>
            </a:r>
            <a:endParaRPr lang="en-US" dirty="0"/>
          </a:p>
        </p:txBody>
      </p:sp>
      <p:sp>
        <p:nvSpPr>
          <p:cNvPr id="5" name="Content Placeholder 2">
            <a:extLst>
              <a:ext uri="{FF2B5EF4-FFF2-40B4-BE49-F238E27FC236}">
                <a16:creationId xmlns:a16="http://schemas.microsoft.com/office/drawing/2014/main" id="{DCB284F3-DBAB-4358-AF38-5565AEF07F16}"/>
              </a:ext>
            </a:extLst>
          </p:cNvPr>
          <p:cNvSpPr txBox="1">
            <a:spLocks/>
          </p:cNvSpPr>
          <p:nvPr/>
        </p:nvSpPr>
        <p:spPr>
          <a:xfrm>
            <a:off x="7324662" y="2715619"/>
            <a:ext cx="3563817" cy="869414"/>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57150" indent="0">
              <a:buNone/>
            </a:pPr>
            <a:r>
              <a:rPr lang="kn-IN" dirty="0"/>
              <a:t>ಅಪೋಕ್ರಿಫಲ್ ಪುಸ್ತಕಗಳನ್ನು ಪಟ್ಟಿಯಲ್ಲಿ ಸೇರಿಸಲಾಗಿಲ್ಲ. ಪ್ರಕಟಣೆಯ ಮೂಲಕ ಆದಿಕಾಂಡ ಮಾತ್ರ</a:t>
            </a:r>
            <a:endParaRPr lang="en-US" dirty="0"/>
          </a:p>
        </p:txBody>
      </p:sp>
      <p:pic>
        <p:nvPicPr>
          <p:cNvPr id="7" name="Picture 6">
            <a:extLst>
              <a:ext uri="{FF2B5EF4-FFF2-40B4-BE49-F238E27FC236}">
                <a16:creationId xmlns:a16="http://schemas.microsoft.com/office/drawing/2014/main" id="{68E85814-5D6C-4736-97BE-C79FF01171E1}"/>
              </a:ext>
            </a:extLst>
          </p:cNvPr>
          <p:cNvPicPr>
            <a:picLocks noChangeAspect="1"/>
          </p:cNvPicPr>
          <p:nvPr/>
        </p:nvPicPr>
        <p:blipFill rotWithShape="1">
          <a:blip r:embed="rId2"/>
          <a:srcRect l="50824" t="28847" r="18458" b="22724"/>
          <a:stretch/>
        </p:blipFill>
        <p:spPr>
          <a:xfrm>
            <a:off x="2589212" y="1089501"/>
            <a:ext cx="4511430" cy="3822970"/>
          </a:xfrm>
          <a:prstGeom prst="rect">
            <a:avLst/>
          </a:prstGeom>
        </p:spPr>
      </p:pic>
    </p:spTree>
    <p:extLst>
      <p:ext uri="{BB962C8B-B14F-4D97-AF65-F5344CB8AC3E}">
        <p14:creationId xmlns:p14="http://schemas.microsoft.com/office/powerpoint/2010/main" val="11363011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35E37-5732-41C2-A34D-AFFD370737D1}"/>
              </a:ext>
            </a:extLst>
          </p:cNvPr>
          <p:cNvSpPr>
            <a:spLocks noGrp="1"/>
          </p:cNvSpPr>
          <p:nvPr>
            <p:ph type="title"/>
          </p:nvPr>
        </p:nvSpPr>
        <p:spPr>
          <a:xfrm>
            <a:off x="2592925" y="108299"/>
            <a:ext cx="8911687" cy="735763"/>
          </a:xfrm>
        </p:spPr>
        <p:txBody>
          <a:bodyPr>
            <a:normAutofit/>
          </a:bodyPr>
          <a:lstStyle/>
          <a:p>
            <a:r>
              <a:rPr lang="kn-IN" sz="3200" dirty="0"/>
              <a:t>ಶಾಸ್ತ್ರವಚನಗಳನ್ನು ಸೇರಿಸಿ</a:t>
            </a:r>
            <a:endParaRPr lang="en-US" sz="3200" dirty="0"/>
          </a:p>
        </p:txBody>
      </p:sp>
      <p:sp>
        <p:nvSpPr>
          <p:cNvPr id="3" name="Content Placeholder 2">
            <a:extLst>
              <a:ext uri="{FF2B5EF4-FFF2-40B4-BE49-F238E27FC236}">
                <a16:creationId xmlns:a16="http://schemas.microsoft.com/office/drawing/2014/main" id="{FEDE5B5F-EFDA-4249-8997-06E21586E6D7}"/>
              </a:ext>
            </a:extLst>
          </p:cNvPr>
          <p:cNvSpPr>
            <a:spLocks noGrp="1"/>
          </p:cNvSpPr>
          <p:nvPr>
            <p:ph idx="1"/>
          </p:nvPr>
        </p:nvSpPr>
        <p:spPr>
          <a:xfrm>
            <a:off x="2589212" y="3429000"/>
            <a:ext cx="8915400" cy="2855226"/>
          </a:xfrm>
        </p:spPr>
        <p:txBody>
          <a:bodyPr>
            <a:normAutofit/>
          </a:bodyPr>
          <a:lstStyle/>
          <a:p>
            <a:r>
              <a:rPr lang="kn-IN" dirty="0"/>
              <a:t>ಈ ಆಯ್ಕೆಯು ಹಕ್ಕುಸ್ವಾಮ್ಯವಿಲ್ಲದ ಆವೃತ್ತಿಗಳಿಗೆ ಮಾತ್ರ ಲಭ್ಯವಿದೆ</a:t>
            </a:r>
            <a:endParaRPr lang="en-US" dirty="0"/>
          </a:p>
          <a:p>
            <a:r>
              <a:rPr lang="kn-IN" dirty="0"/>
              <a:t>ಇವುಗಳ ನಡುವೆ ಆಯ್ಕೆಮಾಡಿ</a:t>
            </a:r>
            <a:endParaRPr lang="en-US" dirty="0"/>
          </a:p>
          <a:p>
            <a:pPr lvl="1"/>
            <a:r>
              <a:rPr lang="kn-IN" dirty="0"/>
              <a:t>ಹೌದು. ಧರ್ಮಗ್ರಂಥಗಳನ್ನು ಒದಗಿಸಿ - ನಿಮ್ಮ ಓದುವ ಯೋಜನೆಯಲ್ಲಿ ಧರ್ಮಗ್ರಂಥಗಳನ್ನು ಸೇರಿಸಿ</a:t>
            </a:r>
            <a:endParaRPr lang="en-US" dirty="0"/>
          </a:p>
          <a:p>
            <a:pPr lvl="1"/>
            <a:r>
              <a:rPr lang="kn-IN" dirty="0"/>
              <a:t>ಇಲ್ಲ. ಮಾರ್ಗದರ್ಶಿಯನ್ನು ಮಾತ್ರ ಒದಗಿಸಿ - ಧರ್ಮಗ್ರಂಥಗಳನ್ನು ಸೇರಿಸಬೇಡಿ</a:t>
            </a:r>
            <a:endParaRPr lang="en-US" dirty="0"/>
          </a:p>
          <a:p>
            <a:pPr lvl="2"/>
            <a:r>
              <a:rPr lang="kn-IN" dirty="0"/>
              <a:t>ಈ ಆಯ್ಕೆಯು ದೈನಂದಿನ ಶೀರ್ಷಿಕೆಗಳನ್ನು ಮಾತ್ರ ಒಳಗೊಂಡಿದೆ (ಪಿಡಿಎಫ್ ಚಾರ್ಟ್ ಸ್ವರೂಪದಲ್ಲಿ ಲಭ್ಯವಿದೆ)</a:t>
            </a:r>
            <a:endParaRPr lang="en-US" dirty="0"/>
          </a:p>
          <a:p>
            <a:pPr lvl="2"/>
            <a:r>
              <a:rPr lang="kn-IN" dirty="0"/>
              <a:t>ಈ ಆಯ್ಕೆಯು ತಮ್ಮದೇ ಆದ ಹಾರ್ಡ್ ಕಾಪಿ ಬೈಬಲ್ ಅನ್ನು ಬಳಸಲು ಬಯಸುವವರಿಗೆ ಅಥವಾ ಪ್ರಸ್ತುತ ಕೃತಿಸ್ವಾಮ್ಯದ ಅಡಿಯಲ್ಲಿ ಬೈಬಲ್ ಆವೃತ್ತಿಗಳಿಗೆ</a:t>
            </a:r>
            <a:endParaRPr lang="en-US" dirty="0"/>
          </a:p>
        </p:txBody>
      </p:sp>
      <p:pic>
        <p:nvPicPr>
          <p:cNvPr id="6" name="Picture 5">
            <a:extLst>
              <a:ext uri="{FF2B5EF4-FFF2-40B4-BE49-F238E27FC236}">
                <a16:creationId xmlns:a16="http://schemas.microsoft.com/office/drawing/2014/main" id="{119FF82C-34BF-4C05-B2A1-6BEEB85AFD9D}"/>
              </a:ext>
            </a:extLst>
          </p:cNvPr>
          <p:cNvPicPr>
            <a:picLocks noChangeAspect="1"/>
          </p:cNvPicPr>
          <p:nvPr/>
        </p:nvPicPr>
        <p:blipFill rotWithShape="1">
          <a:blip r:embed="rId2"/>
          <a:srcRect l="17713" t="43098" r="58590" b="42058"/>
          <a:stretch/>
        </p:blipFill>
        <p:spPr>
          <a:xfrm>
            <a:off x="2589212" y="924128"/>
            <a:ext cx="6096032" cy="2052536"/>
          </a:xfrm>
          <a:prstGeom prst="rect">
            <a:avLst/>
          </a:prstGeom>
        </p:spPr>
      </p:pic>
    </p:spTree>
    <p:extLst>
      <p:ext uri="{BB962C8B-B14F-4D97-AF65-F5344CB8AC3E}">
        <p14:creationId xmlns:p14="http://schemas.microsoft.com/office/powerpoint/2010/main" val="927971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1899139" y="214805"/>
            <a:ext cx="8739554" cy="577675"/>
          </a:xfrm>
        </p:spPr>
        <p:txBody>
          <a:bodyPr>
            <a:normAutofit/>
          </a:bodyPr>
          <a:lstStyle/>
          <a:p>
            <a:r>
              <a:rPr lang="kn-IN" sz="2000" dirty="0"/>
              <a:t>ಐಚ್ಛಿಕವಾಗಿ ಅಡ್ಡ ಉಲ್ಲೇಖಗಳನ್ನು ಸೇರಿಸಲು ಆಯ್ಕೆ ಮಾಡಿ</a:t>
            </a:r>
            <a:endParaRPr lang="en-US" sz="20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835269" y="3798277"/>
            <a:ext cx="10946423" cy="2083772"/>
          </a:xfrm>
        </p:spPr>
        <p:txBody>
          <a:bodyPr>
            <a:normAutofit fontScale="77500" lnSpcReduction="20000"/>
          </a:bodyPr>
          <a:lstStyle/>
          <a:p>
            <a:r>
              <a:rPr lang="kn-IN" altLang="en-US" dirty="0">
                <a:solidFill>
                  <a:srgbClr val="676768"/>
                </a:solidFill>
                <a:latin typeface="Poppins" panose="00000500000000000000" pitchFamily="2" charset="0"/>
                <a:cs typeface="Poppins" panose="00000500000000000000" pitchFamily="2" charset="0"/>
              </a:rPr>
              <a:t>ಸಂಕ್ಷಿಪ್ತ ಪದಗಳು ಮತ್ತು ಶಾಸ್ತ್ರೀಯ ಅಡ್ಡ ಉಲ್ಲೇಖಗಳ ನಡುವೆ ಆಯ್ಕೆಮಾಡಿ</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pPr lvl="1"/>
            <a:r>
              <a:rPr lang="kn-IN" altLang="en-US" dirty="0">
                <a:solidFill>
                  <a:srgbClr val="676768"/>
                </a:solidFill>
                <a:latin typeface="Poppins" panose="00000500000000000000" pitchFamily="2" charset="0"/>
                <a:cs typeface="Poppins" panose="00000500000000000000" pitchFamily="2" charset="0"/>
              </a:rPr>
              <a:t>ಪೂರ್ಣ ಪದ್ಯ ಪಠ್ಯಕ್ಕಾಗಿ, </a:t>
            </a:r>
            <a:r>
              <a:rPr lang="en-US" altLang="en-US" dirty="0">
                <a:solidFill>
                  <a:srgbClr val="676768"/>
                </a:solidFill>
                <a:latin typeface="Poppins" panose="00000500000000000000" pitchFamily="2" charset="0"/>
                <a:cs typeface="Poppins" panose="00000500000000000000" pitchFamily="2" charset="0"/>
              </a:rPr>
              <a:t>WBP </a:t>
            </a:r>
            <a:r>
              <a:rPr lang="kn-IN" altLang="en-US" dirty="0">
                <a:solidFill>
                  <a:srgbClr val="676768"/>
                </a:solidFill>
                <a:latin typeface="Poppins" panose="00000500000000000000" pitchFamily="2" charset="0"/>
                <a:cs typeface="Poppins" panose="00000500000000000000" pitchFamily="2" charset="0"/>
              </a:rPr>
              <a:t>ಹಳೆಯ ಒಡಂಬಡಿಕೆಯ ಪದ್ಯಗಳಿಗೆ ಹೊಸ ಒಡಂಬಡಿಕೆಯ ಉಲ್ಲೇಖಗಳನ್ನು ನೀಡುತ್ತದೆ ಮತ್ತು ಪ್ರತಿಯಾಗಿ.</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pPr lvl="1"/>
            <a:r>
              <a:rPr lang="kn-IN" altLang="en-US" dirty="0">
                <a:solidFill>
                  <a:srgbClr val="676768"/>
                </a:solidFill>
                <a:latin typeface="Poppins" panose="00000500000000000000" pitchFamily="2" charset="0"/>
                <a:cs typeface="Poppins" panose="00000500000000000000" pitchFamily="2" charset="0"/>
              </a:rPr>
              <a:t>ಸಂಕ್ಷಿಪ್ತ ರೂಪಗಳಿಗಾಗಿ, </a:t>
            </a:r>
            <a:r>
              <a:rPr lang="en-US" altLang="en-US" dirty="0">
                <a:solidFill>
                  <a:srgbClr val="676768"/>
                </a:solidFill>
                <a:latin typeface="Poppins" panose="00000500000000000000" pitchFamily="2" charset="0"/>
                <a:cs typeface="Poppins" panose="00000500000000000000" pitchFamily="2" charset="0"/>
              </a:rPr>
              <a:t>WBP </a:t>
            </a:r>
            <a:r>
              <a:rPr lang="kn-IN" altLang="en-US" dirty="0">
                <a:solidFill>
                  <a:srgbClr val="676768"/>
                </a:solidFill>
                <a:latin typeface="Poppins" panose="00000500000000000000" pitchFamily="2" charset="0"/>
                <a:cs typeface="Poppins" panose="00000500000000000000" pitchFamily="2" charset="0"/>
              </a:rPr>
              <a:t>ಹಳೆಯ ಒಡಂಬಡಿಕೆಯ ಪದ್ಯಗಳಿಗೆ ಎಲ್ಲಾ ಅಡ್ಡ-ಉಲ್ಲೇಖಗಳು ಅಥವಾ ಹೊಸ ಒಡಂಬಡಿಕೆಯ ಉಲ್ಲೇಖಗಳನ್ನು ನೀಡುತ್ತದೆ ಮತ್ತು ಇದಕ್ಕೆ ವಿರುದ್ಧವಾಗಿ.</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kn-IN" altLang="en-US" dirty="0">
                <a:solidFill>
                  <a:srgbClr val="676768"/>
                </a:solidFill>
                <a:latin typeface="Poppins" panose="00000500000000000000" pitchFamily="2" charset="0"/>
                <a:cs typeface="Poppins" panose="00000500000000000000" pitchFamily="2" charset="0"/>
              </a:rPr>
              <a:t>ಹಕ್ಕುಸ್ವಾಮ್ಯ ಆವೃತ್ತಿಗಳಿಗೆ ಅಡ್ಡ ಉಲ್ಲೇಖಗಳು ಲಭ್ಯವಿಲ್ಲ.</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kn-IN" altLang="en-US" dirty="0">
                <a:solidFill>
                  <a:srgbClr val="676768"/>
                </a:solidFill>
                <a:latin typeface="Poppins" panose="00000500000000000000" pitchFamily="2" charset="0"/>
                <a:cs typeface="Poppins" panose="00000500000000000000" pitchFamily="2" charset="0"/>
              </a:rPr>
              <a:t>ಶಾಸ್ತ್ರಗಳನ್ನು ಸೇರಿಸಿ ಹೌದು ಆಗಿರಬೇಕು.</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kn-IN" altLang="en-US" dirty="0">
                <a:solidFill>
                  <a:srgbClr val="676768"/>
                </a:solidFill>
                <a:latin typeface="Poppins" panose="00000500000000000000" pitchFamily="2" charset="0"/>
                <a:cs typeface="Poppins" panose="00000500000000000000" pitchFamily="2" charset="0"/>
              </a:rPr>
              <a:t>ನೀವು ಅಡ್ಡ ಉಲ್ಲೇಖಗಳನ್ನು ಹೊಂದಲು ಆರಿಸಿದರೆ, ಪ್ಯಾರಾಗ್ರಾಫ್ / ಪದ್ಯ ಆಯ್ಕೆಯನ್ನು ಲಾಕ್ ಮಾಡಲಾಗುತ್ತದೆ</a:t>
            </a:r>
            <a:endParaRPr lang="en-US" altLang="en-US" dirty="0">
              <a:solidFill>
                <a:srgbClr val="676768"/>
              </a:solidFill>
              <a:latin typeface="Poppins" panose="00000500000000000000" pitchFamily="2" charset="0"/>
              <a:cs typeface="Poppins" panose="00000500000000000000" pitchFamily="2" charset="0"/>
            </a:endParaRPr>
          </a:p>
          <a:p>
            <a:pPr lvl="1"/>
            <a:r>
              <a:rPr lang="kn-IN" altLang="en-US" dirty="0">
                <a:solidFill>
                  <a:srgbClr val="676768"/>
                </a:solidFill>
                <a:latin typeface="Poppins" panose="00000500000000000000" pitchFamily="2" charset="0"/>
                <a:cs typeface="Poppins" panose="00000500000000000000" pitchFamily="2" charset="0"/>
              </a:rPr>
              <a:t>ಪದ್ಯ ಸ್ವರೂಪದೊಂದಿಗೆ ಮಾತ್ರ ಕಾರ್ಯನಿರ್ವಹಿಸುತ್ತದೆ.</a:t>
            </a:r>
            <a:endParaRPr kumimoji="0" lang="en-US" altLang="en-US" sz="2600" b="0" i="0" u="none" strike="noStrike" cap="none" normalizeH="0" baseline="0" dirty="0">
              <a:ln>
                <a:noFill/>
              </a:ln>
              <a:solidFill>
                <a:schemeClr val="tx1"/>
              </a:solidFill>
              <a:effectLst/>
              <a:latin typeface="Arial" panose="020B0604020202020204" pitchFamily="34" charset="0"/>
            </a:endParaRPr>
          </a:p>
          <a:p>
            <a:endParaRPr lang="en-US" dirty="0"/>
          </a:p>
          <a:p>
            <a:endParaRPr lang="en-US" dirty="0"/>
          </a:p>
        </p:txBody>
      </p:sp>
      <p:sp>
        <p:nvSpPr>
          <p:cNvPr id="8" name="Rectangle 2">
            <a:extLst>
              <a:ext uri="{FF2B5EF4-FFF2-40B4-BE49-F238E27FC236}">
                <a16:creationId xmlns:a16="http://schemas.microsoft.com/office/drawing/2014/main" id="{AF7647AF-2FDE-49D2-A1C1-92F4B814EA6A}"/>
              </a:ext>
            </a:extLst>
          </p:cNvPr>
          <p:cNvSpPr>
            <a:spLocks noChangeArrowheads="1"/>
          </p:cNvSpPr>
          <p:nvPr/>
        </p:nvSpPr>
        <p:spPr bwMode="auto">
          <a:xfrm>
            <a:off x="0" y="-115416"/>
            <a:ext cx="184731" cy="230832"/>
          </a:xfrm>
          <a:prstGeom prst="rect">
            <a:avLst/>
          </a:prstGeom>
          <a:solidFill>
            <a:srgbClr val="F5EBE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2A732A3F-51B9-4388-9197-E1AB5D1221D3}"/>
              </a:ext>
            </a:extLst>
          </p:cNvPr>
          <p:cNvSpPr txBox="1"/>
          <p:nvPr/>
        </p:nvSpPr>
        <p:spPr>
          <a:xfrm>
            <a:off x="1242979" y="5934786"/>
            <a:ext cx="9328639" cy="600164"/>
          </a:xfrm>
          <a:prstGeom prst="rect">
            <a:avLst/>
          </a:prstGeom>
          <a:noFill/>
        </p:spPr>
        <p:txBody>
          <a:bodyPr wrap="square" rtlCol="0">
            <a:spAutoFit/>
          </a:bodyPr>
          <a:lstStyle/>
          <a:p>
            <a:r>
              <a:rPr lang="kn-IN" sz="1100" dirty="0"/>
              <a:t>ಗೂಗಲ್ ಎಐ - ಬೈಬಲ್ ಅಡ್ಡ-ಉಲ್ಲೇಖವು ಓದುಗರನ್ನು ಬೈಬಲ್ ನ ಮತ್ತೊಂದು ಪದ್ಯ ಅಥವಾ ಭಾಗಕ್ಕೆ ಸಂಬಂಧಿತ ಥೀಮ್, ಪದ ಅಥವಾ ಕಲ್ಪನೆಯೊಂದಿಗೆ ನಿರ್ದೇಶಿಸುವ ಟಿಪ್ಪಣಿಯಾಗಿದೆ, ಇದು ಧರ್ಮಗ್ರಂಥದ ವಿವಿಧ ಭಾಗಗಳನ್ನು ಸಂಪರ್ಕಿಸಲು ಮತ್ತು ತಿಳುವಳಿಕೆಯನ್ನು ಹೆಚ್ಚಿಸಲು ಸಹಾಯ ಮಾಡುತ್ತದೆ. ಈ ಉಲ್ಲೇಖಗಳು ಸಂಬಂಧಿತ ಪರಿಕಲ್ಪನೆಗಳು, ಭವಿಷ್ಯವಾಣಿಗಳು ಮತ್ತು ಘಟನೆಗಳನ್ನು ಲಿಂಕ್ ಮಾಡುತ್ತವೆ, ಒಂದು ಭಾಗವು ಇನ್ನೊಂದರ ಮೇಲೆ ಬೆಳಕು ಚೆಲ್ಲಲು ಅನುವು ಮಾಡಿಕೊಡುತ್ತದೆ.</a:t>
            </a:r>
            <a:endParaRPr lang="en-US" sz="1100" dirty="0"/>
          </a:p>
        </p:txBody>
      </p:sp>
      <p:sp>
        <p:nvSpPr>
          <p:cNvPr id="7" name="Content Placeholder 2">
            <a:extLst>
              <a:ext uri="{FF2B5EF4-FFF2-40B4-BE49-F238E27FC236}">
                <a16:creationId xmlns:a16="http://schemas.microsoft.com/office/drawing/2014/main" id="{28042888-61FB-4D0A-B3AC-B7EBC9AC039A}"/>
              </a:ext>
            </a:extLst>
          </p:cNvPr>
          <p:cNvSpPr txBox="1">
            <a:spLocks/>
          </p:cNvSpPr>
          <p:nvPr/>
        </p:nvSpPr>
        <p:spPr>
          <a:xfrm>
            <a:off x="6268916" y="1301101"/>
            <a:ext cx="3883269" cy="77388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kn-IN" dirty="0"/>
              <a:t>ಉದಾಹರಣೆಗಳಿಗಾಗಿ ಈ ಕೆಳಗಿನ ಪುಟಗಳನ್ನು ನೋಡಿ</a:t>
            </a:r>
            <a:endParaRPr lang="en-US" dirty="0"/>
          </a:p>
        </p:txBody>
      </p:sp>
      <p:pic>
        <p:nvPicPr>
          <p:cNvPr id="6" name="Picture 5">
            <a:extLst>
              <a:ext uri="{FF2B5EF4-FFF2-40B4-BE49-F238E27FC236}">
                <a16:creationId xmlns:a16="http://schemas.microsoft.com/office/drawing/2014/main" id="{9475C865-CAEA-4176-9289-560CBF189BF1}"/>
              </a:ext>
            </a:extLst>
          </p:cNvPr>
          <p:cNvPicPr>
            <a:picLocks noChangeAspect="1"/>
          </p:cNvPicPr>
          <p:nvPr/>
        </p:nvPicPr>
        <p:blipFill rotWithShape="1">
          <a:blip r:embed="rId2"/>
          <a:srcRect l="39415" t="39090" r="40558" b="17529"/>
          <a:stretch/>
        </p:blipFill>
        <p:spPr>
          <a:xfrm>
            <a:off x="2694562" y="653543"/>
            <a:ext cx="2441642" cy="2842883"/>
          </a:xfrm>
          <a:prstGeom prst="rect">
            <a:avLst/>
          </a:prstGeom>
        </p:spPr>
      </p:pic>
    </p:spTree>
    <p:extLst>
      <p:ext uri="{BB962C8B-B14F-4D97-AF65-F5344CB8AC3E}">
        <p14:creationId xmlns:p14="http://schemas.microsoft.com/office/powerpoint/2010/main" val="1810765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980591" y="214805"/>
            <a:ext cx="5952393" cy="577675"/>
          </a:xfrm>
        </p:spPr>
        <p:txBody>
          <a:bodyPr>
            <a:normAutofit/>
          </a:bodyPr>
          <a:lstStyle/>
          <a:p>
            <a:r>
              <a:rPr lang="kn-IN" sz="2000" dirty="0"/>
              <a:t>ಅಡ್ಡ ಉಲ್ಲೇಖವನ್ನು ಸೇರಿಸಿ - ಸಂಕ್ಷಿಪ್ತ ಉದಾಹರಣೆಗಳು</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677369"/>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kn-IN" sz="1200" dirty="0"/>
              <a:t>ಉದಾಹರಣೆ 2 - ವಿರುದ್ಧ ಒಡಂಬಡಿಕೆಗೆ ಮಾತ್ರ ಸಂಕ್ಷಿಪ್ತ ರೂಪ. ಈ ಉದಾಹರಣೆಯಲ್ಲಿ, ಹಳೆಯ ಒಡಂಬಡಿಕೆಯ ಉಲ್ಲೇಖಗಳು ಮಾತ್ರ ಇವೆ</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624814"/>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kn-IN" sz="1200" dirty="0"/>
              <a:t>ಉದಾಹರಣೆ 1 - ಎಲ್ಲಾ ಸಂಕ್ಷಿಪ್ತ ರೂಪಗಳು. ಈ ಉದಾಹರಣೆಯಲ್ಲಿ, ಹಳೆಯ ಒಡಂಬಡಿಕೆ ಮತ್ತು ಹೊಸ ಒಡಂಬಡಿಕೆಯ ಉಲ್ಲೇಖಗಳಿವೆ</a:t>
            </a:r>
            <a:endParaRPr lang="en-US" sz="1200" dirty="0"/>
          </a:p>
        </p:txBody>
      </p:sp>
      <p:pic>
        <p:nvPicPr>
          <p:cNvPr id="5" name="Picture 4">
            <a:extLst>
              <a:ext uri="{FF2B5EF4-FFF2-40B4-BE49-F238E27FC236}">
                <a16:creationId xmlns:a16="http://schemas.microsoft.com/office/drawing/2014/main" id="{9FAABC60-EE1C-4D43-9654-5680FF04CA87}"/>
              </a:ext>
            </a:extLst>
          </p:cNvPr>
          <p:cNvPicPr>
            <a:picLocks noChangeAspect="1"/>
          </p:cNvPicPr>
          <p:nvPr/>
        </p:nvPicPr>
        <p:blipFill rotWithShape="1">
          <a:blip r:embed="rId2"/>
          <a:srcRect l="2592" t="10513" r="3320" b="15000"/>
          <a:stretch/>
        </p:blipFill>
        <p:spPr>
          <a:xfrm>
            <a:off x="389455" y="2409202"/>
            <a:ext cx="4816636" cy="3817825"/>
          </a:xfrm>
          <a:prstGeom prst="rect">
            <a:avLst/>
          </a:prstGeom>
        </p:spPr>
      </p:pic>
      <p:pic>
        <p:nvPicPr>
          <p:cNvPr id="14" name="Picture 13">
            <a:extLst>
              <a:ext uri="{FF2B5EF4-FFF2-40B4-BE49-F238E27FC236}">
                <a16:creationId xmlns:a16="http://schemas.microsoft.com/office/drawing/2014/main" id="{A37E9DE9-3634-43C2-9348-F58DCEB8DBED}"/>
              </a:ext>
            </a:extLst>
          </p:cNvPr>
          <p:cNvPicPr>
            <a:picLocks noChangeAspect="1"/>
          </p:cNvPicPr>
          <p:nvPr/>
        </p:nvPicPr>
        <p:blipFill rotWithShape="1">
          <a:blip r:embed="rId3"/>
          <a:srcRect l="2589" t="12322" r="4288" b="20384"/>
          <a:stretch/>
        </p:blipFill>
        <p:spPr>
          <a:xfrm>
            <a:off x="5864468" y="2413037"/>
            <a:ext cx="5442439" cy="3813990"/>
          </a:xfrm>
          <a:prstGeom prst="rect">
            <a:avLst/>
          </a:prstGeom>
        </p:spPr>
      </p:pic>
    </p:spTree>
    <p:extLst>
      <p:ext uri="{BB962C8B-B14F-4D97-AF65-F5344CB8AC3E}">
        <p14:creationId xmlns:p14="http://schemas.microsoft.com/office/powerpoint/2010/main" val="18087514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883877" y="214805"/>
            <a:ext cx="6471138" cy="577675"/>
          </a:xfrm>
        </p:spPr>
        <p:txBody>
          <a:bodyPr>
            <a:normAutofit/>
          </a:bodyPr>
          <a:lstStyle/>
          <a:p>
            <a:r>
              <a:rPr lang="kn-IN" sz="2000" dirty="0"/>
              <a:t>ಅಡ್ಡ ಉಲ್ಲೇಖವನ್ನು ಸೇರಿಸಿ - ಪೂರ್ಣ ಪಠ್ಯ ಉದಾಹರಣೆಗಳು</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325678"/>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kn-IN" sz="1200" dirty="0"/>
              <a:t>ಉದಾಹರಣೆ 4 - ಪೂರ್ಣ ಪದ್ಯ ಅಡ್ಡ ಉಲ್ಲೇಖಗಳು. ಈ ಉದಾಹರಣೆಯಲ್ಲಿ, ಪದ್ಯ ಸ್ವರೂಪದಲ್ಲಿ ಹಳೆಯ ಒಡಂಬಡಿಕೆಯ ಉಲ್ಲೇಖಗಳು ಮಾತ್ರ ಇವೆ</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273123"/>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kn-IN" sz="1200" dirty="0"/>
              <a:t>ಉದಾಹರಣೆ 3 - ಪೂರ್ಣ ಪದ್ಯ ಅಡ್ಡ ಉಲ್ಲೇಖಗಳು. ಈ ಉದಾಹರಣೆಯಲ್ಲಿ, ಪ್ಯಾರಾಗ್ರಾಫ್ ಸ್ವರೂಪದಲ್ಲಿ ಹಳೆಯ ಒಡಂಬಡಿಕೆಯ ಉಲ್ಲೇಖಗಳು ಮಾತ್ರ ಇವೆ</a:t>
            </a:r>
            <a:endParaRPr lang="en-US" sz="1200" dirty="0"/>
          </a:p>
        </p:txBody>
      </p:sp>
      <p:pic>
        <p:nvPicPr>
          <p:cNvPr id="4" name="Picture 3">
            <a:extLst>
              <a:ext uri="{FF2B5EF4-FFF2-40B4-BE49-F238E27FC236}">
                <a16:creationId xmlns:a16="http://schemas.microsoft.com/office/drawing/2014/main" id="{6B83FE0B-7622-4064-A313-C5E07950100C}"/>
              </a:ext>
            </a:extLst>
          </p:cNvPr>
          <p:cNvPicPr>
            <a:picLocks noChangeAspect="1"/>
          </p:cNvPicPr>
          <p:nvPr/>
        </p:nvPicPr>
        <p:blipFill rotWithShape="1">
          <a:blip r:embed="rId2"/>
          <a:srcRect l="1737" t="12225" r="3268" b="11848"/>
          <a:stretch/>
        </p:blipFill>
        <p:spPr>
          <a:xfrm>
            <a:off x="527537" y="2057512"/>
            <a:ext cx="5134707" cy="3984787"/>
          </a:xfrm>
          <a:prstGeom prst="rect">
            <a:avLst/>
          </a:prstGeom>
        </p:spPr>
      </p:pic>
      <p:pic>
        <p:nvPicPr>
          <p:cNvPr id="7" name="Picture 6">
            <a:extLst>
              <a:ext uri="{FF2B5EF4-FFF2-40B4-BE49-F238E27FC236}">
                <a16:creationId xmlns:a16="http://schemas.microsoft.com/office/drawing/2014/main" id="{B158A536-ECA5-446C-A772-57332A419D3F}"/>
              </a:ext>
            </a:extLst>
          </p:cNvPr>
          <p:cNvPicPr>
            <a:picLocks noChangeAspect="1"/>
          </p:cNvPicPr>
          <p:nvPr/>
        </p:nvPicPr>
        <p:blipFill rotWithShape="1">
          <a:blip r:embed="rId3"/>
          <a:srcRect t="11556" b="10513"/>
          <a:stretch/>
        </p:blipFill>
        <p:spPr>
          <a:xfrm>
            <a:off x="6783398" y="2110067"/>
            <a:ext cx="4585058" cy="3927507"/>
          </a:xfrm>
          <a:prstGeom prst="rect">
            <a:avLst/>
          </a:prstGeom>
        </p:spPr>
      </p:pic>
    </p:spTree>
    <p:extLst>
      <p:ext uri="{BB962C8B-B14F-4D97-AF65-F5344CB8AC3E}">
        <p14:creationId xmlns:p14="http://schemas.microsoft.com/office/powerpoint/2010/main" val="2051766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5A4FD-0E46-4D5B-96A9-B13B65F52451}"/>
              </a:ext>
            </a:extLst>
          </p:cNvPr>
          <p:cNvSpPr>
            <a:spLocks noGrp="1"/>
          </p:cNvSpPr>
          <p:nvPr>
            <p:ph type="title"/>
          </p:nvPr>
        </p:nvSpPr>
        <p:spPr/>
        <p:txBody>
          <a:bodyPr/>
          <a:lstStyle/>
          <a:p>
            <a:r>
              <a:rPr lang="kn-IN" dirty="0"/>
              <a:t>ವಿಶ್ವ ಬೈಬಲ್ ಯೋಜನೆಗಳಿಗೆ ಸ್ವಾಗತ</a:t>
            </a:r>
            <a:endParaRPr lang="en-US" dirty="0"/>
          </a:p>
        </p:txBody>
      </p:sp>
      <p:sp>
        <p:nvSpPr>
          <p:cNvPr id="3" name="Content Placeholder 2">
            <a:extLst>
              <a:ext uri="{FF2B5EF4-FFF2-40B4-BE49-F238E27FC236}">
                <a16:creationId xmlns:a16="http://schemas.microsoft.com/office/drawing/2014/main" id="{A200F949-F3AD-4789-ABFA-5D7D3668A4E8}"/>
              </a:ext>
            </a:extLst>
          </p:cNvPr>
          <p:cNvSpPr>
            <a:spLocks noGrp="1"/>
          </p:cNvSpPr>
          <p:nvPr>
            <p:ph idx="1"/>
          </p:nvPr>
        </p:nvSpPr>
        <p:spPr/>
        <p:txBody>
          <a:bodyPr/>
          <a:lstStyle/>
          <a:p>
            <a:r>
              <a:rPr lang="kn-IN" dirty="0"/>
              <a:t>ನಿಮ್ಮ ಕಸ್ಟಮ್ ಬೈಬಲ್ ಓದುವ ಯೋಜನೆಯನ್ನು ರಚಿಸಲು ಸ್ಲೈಡ್ ಸ್ವರೂಪದಲ್ಲಿ ಹಂತ ಹಂತದ ಸೂಚನೆಗಳನ್ನು ಅನುಸರಿಸಲು ಸರಳವಾಗಿದೆ</a:t>
            </a:r>
            <a:r>
              <a:rPr lang="en-US" dirty="0"/>
              <a:t>.</a:t>
            </a:r>
          </a:p>
        </p:txBody>
      </p:sp>
    </p:spTree>
    <p:extLst>
      <p:ext uri="{BB962C8B-B14F-4D97-AF65-F5344CB8AC3E}">
        <p14:creationId xmlns:p14="http://schemas.microsoft.com/office/powerpoint/2010/main" val="1216128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0FAFDFE-15B3-46C1-AB6B-B2F76F40A0B1}"/>
              </a:ext>
            </a:extLst>
          </p:cNvPr>
          <p:cNvPicPr>
            <a:picLocks noChangeAspect="1"/>
          </p:cNvPicPr>
          <p:nvPr/>
        </p:nvPicPr>
        <p:blipFill rotWithShape="1">
          <a:blip r:embed="rId2"/>
          <a:srcRect l="61755" t="24246" r="14230" b="5245"/>
          <a:stretch/>
        </p:blipFill>
        <p:spPr>
          <a:xfrm>
            <a:off x="8358678" y="583658"/>
            <a:ext cx="3655409" cy="5768504"/>
          </a:xfrm>
          <a:prstGeom prst="rect">
            <a:avLst/>
          </a:prstGeom>
        </p:spPr>
      </p:pic>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577675"/>
          </a:xfrm>
        </p:spPr>
        <p:txBody>
          <a:bodyPr>
            <a:noAutofit/>
          </a:bodyPr>
          <a:lstStyle/>
          <a:p>
            <a:r>
              <a:rPr lang="kn-IN" sz="3200" dirty="0"/>
              <a:t>ಓದುವ ಅವಧಿ</a:t>
            </a:r>
            <a:endParaRPr lang="en-US" sz="32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791308" y="1194135"/>
            <a:ext cx="7438292" cy="5449061"/>
          </a:xfrm>
        </p:spPr>
        <p:txBody>
          <a:bodyPr>
            <a:normAutofit/>
          </a:bodyPr>
          <a:lstStyle/>
          <a:p>
            <a:r>
              <a:rPr lang="kn-IN" dirty="0"/>
              <a:t>ಸಮಯ ಮತ್ತು ಅಧ್ಯಾಯದ ಅವಧಿಗಳ ನಡುವೆ ಆಯ್ಕೆ ಮಾಡಿ</a:t>
            </a:r>
            <a:endParaRPr lang="en-US" dirty="0"/>
          </a:p>
          <a:p>
            <a:pPr lvl="1"/>
            <a:r>
              <a:rPr lang="kn-IN" dirty="0"/>
              <a:t>30 ದಿನಗಳು ಅಥವಾ 3 ವರ್ಷಗಳವರೆಗೆ ಆಯ್ಕೆ ಮಾಡಿ.</a:t>
            </a:r>
            <a:endParaRPr lang="en-US" dirty="0"/>
          </a:p>
          <a:p>
            <a:pPr lvl="1"/>
            <a:r>
              <a:rPr lang="kn-IN" dirty="0"/>
              <a:t>ಅಥವಾ ದಿನಕ್ಕೆ 1-6 ಅಧ್ಯಾಯಗಳಿಂದ ಆಯ್ಕೆ ಮಾಡಿ</a:t>
            </a:r>
            <a:endParaRPr lang="en-US" dirty="0"/>
          </a:p>
          <a:p>
            <a:pPr lvl="2"/>
            <a:r>
              <a:rPr lang="kn-IN" dirty="0"/>
              <a:t>ಅಧ್ಯಾಯಗಳ ಅವಧಿಯು ನೀವು ಆಯ್ಕೆ ಮಾಡುವ ಅನುವಾದದ ಮೇಲೆ ಅವಲಂಬಿತವಾಗಿರುತ್ತದೆ. ಸರಾಸರಿ 66 ಪುಸ್ತಕ ಬೈಬಲ್ ನಲ್ಲಿ 1189 ಅಧ್ಯಾಯಗಳಿವೆ</a:t>
            </a:r>
            <a:endParaRPr lang="en-US" dirty="0"/>
          </a:p>
          <a:p>
            <a:pPr lvl="3"/>
            <a:r>
              <a:rPr lang="kn-IN" dirty="0"/>
              <a:t>ದಿನಕ್ಕೆ 1 ಅಧ್ಯಾಯ = 1189 ದಿನಗಳು = 3.27 ವರ್ಷಗಳು (3 ವರ್ಷಗಳು, 3 ತಿಂಗಳುಗಳು)</a:t>
            </a:r>
            <a:endParaRPr lang="en-US" dirty="0"/>
          </a:p>
          <a:p>
            <a:pPr lvl="3"/>
            <a:r>
              <a:rPr lang="kn-IN" dirty="0"/>
              <a:t>ದಿನಕ್ಕೆ 2 ಅಧ್ಯಾಯಗಳು = 595 ದಿನಗಳು = 1.63 ವರ್ಷಗಳು (1 ವರ್ಷ, 7 1/2 ತಿಂಗಳುಗಳು)</a:t>
            </a:r>
            <a:endParaRPr lang="en-US" dirty="0"/>
          </a:p>
          <a:p>
            <a:pPr lvl="3"/>
            <a:r>
              <a:rPr lang="kn-IN" dirty="0"/>
              <a:t>ದಿನಕ್ಕೆ 3 ಅಧ್ಯಾಯಗಳು = 396 ದಿನಗಳು = 1.1 ವರ್ಷಗಳು (1 ವರ್ಷ, 1 ತಿಂಗಳು)</a:t>
            </a:r>
            <a:endParaRPr lang="en-US" dirty="0"/>
          </a:p>
          <a:p>
            <a:pPr lvl="3"/>
            <a:r>
              <a:rPr lang="kn-IN" dirty="0"/>
              <a:t>ದಿನಕ್ಕೆ 4 ಅಧ್ಯಾಯಗಳು = 297 ದಿನಗಳು = 0.81 ವರ್ಷಗಳು (10 ತಿಂಗಳುಗಳು)</a:t>
            </a:r>
            <a:endParaRPr lang="en-US" dirty="0"/>
          </a:p>
          <a:p>
            <a:pPr lvl="3"/>
            <a:r>
              <a:rPr lang="kn-IN" dirty="0"/>
              <a:t>ದಿನಕ್ಕೆ 5 ಅಧ್ಯಾಯಗಳು = 237 ದಿನಗಳು = 0.65 ವರ್ಷಗಳು (8 ತಿಂಗಳುಗಳು)</a:t>
            </a:r>
            <a:endParaRPr lang="en-US" dirty="0"/>
          </a:p>
          <a:p>
            <a:pPr lvl="3"/>
            <a:r>
              <a:rPr lang="kn-IN" dirty="0"/>
              <a:t>ದಿನಕ್ಕೆ 6 ಅಧ್ಯಾಯಗಳು = 198 ದಿನಗಳು = 0.54 ವರ್ಷಗಳು (6 1/2 ತಿಂಗಳುಗಳು)</a:t>
            </a:r>
            <a:r>
              <a:rPr lang="en-US" dirty="0"/>
              <a:t> </a:t>
            </a:r>
          </a:p>
          <a:p>
            <a:pPr lvl="1"/>
            <a:r>
              <a:rPr lang="kn-IN" dirty="0"/>
              <a:t>ಅಥವಾ ನಿಮ್ಮ ಸ್ವಂತ ಪ್ರಾರಂಭ ಮತ್ತು ಮುಕ್ತಾಯದ ದಿನಾಂಕವನ್ನು ಆಯ್ಕೆ ಮಾಡಲು ನೀವು ಬಯಸಿದರೆ ಕಸ್ಟಮ್ ಆಯ್ಕೆ ಮಾಡಿ</a:t>
            </a:r>
            <a:endParaRPr lang="en-US" dirty="0"/>
          </a:p>
          <a:p>
            <a:pPr lvl="1"/>
            <a:endParaRPr lang="en-US" b="1" dirty="0"/>
          </a:p>
          <a:p>
            <a:pPr lvl="1"/>
            <a:r>
              <a:rPr lang="kn-IN" b="1" dirty="0"/>
              <a:t>ವ್ಯಾಖ್ಯಾನಗಳು ಅಧ್ಯಾಯದ ಅವಧಿಗಳೊಂದಿಗೆ ಮಾತ್ರ ಲಭ್ಯವಿರುತ್ತವೆ</a:t>
            </a:r>
            <a:endParaRPr lang="en-US" b="1" dirty="0"/>
          </a:p>
          <a:p>
            <a:pPr lvl="1"/>
            <a:r>
              <a:rPr lang="kn-IN" b="1" dirty="0"/>
              <a:t>ಸಂಭಾವ್ಯ ಅವಧಿ ಆಯ್ಕೆಗಳು ನೀವು ಆಯ್ಕೆ ಮಾಡಿದ ಥೀಮ್ ಮೇಲೆ ಅವಲಂಬಿತವಾಗಿರುತ್ತದೆ</a:t>
            </a:r>
            <a:endParaRPr lang="en-US" b="1" dirty="0"/>
          </a:p>
        </p:txBody>
      </p:sp>
      <p:cxnSp>
        <p:nvCxnSpPr>
          <p:cNvPr id="8" name="Straight Arrow Connector 7">
            <a:extLst>
              <a:ext uri="{FF2B5EF4-FFF2-40B4-BE49-F238E27FC236}">
                <a16:creationId xmlns:a16="http://schemas.microsoft.com/office/drawing/2014/main" id="{8D1DF062-9E38-4EB0-94F1-3219FCAB8988}"/>
              </a:ext>
            </a:extLst>
          </p:cNvPr>
          <p:cNvCxnSpPr>
            <a:cxnSpLocks/>
          </p:cNvCxnSpPr>
          <p:nvPr/>
        </p:nvCxnSpPr>
        <p:spPr>
          <a:xfrm flipV="1">
            <a:off x="7869677" y="4220308"/>
            <a:ext cx="852292" cy="577675"/>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542093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380471"/>
            <a:ext cx="8911687" cy="768391"/>
          </a:xfrm>
        </p:spPr>
        <p:txBody>
          <a:bodyPr>
            <a:normAutofit/>
          </a:bodyPr>
          <a:lstStyle/>
          <a:p>
            <a:r>
              <a:rPr lang="kn-IN" dirty="0"/>
              <a:t>ಓದುವ ಆವರ್ತನವನ್ನು ಆಯ್ಕೆಮಾಡಿ</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267201"/>
            <a:ext cx="8915400" cy="2332892"/>
          </a:xfrm>
        </p:spPr>
        <p:txBody>
          <a:bodyPr/>
          <a:lstStyle/>
          <a:p>
            <a:r>
              <a:rPr lang="kn-IN" dirty="0"/>
              <a:t>ಇದರಿಂದ ಆಯ್ಕೆಮಾಡಿ:</a:t>
            </a:r>
            <a:endParaRPr lang="en-US" dirty="0"/>
          </a:p>
          <a:p>
            <a:pPr lvl="1"/>
            <a:r>
              <a:rPr lang="kn-IN" dirty="0"/>
              <a:t>ಪ್ರತಿ ದಿನ</a:t>
            </a:r>
            <a:endParaRPr lang="en-US" dirty="0"/>
          </a:p>
          <a:p>
            <a:pPr lvl="1"/>
            <a:r>
              <a:rPr lang="kn-IN" dirty="0"/>
              <a:t>ಪ್ರತಿ ಇತರ ದಿನ</a:t>
            </a:r>
            <a:endParaRPr lang="en-US" dirty="0"/>
          </a:p>
          <a:p>
            <a:pPr lvl="1"/>
            <a:r>
              <a:rPr lang="kn-IN" dirty="0"/>
              <a:t>ವಾರಕ್ಕೆ 1-6 ದಿನಗಳು</a:t>
            </a:r>
            <a:endParaRPr lang="en-US" dirty="0"/>
          </a:p>
          <a:p>
            <a:pPr lvl="2"/>
            <a:r>
              <a:rPr lang="kn-IN" dirty="0"/>
              <a:t>ಇವು ಸತತ ದಿನಗಳಾಗಿರುತ್ತವೆ</a:t>
            </a:r>
            <a:endParaRPr lang="en-US" dirty="0"/>
          </a:p>
          <a:p>
            <a:pPr lvl="3"/>
            <a:r>
              <a:rPr lang="kn-IN" dirty="0"/>
              <a:t>ನೀವು ವಾರಕ್ಕೆ3ದಿನಗಳನ್ನು ಆರಿಸಿದರೆ, ನೀವು ಸತತ ಮೂರು ದಿನಗಳವರೆಗೆ ಓದುತ್ತೀರಿ ಮತ್ತು 4 ದಿನಗಳ ರಜೆಯನ್ನು ಹೊಂದಿರುತ್ತೀರಿ</a:t>
            </a:r>
            <a:endParaRPr lang="en-US" dirty="0"/>
          </a:p>
        </p:txBody>
      </p:sp>
      <p:pic>
        <p:nvPicPr>
          <p:cNvPr id="6" name="Picture 5">
            <a:extLst>
              <a:ext uri="{FF2B5EF4-FFF2-40B4-BE49-F238E27FC236}">
                <a16:creationId xmlns:a16="http://schemas.microsoft.com/office/drawing/2014/main" id="{CF3A9D85-BA5C-4109-A5BC-CBA51AF9806F}"/>
              </a:ext>
            </a:extLst>
          </p:cNvPr>
          <p:cNvPicPr>
            <a:picLocks noChangeAspect="1"/>
          </p:cNvPicPr>
          <p:nvPr/>
        </p:nvPicPr>
        <p:blipFill rotWithShape="1">
          <a:blip r:embed="rId2"/>
          <a:srcRect l="17553" t="24839" r="51410" b="37209"/>
          <a:stretch/>
        </p:blipFill>
        <p:spPr>
          <a:xfrm>
            <a:off x="2910226" y="961417"/>
            <a:ext cx="4886717" cy="3211750"/>
          </a:xfrm>
          <a:prstGeom prst="rect">
            <a:avLst/>
          </a:prstGeom>
        </p:spPr>
      </p:pic>
    </p:spTree>
    <p:extLst>
      <p:ext uri="{BB962C8B-B14F-4D97-AF65-F5344CB8AC3E}">
        <p14:creationId xmlns:p14="http://schemas.microsoft.com/office/powerpoint/2010/main" val="41215981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624110"/>
            <a:ext cx="8911687" cy="923336"/>
          </a:xfrm>
        </p:spPr>
        <p:txBody>
          <a:bodyPr>
            <a:normAutofit/>
          </a:bodyPr>
          <a:lstStyle/>
          <a:p>
            <a:r>
              <a:rPr lang="kn-IN" dirty="0"/>
              <a:t>ಪ್ರತಿ ದಿನ ರೀಡಿಂಗ್ ಗಳನ್ನು ಆಯ್ಕೆ ಮಾಡಿ</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693707"/>
            <a:ext cx="8915400" cy="1550889"/>
          </a:xfrm>
        </p:spPr>
        <p:txBody>
          <a:bodyPr/>
          <a:lstStyle/>
          <a:p>
            <a:r>
              <a:rPr lang="kn-IN" dirty="0"/>
              <a:t>ಇದರಿಂದ ಆಯ್ಕೆಮಾಡಿ:</a:t>
            </a:r>
            <a:endParaRPr lang="en-US" dirty="0"/>
          </a:p>
          <a:p>
            <a:pPr lvl="1"/>
            <a:r>
              <a:rPr lang="kn-IN" dirty="0"/>
              <a:t>ದಿನಕ್ಕೆ ಒಮ್ಮೆ (ಬೆಳಿಗ್ಗೆ ಅಥವಾ ಮಧ್ಯಾಹ್ನ)</a:t>
            </a:r>
            <a:endParaRPr lang="en-US" dirty="0"/>
          </a:p>
          <a:p>
            <a:pPr lvl="1"/>
            <a:r>
              <a:rPr lang="kn-IN" dirty="0"/>
              <a:t>ದಿನಕ್ಕೆ ಎರಡು ಬಾರಿ (ಬೆಳಿಗ್ಗೆ ಮತ್ತು ಮಧ್ಯಾಹ್ನ)</a:t>
            </a:r>
            <a:endParaRPr lang="en-US" dirty="0"/>
          </a:p>
          <a:p>
            <a:pPr lvl="2"/>
            <a:r>
              <a:rPr lang="kn-IN" dirty="0"/>
              <a:t>ದೈನಂದಿನ ರೀಡಿಂಗ್ ಗಳನ್ನು </a:t>
            </a:r>
            <a:r>
              <a:rPr lang="en-US" dirty="0"/>
              <a:t>AM </a:t>
            </a:r>
            <a:r>
              <a:rPr lang="kn-IN" dirty="0"/>
              <a:t>ಮತ್ತು </a:t>
            </a:r>
            <a:r>
              <a:rPr lang="en-US" dirty="0"/>
              <a:t>PM </a:t>
            </a:r>
            <a:r>
              <a:rPr lang="kn-IN" dirty="0"/>
              <a:t>ನಡುವೆ ಸಮಾನವಾಗಿ ವಿಂಗಡಿಸಲಾಗುತ್ತದೆ</a:t>
            </a:r>
            <a:endParaRPr lang="en-US" dirty="0"/>
          </a:p>
          <a:p>
            <a:pPr lvl="2"/>
            <a:endParaRPr lang="en-US" dirty="0"/>
          </a:p>
        </p:txBody>
      </p:sp>
      <p:pic>
        <p:nvPicPr>
          <p:cNvPr id="5" name="Picture 4">
            <a:extLst>
              <a:ext uri="{FF2B5EF4-FFF2-40B4-BE49-F238E27FC236}">
                <a16:creationId xmlns:a16="http://schemas.microsoft.com/office/drawing/2014/main" id="{A8F42767-49D9-4872-B0C2-F2E350300E3B}"/>
              </a:ext>
            </a:extLst>
          </p:cNvPr>
          <p:cNvPicPr>
            <a:picLocks noChangeAspect="1"/>
          </p:cNvPicPr>
          <p:nvPr/>
        </p:nvPicPr>
        <p:blipFill rotWithShape="1">
          <a:blip r:embed="rId2"/>
          <a:srcRect l="50000" t="23800" r="18537" b="56309"/>
          <a:stretch/>
        </p:blipFill>
        <p:spPr>
          <a:xfrm>
            <a:off x="2701046" y="1547446"/>
            <a:ext cx="7039899" cy="2392256"/>
          </a:xfrm>
          <a:prstGeom prst="rect">
            <a:avLst/>
          </a:prstGeom>
        </p:spPr>
      </p:pic>
    </p:spTree>
    <p:extLst>
      <p:ext uri="{BB962C8B-B14F-4D97-AF65-F5344CB8AC3E}">
        <p14:creationId xmlns:p14="http://schemas.microsoft.com/office/powerpoint/2010/main" val="35269175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DE63C-C33A-4E96-9159-2A91BC5A302E}"/>
              </a:ext>
            </a:extLst>
          </p:cNvPr>
          <p:cNvSpPr>
            <a:spLocks noGrp="1"/>
          </p:cNvSpPr>
          <p:nvPr>
            <p:ph type="title"/>
          </p:nvPr>
        </p:nvSpPr>
        <p:spPr>
          <a:xfrm>
            <a:off x="2592925" y="238216"/>
            <a:ext cx="8911687" cy="797087"/>
          </a:xfrm>
        </p:spPr>
        <p:txBody>
          <a:bodyPr>
            <a:normAutofit/>
          </a:bodyPr>
          <a:lstStyle/>
          <a:p>
            <a:r>
              <a:rPr lang="kn-IN" sz="3000" dirty="0"/>
              <a:t>ಪ್ಯಾರಾಗ್ರಾಫ್ ಅಥವಾ ಪದ್ಯ ಸ್ವರೂಪವನ್ನು ಆಯ್ಕೆಮಾಡಿ</a:t>
            </a:r>
            <a:endParaRPr lang="en-US" sz="3000" dirty="0"/>
          </a:p>
        </p:txBody>
      </p:sp>
      <p:sp>
        <p:nvSpPr>
          <p:cNvPr id="3" name="Content Placeholder 2">
            <a:extLst>
              <a:ext uri="{FF2B5EF4-FFF2-40B4-BE49-F238E27FC236}">
                <a16:creationId xmlns:a16="http://schemas.microsoft.com/office/drawing/2014/main" id="{F781072C-7EEC-4F56-A203-AF87A06FC6A3}"/>
              </a:ext>
            </a:extLst>
          </p:cNvPr>
          <p:cNvSpPr>
            <a:spLocks noGrp="1"/>
          </p:cNvSpPr>
          <p:nvPr>
            <p:ph idx="1"/>
          </p:nvPr>
        </p:nvSpPr>
        <p:spPr>
          <a:xfrm>
            <a:off x="1611428" y="3170804"/>
            <a:ext cx="3007255" cy="420729"/>
          </a:xfrm>
        </p:spPr>
        <p:txBody>
          <a:bodyPr/>
          <a:lstStyle/>
          <a:p>
            <a:r>
              <a:rPr lang="kn-IN" dirty="0"/>
              <a:t>ಪ್ಯಾರಾಗ್ರಾಫ್ ಉದಾಹರಣೆ</a:t>
            </a:r>
            <a:endParaRPr lang="en-US" dirty="0"/>
          </a:p>
        </p:txBody>
      </p:sp>
      <p:sp>
        <p:nvSpPr>
          <p:cNvPr id="6" name="Content Placeholder 2">
            <a:extLst>
              <a:ext uri="{FF2B5EF4-FFF2-40B4-BE49-F238E27FC236}">
                <a16:creationId xmlns:a16="http://schemas.microsoft.com/office/drawing/2014/main" id="{13C2F557-CE3C-4584-8DE2-8E9F48DDB3D2}"/>
              </a:ext>
            </a:extLst>
          </p:cNvPr>
          <p:cNvSpPr txBox="1">
            <a:spLocks/>
          </p:cNvSpPr>
          <p:nvPr/>
        </p:nvSpPr>
        <p:spPr>
          <a:xfrm>
            <a:off x="7694614" y="3128859"/>
            <a:ext cx="3007255" cy="42072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kn-IN" dirty="0"/>
              <a:t>ಪದ್ಯ ಉದಾಹರಣೆ</a:t>
            </a:r>
            <a:endParaRPr lang="en-US" dirty="0"/>
          </a:p>
        </p:txBody>
      </p:sp>
      <p:pic>
        <p:nvPicPr>
          <p:cNvPr id="7" name="Picture 6">
            <a:extLst>
              <a:ext uri="{FF2B5EF4-FFF2-40B4-BE49-F238E27FC236}">
                <a16:creationId xmlns:a16="http://schemas.microsoft.com/office/drawing/2014/main" id="{564B9629-4865-4DBA-B0F5-37DE80F0FA66}"/>
              </a:ext>
            </a:extLst>
          </p:cNvPr>
          <p:cNvPicPr>
            <a:picLocks noChangeAspect="1"/>
          </p:cNvPicPr>
          <p:nvPr/>
        </p:nvPicPr>
        <p:blipFill rotWithShape="1">
          <a:blip r:embed="rId2"/>
          <a:srcRect l="6096" t="25933" r="54066" b="51153"/>
          <a:stretch/>
        </p:blipFill>
        <p:spPr>
          <a:xfrm>
            <a:off x="6301723" y="3591533"/>
            <a:ext cx="5054038" cy="2641018"/>
          </a:xfrm>
          <a:prstGeom prst="rect">
            <a:avLst/>
          </a:prstGeom>
        </p:spPr>
      </p:pic>
      <p:pic>
        <p:nvPicPr>
          <p:cNvPr id="8" name="Picture 7">
            <a:extLst>
              <a:ext uri="{FF2B5EF4-FFF2-40B4-BE49-F238E27FC236}">
                <a16:creationId xmlns:a16="http://schemas.microsoft.com/office/drawing/2014/main" id="{3430E6A1-2B0F-4769-8610-DB6742EBA2DD}"/>
              </a:ext>
            </a:extLst>
          </p:cNvPr>
          <p:cNvPicPr>
            <a:picLocks noChangeAspect="1"/>
          </p:cNvPicPr>
          <p:nvPr/>
        </p:nvPicPr>
        <p:blipFill rotWithShape="1">
          <a:blip r:embed="rId3"/>
          <a:srcRect l="22430" t="29266" r="51407" b="45026"/>
          <a:stretch/>
        </p:blipFill>
        <p:spPr>
          <a:xfrm>
            <a:off x="585338" y="3633479"/>
            <a:ext cx="4961720" cy="2641018"/>
          </a:xfrm>
          <a:prstGeom prst="rect">
            <a:avLst/>
          </a:prstGeom>
        </p:spPr>
      </p:pic>
      <p:sp>
        <p:nvSpPr>
          <p:cNvPr id="10" name="Content Placeholder 2">
            <a:extLst>
              <a:ext uri="{FF2B5EF4-FFF2-40B4-BE49-F238E27FC236}">
                <a16:creationId xmlns:a16="http://schemas.microsoft.com/office/drawing/2014/main" id="{3C0CA882-3A68-43BF-833D-22222E6D9026}"/>
              </a:ext>
            </a:extLst>
          </p:cNvPr>
          <p:cNvSpPr txBox="1">
            <a:spLocks/>
          </p:cNvSpPr>
          <p:nvPr/>
        </p:nvSpPr>
        <p:spPr>
          <a:xfrm>
            <a:off x="1705213" y="6409419"/>
            <a:ext cx="9361372" cy="42072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kn-IN" dirty="0"/>
              <a:t>ನೀವು ಅಡ್ಡ ಉಲ್ಲೇಖಗಳನ್ನು ಹೊಂದಲು ಆರಿಸಿದರೆ, ಪದ್ಯ ಸ್ವರೂಪವನ್ನು ಸ್ವಯಂಚಾಲಿತವಾಗಿ ಆಯ್ಕೆ ಮಾಡಲಾಗುತ್ತದೆ</a:t>
            </a:r>
            <a:endParaRPr lang="en-US" dirty="0"/>
          </a:p>
        </p:txBody>
      </p:sp>
      <p:pic>
        <p:nvPicPr>
          <p:cNvPr id="5" name="Picture 4">
            <a:extLst>
              <a:ext uri="{FF2B5EF4-FFF2-40B4-BE49-F238E27FC236}">
                <a16:creationId xmlns:a16="http://schemas.microsoft.com/office/drawing/2014/main" id="{032308CC-8321-45E0-8212-6C7424AE411F}"/>
              </a:ext>
            </a:extLst>
          </p:cNvPr>
          <p:cNvPicPr>
            <a:picLocks noChangeAspect="1"/>
          </p:cNvPicPr>
          <p:nvPr/>
        </p:nvPicPr>
        <p:blipFill rotWithShape="1">
          <a:blip r:embed="rId4"/>
          <a:srcRect l="17154" t="25433" r="51688" b="55999"/>
          <a:stretch/>
        </p:blipFill>
        <p:spPr>
          <a:xfrm>
            <a:off x="3066198" y="925155"/>
            <a:ext cx="5918822" cy="1895868"/>
          </a:xfrm>
          <a:prstGeom prst="rect">
            <a:avLst/>
          </a:prstGeom>
        </p:spPr>
      </p:pic>
    </p:spTree>
    <p:extLst>
      <p:ext uri="{BB962C8B-B14F-4D97-AF65-F5344CB8AC3E}">
        <p14:creationId xmlns:p14="http://schemas.microsoft.com/office/powerpoint/2010/main" val="39253558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101597"/>
            <a:ext cx="8911687" cy="918311"/>
          </a:xfrm>
        </p:spPr>
        <p:txBody>
          <a:bodyPr>
            <a:noAutofit/>
          </a:bodyPr>
          <a:lstStyle/>
          <a:p>
            <a:r>
              <a:rPr lang="kn-IN" sz="2400" dirty="0"/>
              <a:t>ವ್ಯಾಖ್ಯಾನವನ್ನು ಸೇರಿಸಿ - ನಿಮ್ಮ ಯೋಜನೆಯೊಂದಿಗೆ ಸೇರಿಸಲು ಅಧ್ಯಾಯದ ವ್ಯಾಖ್ಯಾನವನ್ನು ಆಯ್ಕೆ ಮಾಡಿ.</a:t>
            </a:r>
            <a:endParaRPr lang="en-US" sz="2400" dirty="0"/>
          </a:p>
        </p:txBody>
      </p:sp>
      <p:sp>
        <p:nvSpPr>
          <p:cNvPr id="7" name="Content Placeholder 2">
            <a:extLst>
              <a:ext uri="{FF2B5EF4-FFF2-40B4-BE49-F238E27FC236}">
                <a16:creationId xmlns:a16="http://schemas.microsoft.com/office/drawing/2014/main" id="{D1E5052C-8492-4E01-95BF-346D26E46D7B}"/>
              </a:ext>
            </a:extLst>
          </p:cNvPr>
          <p:cNvSpPr txBox="1">
            <a:spLocks/>
          </p:cNvSpPr>
          <p:nvPr/>
        </p:nvSpPr>
        <p:spPr>
          <a:xfrm>
            <a:off x="2741612" y="5222966"/>
            <a:ext cx="8915400" cy="146957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en-US" dirty="0"/>
          </a:p>
        </p:txBody>
      </p:sp>
      <p:sp>
        <p:nvSpPr>
          <p:cNvPr id="9" name="TextBox 8">
            <a:extLst>
              <a:ext uri="{FF2B5EF4-FFF2-40B4-BE49-F238E27FC236}">
                <a16:creationId xmlns:a16="http://schemas.microsoft.com/office/drawing/2014/main" id="{B4E65B3C-773B-4964-9409-E41C4EE6E8B7}"/>
              </a:ext>
            </a:extLst>
          </p:cNvPr>
          <p:cNvSpPr txBox="1"/>
          <p:nvPr/>
        </p:nvSpPr>
        <p:spPr>
          <a:xfrm>
            <a:off x="2718955" y="6139281"/>
            <a:ext cx="8391298" cy="461665"/>
          </a:xfrm>
          <a:prstGeom prst="rect">
            <a:avLst/>
          </a:prstGeom>
          <a:noFill/>
        </p:spPr>
        <p:txBody>
          <a:bodyPr wrap="square">
            <a:spAutoFit/>
          </a:bodyPr>
          <a:lstStyle/>
          <a:p>
            <a:r>
              <a:rPr lang="kn-IN" sz="1200" dirty="0"/>
              <a:t>ಅಧ್ಯಾಯದಿಂದ ಅಧ್ಯಾಯದ ವ್ಯಾಖ್ಯಾನಗಳು ಥೀಮ್ ಗಳ ಮೊದಲ ಗುಂಪಿನೊಂದಿಗೆ ಮಾತ್ರ ಲಭ್ಯವಿರುತ್ತವೆ ಮತ್ತು ನೀವು ಅಧ್ಯಾಯದ ಅವಧಿಯನ್ನು ಆರಿಸಿದರೆ ಮಾತ್ರ</a:t>
            </a:r>
            <a:endParaRPr lang="en-US" sz="1200" dirty="0"/>
          </a:p>
        </p:txBody>
      </p:sp>
      <p:pic>
        <p:nvPicPr>
          <p:cNvPr id="6" name="Picture 5">
            <a:extLst>
              <a:ext uri="{FF2B5EF4-FFF2-40B4-BE49-F238E27FC236}">
                <a16:creationId xmlns:a16="http://schemas.microsoft.com/office/drawing/2014/main" id="{2DBFD077-6688-46ED-9BFE-743A3281F5CB}"/>
              </a:ext>
            </a:extLst>
          </p:cNvPr>
          <p:cNvPicPr>
            <a:picLocks noChangeAspect="1"/>
          </p:cNvPicPr>
          <p:nvPr/>
        </p:nvPicPr>
        <p:blipFill rotWithShape="1">
          <a:blip r:embed="rId2"/>
          <a:srcRect l="30214" t="5725" r="18643" b="50911"/>
          <a:stretch/>
        </p:blipFill>
        <p:spPr>
          <a:xfrm>
            <a:off x="2589212" y="1108529"/>
            <a:ext cx="7660777" cy="3518472"/>
          </a:xfrm>
          <a:prstGeom prst="rect">
            <a:avLst/>
          </a:prstGeom>
        </p:spPr>
      </p:pic>
      <p:sp>
        <p:nvSpPr>
          <p:cNvPr id="10" name="Content Placeholder 9">
            <a:extLst>
              <a:ext uri="{FF2B5EF4-FFF2-40B4-BE49-F238E27FC236}">
                <a16:creationId xmlns:a16="http://schemas.microsoft.com/office/drawing/2014/main" id="{5CB33CE9-9675-4D47-9DFC-2FDE7A168BBD}"/>
              </a:ext>
            </a:extLst>
          </p:cNvPr>
          <p:cNvSpPr>
            <a:spLocks noGrp="1"/>
          </p:cNvSpPr>
          <p:nvPr>
            <p:ph idx="1"/>
          </p:nvPr>
        </p:nvSpPr>
        <p:spPr>
          <a:xfrm>
            <a:off x="2589212" y="4802937"/>
            <a:ext cx="8915400" cy="1244749"/>
          </a:xfrm>
        </p:spPr>
        <p:txBody>
          <a:bodyPr>
            <a:normAutofit/>
          </a:bodyPr>
          <a:lstStyle/>
          <a:p>
            <a:r>
              <a:rPr lang="kn-IN" dirty="0"/>
              <a:t>ವ್ಯಾಖ್ಯಾನಗಳನ್ನು ಭಾಷೆಯಿಂದ ವರ್ಣಮಾಲೆಯ ಪ್ರಕಾರ ವರ್ಗೀಕರಿಸಲಾಗಿದೆ</a:t>
            </a:r>
            <a:endParaRPr lang="en-US" dirty="0"/>
          </a:p>
          <a:p>
            <a:r>
              <a:rPr lang="kn-IN" dirty="0"/>
              <a:t>15 ಭಾಷೆಗಳಲ್ಲಿ 155 ವ್ಯಾಖ್ಯಾನಗಳಿಂದ ಆಯ್ಕೆ ಮಾಡಿ</a:t>
            </a:r>
            <a:endParaRPr lang="en-US" dirty="0"/>
          </a:p>
          <a:p>
            <a:pPr lvl="1"/>
            <a:r>
              <a:rPr lang="kn-IN" dirty="0"/>
              <a:t>ಇದು ಐಚ್ಛಿಕವಾಗಿದೆ. ನೀವು ವ್ಯಾಖ್ಯಾನವನ್ನು ಬಯಸದಿದ್ದರೆ, ಯಾವುದೂ ಇಲ್ಲ ಎಂದು ಬಿಡಿ</a:t>
            </a:r>
            <a:endParaRPr lang="en-US" dirty="0"/>
          </a:p>
        </p:txBody>
      </p:sp>
    </p:spTree>
    <p:extLst>
      <p:ext uri="{BB962C8B-B14F-4D97-AF65-F5344CB8AC3E}">
        <p14:creationId xmlns:p14="http://schemas.microsoft.com/office/powerpoint/2010/main" val="11754164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624110"/>
            <a:ext cx="8911687" cy="817828"/>
          </a:xfrm>
        </p:spPr>
        <p:txBody>
          <a:bodyPr>
            <a:normAutofit/>
          </a:bodyPr>
          <a:lstStyle/>
          <a:p>
            <a:r>
              <a:rPr lang="kn-IN" dirty="0"/>
              <a:t>ದಿನ, ದಿನಾಂಕ, ಅಥವಾ ಎರಡನ್ನೂ ಆಯ್ಕೆ ಮಾಡಿ</a:t>
            </a:r>
            <a:endParaRPr lang="en-US" dirty="0"/>
          </a:p>
        </p:txBody>
      </p:sp>
      <p:sp>
        <p:nvSpPr>
          <p:cNvPr id="3" name="Content Placeholder 2">
            <a:extLst>
              <a:ext uri="{FF2B5EF4-FFF2-40B4-BE49-F238E27FC236}">
                <a16:creationId xmlns:a16="http://schemas.microsoft.com/office/drawing/2014/main" id="{F9A21D50-865D-421A-8CA7-E35BD43A00FA}"/>
              </a:ext>
            </a:extLst>
          </p:cNvPr>
          <p:cNvSpPr>
            <a:spLocks noGrp="1"/>
          </p:cNvSpPr>
          <p:nvPr>
            <p:ph idx="1"/>
          </p:nvPr>
        </p:nvSpPr>
        <p:spPr>
          <a:xfrm>
            <a:off x="2589212" y="4138246"/>
            <a:ext cx="8915400" cy="2278529"/>
          </a:xfrm>
        </p:spPr>
        <p:txBody>
          <a:bodyPr/>
          <a:lstStyle/>
          <a:p>
            <a:r>
              <a:rPr lang="kn-IN" dirty="0"/>
              <a:t>ದಿನದ ಮೂಲಕ - ಉದಾಹರಣೆ - ದಿನ 1, ದಿನ 2, ಇತ್ಯಾದಿ.</a:t>
            </a:r>
            <a:endParaRPr lang="en-US" dirty="0"/>
          </a:p>
          <a:p>
            <a:r>
              <a:rPr lang="kn-IN" dirty="0"/>
              <a:t>ದಿನಾಂಕದ ಮೂಲಕ - ಉದಾಹರಣೆ - ಜನವರಿ 1, ಜನವರಿ 2, ಇತ್ಯಾದಿ.</a:t>
            </a:r>
            <a:endParaRPr lang="en-US" dirty="0"/>
          </a:p>
          <a:p>
            <a:r>
              <a:rPr lang="kn-IN" dirty="0"/>
              <a:t>ದಿನ ಮತ್ತು ದಿನಾಂಕದ ಮೂಲಕ - ಹೆಡರ್ ಎರಡನ್ನೂ ಮೊದಲು ದಿನದೊಂದಿಗೆ ತೋರಿಸುತ್ತದೆ</a:t>
            </a:r>
            <a:endParaRPr lang="en-US" dirty="0"/>
          </a:p>
          <a:p>
            <a:r>
              <a:rPr lang="kn-IN" dirty="0"/>
              <a:t>ದಿನಾಂಕ ಮತ್ತು ದಿನದ ಮೂಲಕ - ಶೀರ್ಷಿಕೆಯು ಮೊದಲು ದಿನಾಂಕದೊಂದಿಗೆ ಎರಡನ್ನೂ ತೋರಿಸುತ್ತದೆ</a:t>
            </a:r>
            <a:endParaRPr lang="en-US" dirty="0"/>
          </a:p>
        </p:txBody>
      </p:sp>
      <p:pic>
        <p:nvPicPr>
          <p:cNvPr id="6" name="Picture 5">
            <a:extLst>
              <a:ext uri="{FF2B5EF4-FFF2-40B4-BE49-F238E27FC236}">
                <a16:creationId xmlns:a16="http://schemas.microsoft.com/office/drawing/2014/main" id="{77782B84-E25A-4F16-891B-2B800BF7DD42}"/>
              </a:ext>
            </a:extLst>
          </p:cNvPr>
          <p:cNvPicPr>
            <a:picLocks noChangeAspect="1"/>
          </p:cNvPicPr>
          <p:nvPr/>
        </p:nvPicPr>
        <p:blipFill rotWithShape="1">
          <a:blip r:embed="rId2"/>
          <a:srcRect l="17713" t="25285" r="54442" b="50000"/>
          <a:stretch/>
        </p:blipFill>
        <p:spPr>
          <a:xfrm>
            <a:off x="3005847" y="1293779"/>
            <a:ext cx="5240256" cy="2500008"/>
          </a:xfrm>
          <a:prstGeom prst="rect">
            <a:avLst/>
          </a:prstGeom>
        </p:spPr>
      </p:pic>
    </p:spTree>
    <p:extLst>
      <p:ext uri="{BB962C8B-B14F-4D97-AF65-F5344CB8AC3E}">
        <p14:creationId xmlns:p14="http://schemas.microsoft.com/office/powerpoint/2010/main" val="1262322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033172" y="268528"/>
            <a:ext cx="9096972" cy="739657"/>
          </a:xfrm>
        </p:spPr>
        <p:txBody>
          <a:bodyPr>
            <a:noAutofit/>
          </a:bodyPr>
          <a:lstStyle/>
          <a:p>
            <a:r>
              <a:rPr lang="kn-IN" sz="2000" dirty="0"/>
              <a:t>ಓದುವ ಪ್ರಾರಂಭದ ದಿನಾಂಕವನ್ನು ಆಯ್ಕೆ ಮಾಡಲು ಕ್ಯಾಲೆಂಡರ್ ಮೇಲೆ ಕ್ಲಿಕ್ ಮಾಡಿ. ನೀವು ಕಸ್ಟಮ್ ಅವಧಿಯನ್ನು ಆರಿಸಿದರೆ, ಓದುವ ಮುಕ್ತಾಯದ ದಿನಾಂಕವನ್ನು ಆರಿಸಿ</a:t>
            </a:r>
            <a:endParaRPr lang="en-US" sz="2000" dirty="0"/>
          </a:p>
        </p:txBody>
      </p:sp>
      <p:pic>
        <p:nvPicPr>
          <p:cNvPr id="9" name="Picture 8">
            <a:extLst>
              <a:ext uri="{FF2B5EF4-FFF2-40B4-BE49-F238E27FC236}">
                <a16:creationId xmlns:a16="http://schemas.microsoft.com/office/drawing/2014/main" id="{A101F5B3-D72C-44E6-9E43-62C137F747B4}"/>
              </a:ext>
            </a:extLst>
          </p:cNvPr>
          <p:cNvPicPr>
            <a:picLocks noChangeAspect="1"/>
          </p:cNvPicPr>
          <p:nvPr/>
        </p:nvPicPr>
        <p:blipFill rotWithShape="1">
          <a:blip r:embed="rId2"/>
          <a:srcRect l="39642" t="51220" r="48786" b="21879"/>
          <a:stretch/>
        </p:blipFill>
        <p:spPr>
          <a:xfrm>
            <a:off x="1628500" y="2172466"/>
            <a:ext cx="2090058" cy="2631925"/>
          </a:xfrm>
          <a:prstGeom prst="rect">
            <a:avLst/>
          </a:prstGeom>
        </p:spPr>
      </p:pic>
      <p:pic>
        <p:nvPicPr>
          <p:cNvPr id="11" name="Picture 10">
            <a:extLst>
              <a:ext uri="{FF2B5EF4-FFF2-40B4-BE49-F238E27FC236}">
                <a16:creationId xmlns:a16="http://schemas.microsoft.com/office/drawing/2014/main" id="{87E54162-E69D-41C7-A70E-F9CFBCFE4A0B}"/>
              </a:ext>
            </a:extLst>
          </p:cNvPr>
          <p:cNvPicPr>
            <a:picLocks noChangeAspect="1"/>
          </p:cNvPicPr>
          <p:nvPr/>
        </p:nvPicPr>
        <p:blipFill rotWithShape="1">
          <a:blip r:embed="rId3"/>
          <a:srcRect l="61571" t="51616" r="27314" b="21747"/>
          <a:stretch/>
        </p:blipFill>
        <p:spPr>
          <a:xfrm>
            <a:off x="6296310" y="2111499"/>
            <a:ext cx="2090058" cy="2713182"/>
          </a:xfrm>
          <a:prstGeom prst="rect">
            <a:avLst/>
          </a:prstGeom>
        </p:spPr>
      </p:pic>
      <p:sp>
        <p:nvSpPr>
          <p:cNvPr id="12" name="Content Placeholder 2">
            <a:extLst>
              <a:ext uri="{FF2B5EF4-FFF2-40B4-BE49-F238E27FC236}">
                <a16:creationId xmlns:a16="http://schemas.microsoft.com/office/drawing/2014/main" id="{D903F050-E089-4E2C-915E-50A9FD65D94E}"/>
              </a:ext>
            </a:extLst>
          </p:cNvPr>
          <p:cNvSpPr txBox="1">
            <a:spLocks/>
          </p:cNvSpPr>
          <p:nvPr/>
        </p:nvSpPr>
        <p:spPr>
          <a:xfrm>
            <a:off x="6353725" y="5012891"/>
            <a:ext cx="3964760" cy="619255"/>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kn-IN" dirty="0"/>
              <a:t>ನೀವು ಕಸ್ಟಮ್ ಅವಧಿಯನ್ನು ಆರಿಸಿದರೆ ಮಾತ್ರ ಮೌಲ್ಯವನ್ನು ನಮೂದಿಸಿ</a:t>
            </a:r>
            <a:endParaRPr lang="en-US" dirty="0"/>
          </a:p>
        </p:txBody>
      </p:sp>
      <p:sp>
        <p:nvSpPr>
          <p:cNvPr id="13" name="Title 1">
            <a:extLst>
              <a:ext uri="{FF2B5EF4-FFF2-40B4-BE49-F238E27FC236}">
                <a16:creationId xmlns:a16="http://schemas.microsoft.com/office/drawing/2014/main" id="{C3A74295-2B4D-40B0-8CFB-8934F75EBE26}"/>
              </a:ext>
            </a:extLst>
          </p:cNvPr>
          <p:cNvSpPr txBox="1">
            <a:spLocks/>
          </p:cNvSpPr>
          <p:nvPr/>
        </p:nvSpPr>
        <p:spPr>
          <a:xfrm>
            <a:off x="1619264" y="6026540"/>
            <a:ext cx="9096972" cy="739657"/>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kn-IN" sz="2000" dirty="0"/>
              <a:t>ಅವಧಿ ಡ್ರಾಪ್ ಡೌನ್ ನಲ್ಲಿ ನೀವು ಕಸ್ಟಮ್ ಅವಧಿಯನ್ನು ಆಯ್ಕೆ ಮಾಡದ ಹೊರತು ರೀಡಿಂಗ್ ಎಂಡ್ ದಿನಾಂಕವನ್ನು ಆಯ್ಕೆ ಮಾಡಲಾಗುವುದಿಲ್ಲ</a:t>
            </a:r>
            <a:endParaRPr lang="en-US" sz="2000" dirty="0"/>
          </a:p>
        </p:txBody>
      </p:sp>
      <p:sp>
        <p:nvSpPr>
          <p:cNvPr id="14" name="Content Placeholder 2">
            <a:extLst>
              <a:ext uri="{FF2B5EF4-FFF2-40B4-BE49-F238E27FC236}">
                <a16:creationId xmlns:a16="http://schemas.microsoft.com/office/drawing/2014/main" id="{D04D6D1A-CC10-444B-B61F-C8014AAA189D}"/>
              </a:ext>
            </a:extLst>
          </p:cNvPr>
          <p:cNvSpPr txBox="1">
            <a:spLocks/>
          </p:cNvSpPr>
          <p:nvPr/>
        </p:nvSpPr>
        <p:spPr>
          <a:xfrm>
            <a:off x="1583930" y="5012890"/>
            <a:ext cx="3964760" cy="619255"/>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kn-IN" dirty="0"/>
              <a:t>ನೀವು ದಿನದ ಶೀರ್ಷಿಕೆಯನ್ನು ಆರಿಸಿದರೂ ಸಹ ಪ್ರಾರಂಭದ ದಿನಾಂಕ ಕಡ್ಡಾಯವಾಗಿದೆ</a:t>
            </a:r>
            <a:endParaRPr lang="en-US" dirty="0"/>
          </a:p>
        </p:txBody>
      </p:sp>
      <p:pic>
        <p:nvPicPr>
          <p:cNvPr id="4" name="Picture 3">
            <a:extLst>
              <a:ext uri="{FF2B5EF4-FFF2-40B4-BE49-F238E27FC236}">
                <a16:creationId xmlns:a16="http://schemas.microsoft.com/office/drawing/2014/main" id="{D8DB07A7-49DA-45EA-9070-059ACC27D80D}"/>
              </a:ext>
            </a:extLst>
          </p:cNvPr>
          <p:cNvPicPr>
            <a:picLocks noChangeAspect="1"/>
          </p:cNvPicPr>
          <p:nvPr/>
        </p:nvPicPr>
        <p:blipFill rotWithShape="1">
          <a:blip r:embed="rId4"/>
          <a:srcRect l="39415" t="34191" r="18378" b="56360"/>
          <a:stretch/>
        </p:blipFill>
        <p:spPr>
          <a:xfrm>
            <a:off x="1603385" y="1089498"/>
            <a:ext cx="9178981" cy="1104587"/>
          </a:xfrm>
          <a:prstGeom prst="rect">
            <a:avLst/>
          </a:prstGeom>
        </p:spPr>
      </p:pic>
    </p:spTree>
    <p:extLst>
      <p:ext uri="{BB962C8B-B14F-4D97-AF65-F5344CB8AC3E}">
        <p14:creationId xmlns:p14="http://schemas.microsoft.com/office/powerpoint/2010/main" val="22528206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1987063" y="223514"/>
            <a:ext cx="9517550" cy="698294"/>
          </a:xfrm>
        </p:spPr>
        <p:txBody>
          <a:bodyPr>
            <a:normAutofit/>
          </a:bodyPr>
          <a:lstStyle/>
          <a:p>
            <a:r>
              <a:rPr lang="kn-IN" dirty="0"/>
              <a:t>ಇಬುಕ್ ಸ್ವರೂಪವನ್ನು ಆಯ್ಕೆಮಾಡಿ</a:t>
            </a:r>
            <a:endParaRPr lang="en-US"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1890346" y="3102237"/>
            <a:ext cx="9614266" cy="3333732"/>
          </a:xfrm>
        </p:spPr>
        <p:txBody>
          <a:bodyPr>
            <a:normAutofit lnSpcReduction="10000"/>
          </a:bodyPr>
          <a:lstStyle/>
          <a:p>
            <a:r>
              <a:rPr lang="kn-IN" dirty="0"/>
              <a:t>ಶಾಸ್ತ್ರವಚನಗಳನ್ನು ಸೇರಿಸಿದರೆ ಮಾತ್ರ ಆಯ್ಕೆ ಮಾಡಬಹುದು ಹೌದು</a:t>
            </a:r>
            <a:endParaRPr lang="en-US" dirty="0"/>
          </a:p>
          <a:p>
            <a:r>
              <a:rPr lang="kn-IN" dirty="0"/>
              <a:t>ನಿಮ್ಮ ಆಯ್ಕೆಯು ನೀವು ಬಳಸಲು ಬಯಸುವ ಯಾವುದೇ ಇ-ರೀಡರ್ ಅನ್ನು ಅವಲಂಬಿಸಿರುತ್ತದೆ.</a:t>
            </a:r>
            <a:r>
              <a:rPr lang="en-US" dirty="0"/>
              <a:t>  </a:t>
            </a:r>
          </a:p>
          <a:p>
            <a:pPr lvl="1"/>
            <a:r>
              <a:rPr lang="kn-IN" dirty="0"/>
              <a:t>ಪಿಡಿಎಫ್ - ವೆಬ್ ಬ್ರೌಸರ್ಗಳು ಮತ್ತು ಇತರ ಇ-ರೀಡರ್ಗಳು ಬಳಸುವ ಸಾರ್ವತ್ರಿಕ ಸ್ವರೂಪ</a:t>
            </a:r>
            <a:endParaRPr lang="en-US" dirty="0"/>
          </a:p>
          <a:p>
            <a:pPr lvl="1"/>
            <a:r>
              <a:rPr lang="en-US" dirty="0"/>
              <a:t>EPUB - </a:t>
            </a:r>
            <a:r>
              <a:rPr lang="kn-IN" dirty="0"/>
              <a:t>ಈ ಆಯ್ಕೆಯನ್ನು ಬಾರ್ನ್ಸ್ ಮತ್ತು ನೋಬಲ್ ನೂಕ್ ಅಪ್ಲಿಕೇಶನ್, ಅಮೆಜಾನ್ ಕಿಂಡಲ್ ಅಪ್ಲಿಕೇಶನ್ ಮತ್ತು ಇತರ ಇ-ರೀಡರ್ಸ್ ಅಪ್ಲಿಕೇಶನ್ ಗಳಲ್ಲಿ ಬಳಸಲಾಗುತ್ತದೆ</a:t>
            </a:r>
            <a:endParaRPr lang="en-US" dirty="0"/>
          </a:p>
          <a:p>
            <a:pPr lvl="2"/>
            <a:r>
              <a:rPr lang="kn-IN" dirty="0"/>
              <a:t>ಇಪಿಯುಬಿ ಇಬುಕ್ ಫೈಲ್ ಗಾತ್ರದಲ್ಲಿ ಗಮನಾರ್ಹವಾಗಿ ಚಿಕ್ಕದಾಗಿದೆ</a:t>
            </a:r>
            <a:endParaRPr lang="en-US" dirty="0"/>
          </a:p>
          <a:p>
            <a:pPr marL="0" indent="0">
              <a:buNone/>
            </a:pPr>
            <a:endParaRPr lang="en-US" dirty="0"/>
          </a:p>
          <a:p>
            <a:pPr marL="0" indent="0">
              <a:buNone/>
            </a:pPr>
            <a:r>
              <a:rPr lang="kn-IN" dirty="0"/>
              <a:t>ಇವುಗಳಲ್ಲಿ ಒಂದನ್ನು ಮಾತ್ರ ನೀವು ಆಯ್ಕೆ ಮಾಡಬಹುದು. ನಿಮ್ಮ ಓದುವ ಯೋಜನೆಯನ್ನು ಮತ್ತೊಂದು ಸ್ವರೂಪದಲ್ಲಿ ಹೊಂದಲು ನೀವು ಬಯಸಿದರೆ (ಉದಾಹರಣೆಗೆ </a:t>
            </a:r>
            <a:r>
              <a:rPr lang="en-US" dirty="0"/>
              <a:t>txt, docx, mobi, </a:t>
            </a:r>
            <a:r>
              <a:rPr lang="kn-IN" dirty="0"/>
              <a:t>ಇತ್ಯಾದಿ) ಯಾವುದೇ ಹೆಚ್ಚುವರಿ ವಿನಂತಿಗಳನ್ನು ನಮೂದಿಸಿ ಇಲ್ಲಿ ಪಠ್ಯ ಪೆಟ್ಟಿಗೆಯಲ್ಲಿ ನಮಗೆ ತಿಳಿಸಿ ಮತ್ತು ನಾವು ಅವಕಾಶ ಕಲ್ಪಿಸಲು ಪ್ರಯತ್ನಿಸುತ್ತೇವೆ.</a:t>
            </a:r>
            <a:endParaRPr lang="en-US" dirty="0"/>
          </a:p>
        </p:txBody>
      </p:sp>
      <p:sp>
        <p:nvSpPr>
          <p:cNvPr id="11" name="Content Placeholder 2">
            <a:extLst>
              <a:ext uri="{FF2B5EF4-FFF2-40B4-BE49-F238E27FC236}">
                <a16:creationId xmlns:a16="http://schemas.microsoft.com/office/drawing/2014/main" id="{654D7C29-39C3-4D84-AD03-714B4C40B13D}"/>
              </a:ext>
            </a:extLst>
          </p:cNvPr>
          <p:cNvSpPr txBox="1">
            <a:spLocks/>
          </p:cNvSpPr>
          <p:nvPr/>
        </p:nvSpPr>
        <p:spPr>
          <a:xfrm>
            <a:off x="1987063" y="2406282"/>
            <a:ext cx="3049046" cy="530351"/>
          </a:xfrm>
          <a:prstGeom prst="rect">
            <a:avLst/>
          </a:prstGeom>
        </p:spPr>
        <p:txBody>
          <a:bodyPr vert="horz" lIns="91440" tIns="45720" rIns="91440" bIns="45720" rtlCol="0">
            <a:normAutofit fontScale="77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kn-IN" dirty="0"/>
              <a:t>ನೀವು ಧರ್ಮಗ್ರಂಥಗಳನ್ನು ಸೇರಿಸಿದರೆ, ಪಿಡಿಎಫ್ ಮತ್ತು ಇಪಬ್ ನಡುವೆ ಆಯ್ಕೆ ಮಾಡಿ</a:t>
            </a:r>
            <a:endParaRPr lang="en-US" dirty="0"/>
          </a:p>
        </p:txBody>
      </p:sp>
      <p:sp>
        <p:nvSpPr>
          <p:cNvPr id="12" name="Content Placeholder 2">
            <a:extLst>
              <a:ext uri="{FF2B5EF4-FFF2-40B4-BE49-F238E27FC236}">
                <a16:creationId xmlns:a16="http://schemas.microsoft.com/office/drawing/2014/main" id="{0BBF671E-C4BE-46DC-B769-EC5263E0F0DF}"/>
              </a:ext>
            </a:extLst>
          </p:cNvPr>
          <p:cNvSpPr txBox="1">
            <a:spLocks/>
          </p:cNvSpPr>
          <p:nvPr/>
        </p:nvSpPr>
        <p:spPr>
          <a:xfrm>
            <a:off x="5369169" y="2406283"/>
            <a:ext cx="6135443" cy="695953"/>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kn-IN" dirty="0"/>
              <a:t>ನಿಮ್ಮ ಆವೃತ್ತಿಯು ಹಕ್ಕುಸ್ವಾಮ್ಯವನ್ನು ಹೊಂದಿದ್ದರೆ ಅಥವಾ ನೀವು ಮಾರ್ಗದರ್ಶಿಯನ್ನು ಆಯ್ಕೆ ಮಾಡಿದ್ದರೆ, ಈ ಆಯ್ಕೆಯು ಪಿಡಿಎಫ್ ಚಾರ್ಟ್ ಡೀಫಾಲ್ಟ್ ಆಗಿರುವುದರಿಂದ ಲಾಕ್ ಆಗುತ್ತದೆ</a:t>
            </a:r>
            <a:endParaRPr lang="en-US" dirty="0"/>
          </a:p>
        </p:txBody>
      </p:sp>
      <p:pic>
        <p:nvPicPr>
          <p:cNvPr id="5" name="Picture 4">
            <a:extLst>
              <a:ext uri="{FF2B5EF4-FFF2-40B4-BE49-F238E27FC236}">
                <a16:creationId xmlns:a16="http://schemas.microsoft.com/office/drawing/2014/main" id="{778E08C5-8C1C-4B33-BA76-F141059985CC}"/>
              </a:ext>
            </a:extLst>
          </p:cNvPr>
          <p:cNvPicPr>
            <a:picLocks noChangeAspect="1"/>
          </p:cNvPicPr>
          <p:nvPr/>
        </p:nvPicPr>
        <p:blipFill rotWithShape="1">
          <a:blip r:embed="rId2"/>
          <a:srcRect l="17633" t="34394" r="50931" b="43542"/>
          <a:stretch/>
        </p:blipFill>
        <p:spPr>
          <a:xfrm>
            <a:off x="1750979" y="794807"/>
            <a:ext cx="3832698" cy="1445871"/>
          </a:xfrm>
          <a:prstGeom prst="rect">
            <a:avLst/>
          </a:prstGeom>
        </p:spPr>
      </p:pic>
      <p:pic>
        <p:nvPicPr>
          <p:cNvPr id="9" name="Picture 8">
            <a:extLst>
              <a:ext uri="{FF2B5EF4-FFF2-40B4-BE49-F238E27FC236}">
                <a16:creationId xmlns:a16="http://schemas.microsoft.com/office/drawing/2014/main" id="{648751F2-51C6-4018-B268-11D0E9F18301}"/>
              </a:ext>
            </a:extLst>
          </p:cNvPr>
          <p:cNvPicPr>
            <a:picLocks noChangeAspect="1"/>
          </p:cNvPicPr>
          <p:nvPr/>
        </p:nvPicPr>
        <p:blipFill rotWithShape="1">
          <a:blip r:embed="rId3"/>
          <a:srcRect l="16298" t="45014" r="51011" b="45013"/>
          <a:stretch/>
        </p:blipFill>
        <p:spPr>
          <a:xfrm>
            <a:off x="5583677" y="1245137"/>
            <a:ext cx="6214426" cy="1054137"/>
          </a:xfrm>
          <a:prstGeom prst="rect">
            <a:avLst/>
          </a:prstGeom>
        </p:spPr>
      </p:pic>
    </p:spTree>
    <p:extLst>
      <p:ext uri="{BB962C8B-B14F-4D97-AF65-F5344CB8AC3E}">
        <p14:creationId xmlns:p14="http://schemas.microsoft.com/office/powerpoint/2010/main" val="34864405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2592925" y="476057"/>
            <a:ext cx="8911687" cy="596605"/>
          </a:xfrm>
        </p:spPr>
        <p:txBody>
          <a:bodyPr>
            <a:normAutofit/>
          </a:bodyPr>
          <a:lstStyle/>
          <a:p>
            <a:r>
              <a:rPr lang="kn-IN" sz="2800" dirty="0"/>
              <a:t>ಯೇಸು ಮಾತನಾಡುವ ಪದ್ಯಗಳಿಗೆ ಐಚ್ಛಿಕ ಫಾಂಟ್</a:t>
            </a:r>
            <a:endParaRPr lang="en-US" sz="2800"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2589212" y="4654063"/>
            <a:ext cx="8915400" cy="1931376"/>
          </a:xfrm>
        </p:spPr>
        <p:txBody>
          <a:bodyPr>
            <a:normAutofit/>
          </a:bodyPr>
          <a:lstStyle/>
          <a:p>
            <a:r>
              <a:rPr lang="kn-IN" dirty="0"/>
              <a:t>ಯೇಸು ಮಾತನಾಡುವ ಸಂಪೂರ್ಣ ಪದ್ಯವು ಐಚ್ಛಿಕವಾಗಿ ಕೆಂಪು ಅಥವಾ ದಪ್ಪ, ಇಟಾಲಿಕ್ ಫಾಂಟ್ ನಲ್ಲಿರಬಹುದು</a:t>
            </a:r>
            <a:r>
              <a:rPr lang="en-US" dirty="0"/>
              <a:t>.</a:t>
            </a:r>
          </a:p>
          <a:p>
            <a:pPr lvl="1"/>
            <a:r>
              <a:rPr lang="kn-IN" dirty="0"/>
              <a:t>ಡೀಫಾಲ್ಟ್ ಫಾಂಟ್ ಬಳಸಲು ಈ ಆಯ್ಕೆಯನ್ನು ಬೈಪಾಸ್ ಮಾಡಿ ಅಥವಾ ಯಾವುದೂ ಇಲ್ಲ ಆಯ್ಕೆಮಾಡಿ</a:t>
            </a:r>
            <a:endParaRPr lang="en-US" dirty="0"/>
          </a:p>
          <a:p>
            <a:r>
              <a:rPr lang="kn-IN" dirty="0"/>
              <a:t>ನೀವು ಶಾಸ್ತ್ರಗಳನ್ನು ಸೇರಿಸಿದರೆ ಮಾತ್ರ ಈ ಆಯ್ಕೆಯು ಲಭ್ಯವಿರುತ್ತದೆ</a:t>
            </a:r>
            <a:endParaRPr lang="en-US" dirty="0"/>
          </a:p>
          <a:p>
            <a:r>
              <a:rPr lang="kn-IN" dirty="0"/>
              <a:t>ಐಚ್ಛಿಕ ಫಾಂಟ್ ಗಳಿಂದ ಅಡ್ಡ ಉಲ್ಲೇಖ ಪಠ್ಯವನ್ನು ಹೊರಗಿಡಲಾಗಿದೆ</a:t>
            </a:r>
            <a:endParaRPr lang="en-US" dirty="0"/>
          </a:p>
        </p:txBody>
      </p:sp>
      <p:pic>
        <p:nvPicPr>
          <p:cNvPr id="6" name="Picture 5">
            <a:extLst>
              <a:ext uri="{FF2B5EF4-FFF2-40B4-BE49-F238E27FC236}">
                <a16:creationId xmlns:a16="http://schemas.microsoft.com/office/drawing/2014/main" id="{EC2C35D2-8A21-4D71-B38C-17056FC05062}"/>
              </a:ext>
            </a:extLst>
          </p:cNvPr>
          <p:cNvPicPr>
            <a:picLocks noChangeAspect="1"/>
          </p:cNvPicPr>
          <p:nvPr/>
        </p:nvPicPr>
        <p:blipFill rotWithShape="1">
          <a:blip r:embed="rId2"/>
          <a:srcRect l="50000" t="25730" r="18378" b="51410"/>
          <a:stretch/>
        </p:blipFill>
        <p:spPr>
          <a:xfrm>
            <a:off x="2589212" y="1167320"/>
            <a:ext cx="6834566" cy="2655650"/>
          </a:xfrm>
          <a:prstGeom prst="rect">
            <a:avLst/>
          </a:prstGeom>
        </p:spPr>
      </p:pic>
    </p:spTree>
    <p:extLst>
      <p:ext uri="{BB962C8B-B14F-4D97-AF65-F5344CB8AC3E}">
        <p14:creationId xmlns:p14="http://schemas.microsoft.com/office/powerpoint/2010/main" val="6472724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a:xfrm>
            <a:off x="2592925" y="397676"/>
            <a:ext cx="8911687" cy="1280890"/>
          </a:xfrm>
        </p:spPr>
        <p:txBody>
          <a:bodyPr>
            <a:normAutofit/>
          </a:bodyPr>
          <a:lstStyle/>
          <a:p>
            <a:r>
              <a:rPr lang="kn-IN" dirty="0"/>
              <a:t>ಐಚ್ಛಿಕ: ಭವಿಷ್ಯದಲ್ಲಿ </a:t>
            </a:r>
            <a:r>
              <a:rPr lang="en-US" dirty="0"/>
              <a:t>WBP </a:t>
            </a:r>
            <a:r>
              <a:rPr lang="kn-IN" dirty="0"/>
              <a:t>ಯಿಂದ ಇಮೇಲ್ ಗಳನ್ನು ಸ್ವೀಕರಿಸದಿರಲು ನೀವು ಬಯಸಿದರೆ ಇಲ್ಲ ಆಯ್ಕೆ ಮಾಡಿ</a:t>
            </a:r>
            <a:endParaRPr lang="en-US" dirty="0"/>
          </a:p>
        </p:txBody>
      </p:sp>
      <p:pic>
        <p:nvPicPr>
          <p:cNvPr id="4" name="Picture 3">
            <a:extLst>
              <a:ext uri="{FF2B5EF4-FFF2-40B4-BE49-F238E27FC236}">
                <a16:creationId xmlns:a16="http://schemas.microsoft.com/office/drawing/2014/main" id="{68568E31-09EB-4AE0-ADFB-8EE72B3EA1D6}"/>
              </a:ext>
            </a:extLst>
          </p:cNvPr>
          <p:cNvPicPr>
            <a:picLocks noChangeAspect="1"/>
          </p:cNvPicPr>
          <p:nvPr/>
        </p:nvPicPr>
        <p:blipFill rotWithShape="1">
          <a:blip r:embed="rId2"/>
          <a:srcRect l="17306" t="36142" r="51785" b="45438"/>
          <a:stretch/>
        </p:blipFill>
        <p:spPr>
          <a:xfrm>
            <a:off x="2592925" y="1916349"/>
            <a:ext cx="8078220" cy="2587557"/>
          </a:xfrm>
          <a:prstGeom prst="rect">
            <a:avLst/>
          </a:prstGeom>
        </p:spPr>
      </p:pic>
    </p:spTree>
    <p:extLst>
      <p:ext uri="{BB962C8B-B14F-4D97-AF65-F5344CB8AC3E}">
        <p14:creationId xmlns:p14="http://schemas.microsoft.com/office/powerpoint/2010/main" val="3614477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2D3E64-3801-4E27-BBA2-8E7BE2FC495C}"/>
              </a:ext>
            </a:extLst>
          </p:cNvPr>
          <p:cNvPicPr>
            <a:picLocks noChangeAspect="1"/>
          </p:cNvPicPr>
          <p:nvPr/>
        </p:nvPicPr>
        <p:blipFill rotWithShape="1">
          <a:blip r:embed="rId2"/>
          <a:srcRect l="2154" t="13261" r="15665" b="55269"/>
          <a:stretch/>
        </p:blipFill>
        <p:spPr>
          <a:xfrm>
            <a:off x="321011" y="1733894"/>
            <a:ext cx="11378559" cy="2341995"/>
          </a:xfrm>
          <a:prstGeom prst="rect">
            <a:avLst/>
          </a:prstGeom>
        </p:spPr>
      </p:pic>
      <p:sp>
        <p:nvSpPr>
          <p:cNvPr id="2" name="Title 1">
            <a:extLst>
              <a:ext uri="{FF2B5EF4-FFF2-40B4-BE49-F238E27FC236}">
                <a16:creationId xmlns:a16="http://schemas.microsoft.com/office/drawing/2014/main" id="{BFE4F72B-BFE6-4A6A-BC07-2CE6F0EE3B32}"/>
              </a:ext>
            </a:extLst>
          </p:cNvPr>
          <p:cNvSpPr>
            <a:spLocks noGrp="1"/>
          </p:cNvSpPr>
          <p:nvPr>
            <p:ph type="title"/>
          </p:nvPr>
        </p:nvSpPr>
        <p:spPr>
          <a:xfrm>
            <a:off x="2171701" y="624110"/>
            <a:ext cx="9332912" cy="1280890"/>
          </a:xfrm>
        </p:spPr>
        <p:txBody>
          <a:bodyPr/>
          <a:lstStyle/>
          <a:p>
            <a:r>
              <a:rPr lang="kn-IN" dirty="0"/>
              <a:t>ಇಬುಕ್ ವಿನಂತಿ ಪುಟಕ್ಕೆ ನ್ಯಾವಿಗೇಟ್ ಮಾಡಿ</a:t>
            </a:r>
            <a:endParaRPr lang="en-US" dirty="0"/>
          </a:p>
        </p:txBody>
      </p:sp>
      <p:sp>
        <p:nvSpPr>
          <p:cNvPr id="8" name="Oval 7">
            <a:extLst>
              <a:ext uri="{FF2B5EF4-FFF2-40B4-BE49-F238E27FC236}">
                <a16:creationId xmlns:a16="http://schemas.microsoft.com/office/drawing/2014/main" id="{38D18B98-7141-46B5-929E-5842F180E65C}"/>
              </a:ext>
            </a:extLst>
          </p:cNvPr>
          <p:cNvSpPr/>
          <p:nvPr/>
        </p:nvSpPr>
        <p:spPr>
          <a:xfrm>
            <a:off x="6714615" y="1909605"/>
            <a:ext cx="911206" cy="5672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A674D73E-EBEA-458D-BA8D-7E9FD2147537}"/>
              </a:ext>
            </a:extLst>
          </p:cNvPr>
          <p:cNvCxnSpPr>
            <a:cxnSpLocks/>
            <a:endCxn id="8" idx="7"/>
          </p:cNvCxnSpPr>
          <p:nvPr/>
        </p:nvCxnSpPr>
        <p:spPr>
          <a:xfrm flipH="1">
            <a:off x="7492378" y="1300005"/>
            <a:ext cx="485888" cy="6926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4283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a:bodyPr>
          <a:lstStyle/>
          <a:p>
            <a:r>
              <a:rPr lang="kn-IN" dirty="0"/>
              <a:t>ಐಚ್ಛಿಕ: ಯಾವುದೇ ಹೆಚ್ಚುವರಿ ವಿನಂತಿಗಳನ್ನು ಇಲ್ಲಿ ನಮೂದಿಸಿ</a:t>
            </a:r>
            <a:endParaRPr lang="en-US" dirty="0"/>
          </a:p>
        </p:txBody>
      </p:sp>
      <p:sp>
        <p:nvSpPr>
          <p:cNvPr id="3" name="Content Placeholder 2">
            <a:extLst>
              <a:ext uri="{FF2B5EF4-FFF2-40B4-BE49-F238E27FC236}">
                <a16:creationId xmlns:a16="http://schemas.microsoft.com/office/drawing/2014/main" id="{7229D08F-88B2-409A-BB6D-99586ECD67F4}"/>
              </a:ext>
            </a:extLst>
          </p:cNvPr>
          <p:cNvSpPr>
            <a:spLocks noGrp="1"/>
          </p:cNvSpPr>
          <p:nvPr>
            <p:ph idx="1"/>
          </p:nvPr>
        </p:nvSpPr>
        <p:spPr>
          <a:xfrm>
            <a:off x="2589212" y="3428999"/>
            <a:ext cx="8915400" cy="2936631"/>
          </a:xfrm>
        </p:spPr>
        <p:txBody>
          <a:bodyPr>
            <a:normAutofit lnSpcReduction="10000"/>
          </a:bodyPr>
          <a:lstStyle/>
          <a:p>
            <a:r>
              <a:rPr lang="kn-IN" dirty="0"/>
              <a:t>ಉಚಿತ ಫಾರ್ಮ್ ಪಠ್ಯ ಪೆಟ್ಟಿಗೆಯಲ್ಲಿ ನೀವು ಯಾವುದೇ ಹೆಚ್ಚುವರಿ ವಿನಂತಿಯನ್ನು ಮಾಡಬಹುದು</a:t>
            </a:r>
            <a:r>
              <a:rPr lang="en-US" dirty="0"/>
              <a:t>.  </a:t>
            </a:r>
          </a:p>
          <a:p>
            <a:r>
              <a:rPr lang="kn-IN" dirty="0"/>
              <a:t>ಉದಾಹರಣೆಗೆ, ನಿಮ್ಮ ಓದುವ ಯೋಜನೆಯನ್ನು ನೀವು ಅನೇಕ ಸ್ವರೂಪಗಳಲ್ಲಿ ಅಥವಾ ಪಟ್ಟಿ ಮಾಡಲಾದ ಸ್ವರೂಪವನ್ನು ಹೊರತುಪಡಿಸಿ ಬೇರೆ ಸ್ವರೂಪವನ್ನು ಬಯಸಬಹುದು. ನಮಗೆ ಸಾಧ್ಯವಾದರೆ ನಾವು ಯಾವುದೇ ವಿನಂತಿಯನ್ನು ಹೊಂದಿಸುತ್ತೇವೆ</a:t>
            </a:r>
            <a:r>
              <a:rPr lang="en-US" dirty="0"/>
              <a:t>. </a:t>
            </a:r>
          </a:p>
          <a:p>
            <a:r>
              <a:rPr lang="kn-IN" dirty="0"/>
              <a:t>ನೀವು ಬೆರೆಸಲು ಮತ್ತು ಹೊಂದಿಸಲು ಬಯಸಬಹುದು. ಉದಾಹರಣೆಗೆ ಒಂದು ಆವೃತ್ತಿಯಿಂದ ಹಳೆಯ ಒಡಂಬಡಿಕೆಯನ್ನು ಮತ್ತು ಇನ್ನೊಂದರಿಂದ ಹೊಸ ಒಡಂಬಡಿಕೆಯನ್ನು ಆಯ್ಕೆ ಮಾಡಿ</a:t>
            </a:r>
            <a:r>
              <a:rPr lang="en-US" dirty="0"/>
              <a:t>.</a:t>
            </a:r>
          </a:p>
          <a:p>
            <a:pPr lvl="1"/>
            <a:r>
              <a:rPr lang="kn-IN" dirty="0"/>
              <a:t>ಇದನ್ನು ಹೆಚ್ಚುವರಿ ವಿನಂತಿಯ ಮೂಲಕ ಮಾಡಬಹುದು ಅಥವಾ ನಮ್ಮ ನಮ್ಮನ್ನು ಸಂಪರ್ಕಿಸಿ ಪುಟದಿಂದ ನಮಗೆ ಟಿಪ್ಪಣಿಯನ್ನು ಕಳುಹಿಸಬಹುದು</a:t>
            </a:r>
            <a:endParaRPr lang="en-US" dirty="0"/>
          </a:p>
          <a:p>
            <a:pPr lvl="1"/>
            <a:r>
              <a:rPr lang="kn-IN" dirty="0"/>
              <a:t>ಈ ರೀತಿಯ ವಿನಂತಿಯನ್ನು ನಮ್ಮ ಕಡೆಯಿಂದ ಪ್ರಕ್ರಿಯೆಗೊಳಿಸಲು ಸ್ವಲ್ಪ ಸಮಯ ತೆಗೆದುಕೊಳ್ಳುತ್ತದೆ</a:t>
            </a:r>
            <a:endParaRPr lang="en-US" dirty="0"/>
          </a:p>
        </p:txBody>
      </p:sp>
      <p:pic>
        <p:nvPicPr>
          <p:cNvPr id="5" name="Picture 4">
            <a:extLst>
              <a:ext uri="{FF2B5EF4-FFF2-40B4-BE49-F238E27FC236}">
                <a16:creationId xmlns:a16="http://schemas.microsoft.com/office/drawing/2014/main" id="{7D61EB6E-DDF4-4C7C-BC39-687CF651C21B}"/>
              </a:ext>
            </a:extLst>
          </p:cNvPr>
          <p:cNvPicPr>
            <a:picLocks noChangeAspect="1"/>
          </p:cNvPicPr>
          <p:nvPr/>
        </p:nvPicPr>
        <p:blipFill rotWithShape="1">
          <a:blip r:embed="rId2"/>
          <a:srcRect l="50000" t="35527" r="18218" b="53043"/>
          <a:stretch/>
        </p:blipFill>
        <p:spPr>
          <a:xfrm>
            <a:off x="2589212" y="1822229"/>
            <a:ext cx="7657848" cy="1480306"/>
          </a:xfrm>
          <a:prstGeom prst="rect">
            <a:avLst/>
          </a:prstGeom>
        </p:spPr>
      </p:pic>
    </p:spTree>
    <p:extLst>
      <p:ext uri="{BB962C8B-B14F-4D97-AF65-F5344CB8AC3E}">
        <p14:creationId xmlns:p14="http://schemas.microsoft.com/office/powerpoint/2010/main" val="7181543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Autofit/>
          </a:bodyPr>
          <a:lstStyle/>
          <a:p>
            <a:r>
              <a:rPr lang="kn-IN" sz="2800" dirty="0"/>
              <a:t>ನೀವು ನಮ್ಮ ಬಗ್ಗೆ ಹೇಗೆ ಕೇಳಿದ್ದೀರಿ ಮತ್ತು ಇದು ನೀವು ಬೈಬಲ್ ಅನ್ನು ಓದುವ ಮೊದಲ ಬಾರಿಗೆ ಎಂದು ದಯವಿಟ್ಟು ನಮಗೆ ತಿಳಿಸಿ</a:t>
            </a:r>
            <a:endParaRPr lang="en-US" sz="2800" dirty="0"/>
          </a:p>
        </p:txBody>
      </p:sp>
      <p:sp>
        <p:nvSpPr>
          <p:cNvPr id="6" name="Title 1">
            <a:extLst>
              <a:ext uri="{FF2B5EF4-FFF2-40B4-BE49-F238E27FC236}">
                <a16:creationId xmlns:a16="http://schemas.microsoft.com/office/drawing/2014/main" id="{B8B69355-4E31-49F1-AF28-5C2CA582F990}"/>
              </a:ext>
            </a:extLst>
          </p:cNvPr>
          <p:cNvSpPr txBox="1">
            <a:spLocks/>
          </p:cNvSpPr>
          <p:nvPr/>
        </p:nvSpPr>
        <p:spPr>
          <a:xfrm>
            <a:off x="2592925" y="5217882"/>
            <a:ext cx="8911687" cy="54719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kn-IN" sz="2000" dirty="0"/>
              <a:t>ಈ ಮಾಹಿತಿಯು ಸಾಧ್ಯವಾದಷ್ಟು ಜನರನ್ನು ತಲುಪಲು ನಮಗೆ ಸಹಾಯ ಮಾಡುತ್ತದೆ</a:t>
            </a:r>
            <a:endParaRPr lang="en-US" sz="2000" dirty="0"/>
          </a:p>
        </p:txBody>
      </p:sp>
      <p:pic>
        <p:nvPicPr>
          <p:cNvPr id="5" name="Picture 4">
            <a:extLst>
              <a:ext uri="{FF2B5EF4-FFF2-40B4-BE49-F238E27FC236}">
                <a16:creationId xmlns:a16="http://schemas.microsoft.com/office/drawing/2014/main" id="{A5E14FA1-1079-437B-94FD-7B7B25CD982B}"/>
              </a:ext>
            </a:extLst>
          </p:cNvPr>
          <p:cNvPicPr>
            <a:picLocks noChangeAspect="1"/>
          </p:cNvPicPr>
          <p:nvPr/>
        </p:nvPicPr>
        <p:blipFill rotWithShape="1">
          <a:blip r:embed="rId2"/>
          <a:srcRect l="16915" t="45175" r="46303" b="35279"/>
          <a:stretch/>
        </p:blipFill>
        <p:spPr>
          <a:xfrm>
            <a:off x="2592925" y="1640104"/>
            <a:ext cx="8255327" cy="2357964"/>
          </a:xfrm>
          <a:prstGeom prst="rect">
            <a:avLst/>
          </a:prstGeom>
        </p:spPr>
      </p:pic>
    </p:spTree>
    <p:extLst>
      <p:ext uri="{BB962C8B-B14F-4D97-AF65-F5344CB8AC3E}">
        <p14:creationId xmlns:p14="http://schemas.microsoft.com/office/powerpoint/2010/main" val="27741239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677152"/>
          </a:xfrm>
        </p:spPr>
        <p:txBody>
          <a:bodyPr/>
          <a:lstStyle/>
          <a:p>
            <a:r>
              <a:rPr lang="kn-IN" dirty="0"/>
              <a:t>ಸಲ್ಲಿಸು ಕ್ಲಿಕ್ ಮಾಡಿ</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589212" y="2812868"/>
            <a:ext cx="8915400" cy="1412967"/>
          </a:xfrm>
        </p:spPr>
        <p:txBody>
          <a:bodyPr>
            <a:normAutofit/>
          </a:bodyPr>
          <a:lstStyle/>
          <a:p>
            <a:r>
              <a:rPr lang="kn-IN" dirty="0"/>
              <a:t>ಕಡ್ಡಾಯ ಆಯ್ಕೆಯನ್ನು ತಪ್ಪಿಸಿಕೊಳ್ಳದೆ ನೀವು ಫಾರ್ಮ್ ಅನ್ನು ಸಂಪೂರ್ಣವಾಗಿ ಭರ್ತಿ ಮಾಡಿದ್ದರೆ, ನಿಮ್ಮನ್ನು ದೃಢೀಕರಣ ಪುಟಕ್ಕೆ ನಿರ್ದೇಶಿಸಲಾಗುತ್ತದೆ</a:t>
            </a:r>
            <a:endParaRPr lang="en-US" dirty="0"/>
          </a:p>
          <a:p>
            <a:r>
              <a:rPr lang="kn-IN" dirty="0"/>
              <a:t>ನೀವು ಆಯ್ಕೆಯನ್ನು ತಪ್ಪಿಸಿಕೊಂಡರೆ, ಕ್ಷೇತ್ರವನ್ನು ಭರ್ತಿ ಮಾಡಲು ಅಥವಾ ಆಯ್ಕೆ ಮಾಡಲು ನಿಮ್ಮನ್ನು ಕೇಳಲಾಗುತ್ತದೆ.</a:t>
            </a:r>
            <a:endParaRPr lang="en-US" dirty="0"/>
          </a:p>
        </p:txBody>
      </p:sp>
      <p:pic>
        <p:nvPicPr>
          <p:cNvPr id="7" name="Picture 6">
            <a:extLst>
              <a:ext uri="{FF2B5EF4-FFF2-40B4-BE49-F238E27FC236}">
                <a16:creationId xmlns:a16="http://schemas.microsoft.com/office/drawing/2014/main" id="{8835010C-EE98-476A-92FC-E4839CA5977A}"/>
              </a:ext>
            </a:extLst>
          </p:cNvPr>
          <p:cNvPicPr>
            <a:picLocks noChangeAspect="1"/>
          </p:cNvPicPr>
          <p:nvPr/>
        </p:nvPicPr>
        <p:blipFill rotWithShape="1">
          <a:blip r:embed="rId2"/>
          <a:srcRect l="16596" t="65809" r="73032" b="26027"/>
          <a:stretch/>
        </p:blipFill>
        <p:spPr>
          <a:xfrm>
            <a:off x="2918299" y="1303173"/>
            <a:ext cx="3012830" cy="1274658"/>
          </a:xfrm>
          <a:prstGeom prst="rect">
            <a:avLst/>
          </a:prstGeom>
        </p:spPr>
      </p:pic>
      <p:pic>
        <p:nvPicPr>
          <p:cNvPr id="8" name="Picture 7">
            <a:extLst>
              <a:ext uri="{FF2B5EF4-FFF2-40B4-BE49-F238E27FC236}">
                <a16:creationId xmlns:a16="http://schemas.microsoft.com/office/drawing/2014/main" id="{D05336CD-F553-449C-9551-B0BE7521F0C0}"/>
              </a:ext>
            </a:extLst>
          </p:cNvPr>
          <p:cNvPicPr>
            <a:picLocks noChangeAspect="1"/>
          </p:cNvPicPr>
          <p:nvPr/>
        </p:nvPicPr>
        <p:blipFill rotWithShape="1">
          <a:blip r:embed="rId3"/>
          <a:srcRect l="50000" t="66059" r="17819" b="19496"/>
          <a:stretch/>
        </p:blipFill>
        <p:spPr>
          <a:xfrm>
            <a:off x="3042609" y="4374404"/>
            <a:ext cx="6463536" cy="1559467"/>
          </a:xfrm>
          <a:prstGeom prst="rect">
            <a:avLst/>
          </a:prstGeom>
        </p:spPr>
      </p:pic>
    </p:spTree>
    <p:extLst>
      <p:ext uri="{BB962C8B-B14F-4D97-AF65-F5344CB8AC3E}">
        <p14:creationId xmlns:p14="http://schemas.microsoft.com/office/powerpoint/2010/main" val="31775577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1204546" y="143465"/>
            <a:ext cx="2927839" cy="395797"/>
          </a:xfrm>
        </p:spPr>
        <p:txBody>
          <a:bodyPr>
            <a:normAutofit fontScale="90000"/>
          </a:bodyPr>
          <a:lstStyle/>
          <a:p>
            <a:r>
              <a:rPr lang="kn-IN" sz="2000" dirty="0"/>
              <a:t>ದೃಢೀಕರಣ ಪುಟ</a:t>
            </a:r>
            <a:endParaRPr lang="en-US" sz="2000" dirty="0"/>
          </a:p>
        </p:txBody>
      </p:sp>
      <p:pic>
        <p:nvPicPr>
          <p:cNvPr id="4" name="Picture 3">
            <a:extLst>
              <a:ext uri="{FF2B5EF4-FFF2-40B4-BE49-F238E27FC236}">
                <a16:creationId xmlns:a16="http://schemas.microsoft.com/office/drawing/2014/main" id="{C682078A-90FC-4F75-AF37-F20EB8FE11AC}"/>
              </a:ext>
            </a:extLst>
          </p:cNvPr>
          <p:cNvPicPr>
            <a:picLocks noChangeAspect="1"/>
          </p:cNvPicPr>
          <p:nvPr/>
        </p:nvPicPr>
        <p:blipFill rotWithShape="1">
          <a:blip r:embed="rId2"/>
          <a:srcRect l="42287" t="12519" r="42314" b="23800"/>
          <a:stretch/>
        </p:blipFill>
        <p:spPr>
          <a:xfrm>
            <a:off x="3978613" y="243191"/>
            <a:ext cx="2927838" cy="6507993"/>
          </a:xfrm>
          <a:prstGeom prst="rect">
            <a:avLst/>
          </a:prstGeom>
        </p:spPr>
      </p:pic>
    </p:spTree>
    <p:extLst>
      <p:ext uri="{BB962C8B-B14F-4D97-AF65-F5344CB8AC3E}">
        <p14:creationId xmlns:p14="http://schemas.microsoft.com/office/powerpoint/2010/main" val="3285711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43465"/>
            <a:ext cx="8911687" cy="800571"/>
          </a:xfrm>
        </p:spPr>
        <p:txBody>
          <a:bodyPr>
            <a:normAutofit/>
          </a:bodyPr>
          <a:lstStyle/>
          <a:p>
            <a:r>
              <a:rPr lang="kn-IN" sz="3200" dirty="0"/>
              <a:t>ದೃಢೀಕರಣ ಪುಟ ಮುಂದುವರೆದಿದೆ</a:t>
            </a:r>
            <a:endParaRPr lang="en-US" sz="3200" dirty="0"/>
          </a:p>
        </p:txBody>
      </p:sp>
      <p:sp>
        <p:nvSpPr>
          <p:cNvPr id="4" name="Content Placeholder 2">
            <a:extLst>
              <a:ext uri="{FF2B5EF4-FFF2-40B4-BE49-F238E27FC236}">
                <a16:creationId xmlns:a16="http://schemas.microsoft.com/office/drawing/2014/main" id="{F8CE25A8-6BE5-4813-A16E-07BA154A5D37}"/>
              </a:ext>
            </a:extLst>
          </p:cNvPr>
          <p:cNvSpPr>
            <a:spLocks noGrp="1"/>
          </p:cNvSpPr>
          <p:nvPr>
            <p:ph idx="1"/>
          </p:nvPr>
        </p:nvSpPr>
        <p:spPr>
          <a:xfrm>
            <a:off x="2401643" y="3129387"/>
            <a:ext cx="8915400" cy="1412967"/>
          </a:xfrm>
        </p:spPr>
        <p:txBody>
          <a:bodyPr>
            <a:normAutofit/>
          </a:bodyPr>
          <a:lstStyle/>
          <a:p>
            <a:r>
              <a:rPr lang="kn-IN" dirty="0"/>
              <a:t>ನಿಮ್ಮ ಆಯ್ಕೆಗಳ ಬಗ್ಗೆ ನಿಮಗೆ ತೃಪ್ತಿ ಇದ್ದರೆ, ದೃಢೀಕರಿಸಿ ಮತ್ತು ವಿನಂತಿಯನ್ನು ಕಳುಹಿಸಿ ಮೇಲೆ ಕ್ಲಿಕ್ ಮಾಡಿ</a:t>
            </a:r>
            <a:endParaRPr lang="en-US" dirty="0"/>
          </a:p>
          <a:p>
            <a:r>
              <a:rPr lang="kn-IN" dirty="0"/>
              <a:t>ಇಲ್ಲದಿದ್ದರೆ, ನೀವು ಹಿಂತಿರುಗಿ ಸಂಪಾದಿಸಬಹುದು</a:t>
            </a:r>
            <a:r>
              <a:rPr lang="en-US" dirty="0"/>
              <a:t>  </a:t>
            </a:r>
          </a:p>
        </p:txBody>
      </p:sp>
      <p:pic>
        <p:nvPicPr>
          <p:cNvPr id="6" name="Picture 5">
            <a:extLst>
              <a:ext uri="{FF2B5EF4-FFF2-40B4-BE49-F238E27FC236}">
                <a16:creationId xmlns:a16="http://schemas.microsoft.com/office/drawing/2014/main" id="{A1FE2070-00ED-4096-B335-8E9B39FF3387}"/>
              </a:ext>
            </a:extLst>
          </p:cNvPr>
          <p:cNvPicPr>
            <a:picLocks noChangeAspect="1"/>
          </p:cNvPicPr>
          <p:nvPr/>
        </p:nvPicPr>
        <p:blipFill rotWithShape="1">
          <a:blip r:embed="rId2"/>
          <a:srcRect l="26569" t="85403" r="34814" b="6284"/>
          <a:stretch/>
        </p:blipFill>
        <p:spPr>
          <a:xfrm>
            <a:off x="2069035" y="1209812"/>
            <a:ext cx="9244295" cy="1069590"/>
          </a:xfrm>
          <a:prstGeom prst="rect">
            <a:avLst/>
          </a:prstGeom>
        </p:spPr>
      </p:pic>
    </p:spTree>
    <p:extLst>
      <p:ext uri="{BB962C8B-B14F-4D97-AF65-F5344CB8AC3E}">
        <p14:creationId xmlns:p14="http://schemas.microsoft.com/office/powerpoint/2010/main" val="38049081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782659"/>
          </a:xfrm>
        </p:spPr>
        <p:txBody>
          <a:bodyPr/>
          <a:lstStyle/>
          <a:p>
            <a:r>
              <a:rPr lang="kn-IN" dirty="0"/>
              <a:t>ಯಶಸ್ವಿ ಸಲ್ಲಿಕೆ ಪುಟ</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448535" y="3911781"/>
            <a:ext cx="8915400" cy="2697611"/>
          </a:xfrm>
        </p:spPr>
        <p:txBody>
          <a:bodyPr>
            <a:normAutofit/>
          </a:bodyPr>
          <a:lstStyle/>
          <a:p>
            <a:r>
              <a:rPr lang="kn-IN" dirty="0"/>
              <a:t>ನಿಮ್ಮ ಸುರಕ್ಷಿತ ಕಳುಹಿಸುವವರ ಪಟ್ಟಿಗೆ ನೀವು </a:t>
            </a:r>
            <a:r>
              <a:rPr lang="en-US" dirty="0"/>
              <a:t>gary@worldbibleplans.com </a:t>
            </a:r>
            <a:r>
              <a:rPr lang="kn-IN" dirty="0"/>
              <a:t>ಸೇರಿಸುವುದು ಬಹಳ ಮುಖ್ಯ</a:t>
            </a:r>
            <a:endParaRPr lang="en-US" dirty="0"/>
          </a:p>
          <a:p>
            <a:pPr lvl="1"/>
            <a:r>
              <a:rPr lang="kn-IN" dirty="0"/>
              <a:t>ಇಲ್ಲದಿದ್ದರೆ, ನಿಮ್ಮ ಲಗತ್ತು ಅಥವಾ ಲಿಂಕ್ ಜಂಕ್ ಅಥವಾ ಸ್ಪ್ಯಾಮ್ ಫೋಲ್ಡರ್ ನಲ್ಲಿ ಕೊನೆಗೊಳ್ಳಬಹುದು</a:t>
            </a:r>
            <a:endParaRPr lang="en-US" dirty="0"/>
          </a:p>
          <a:p>
            <a:r>
              <a:rPr lang="kn-IN" dirty="0"/>
              <a:t>ತಗ್ಗಿಸುವ ಸಂದರ್ಭಗಳಿಲ್ಲದಿದ್ದರೆ ವಿನಂತಿ ತಿರುಗುವ ಸಮಯವು 24 ಗಂಟೆಗಳಿಗಿಂತ ಕಡಿಮೆಯಿದೆ</a:t>
            </a:r>
            <a:endParaRPr lang="en-US" dirty="0"/>
          </a:p>
          <a:p>
            <a:pPr lvl="1"/>
            <a:r>
              <a:rPr lang="kn-IN" dirty="0"/>
              <a:t>24 ಗಂಟೆಗಳ ಒಳಗೆ ನೀವು </a:t>
            </a:r>
            <a:r>
              <a:rPr lang="en-US" dirty="0"/>
              <a:t>gary@worldbibleplans.com </a:t>
            </a:r>
            <a:r>
              <a:rPr lang="kn-IN" dirty="0"/>
              <a:t>ನಿಂದ ಇಮೇಲ್ ಸ್ವೀಕರಿಸದಿದ್ದರೆ, ನಿಮ್ಮ ಜಂಕ್ ಅಥವಾ ಸ್ಪ್ಯಾಮ್ ಫೋಲ್ಡರ್ ಅನ್ನು ಪರಿಶೀಲಿಸಿ</a:t>
            </a:r>
            <a:r>
              <a:rPr lang="en-US" dirty="0"/>
              <a:t>.</a:t>
            </a:r>
          </a:p>
          <a:p>
            <a:pPr lvl="2"/>
            <a:r>
              <a:rPr lang="kn-IN" dirty="0"/>
              <a:t>ನೀವು ಇನ್ನೂ ನಮ್ಮಿಂದ ಇಮೇಲ್ ಸ್ವೀಕರಿಸದಿದ್ದರೆ, ನಮ್ಮ ನಮ್ಮನ್ನು ಸಂಪರ್ಕಿಸಿ ಪುಟದಿಂದ ನಮಗೆ ಟಿಪ್ಪಣಿಯನ್ನು ಕಳುಹಿಸಿ</a:t>
            </a:r>
            <a:endParaRPr lang="en-US" dirty="0"/>
          </a:p>
        </p:txBody>
      </p:sp>
      <p:pic>
        <p:nvPicPr>
          <p:cNvPr id="5" name="Picture 4">
            <a:extLst>
              <a:ext uri="{FF2B5EF4-FFF2-40B4-BE49-F238E27FC236}">
                <a16:creationId xmlns:a16="http://schemas.microsoft.com/office/drawing/2014/main" id="{5A8E56B4-B98B-4E50-9838-1AE480D6E6FB}"/>
              </a:ext>
            </a:extLst>
          </p:cNvPr>
          <p:cNvPicPr>
            <a:picLocks noChangeAspect="1"/>
          </p:cNvPicPr>
          <p:nvPr/>
        </p:nvPicPr>
        <p:blipFill rotWithShape="1">
          <a:blip r:embed="rId2"/>
          <a:srcRect l="10215" t="31064" r="12910" b="47659"/>
          <a:stretch/>
        </p:blipFill>
        <p:spPr>
          <a:xfrm>
            <a:off x="2694560" y="1313234"/>
            <a:ext cx="8309690" cy="2383278"/>
          </a:xfrm>
          <a:prstGeom prst="rect">
            <a:avLst/>
          </a:prstGeom>
        </p:spPr>
      </p:pic>
    </p:spTree>
    <p:extLst>
      <p:ext uri="{BB962C8B-B14F-4D97-AF65-F5344CB8AC3E}">
        <p14:creationId xmlns:p14="http://schemas.microsoft.com/office/powerpoint/2010/main" val="4289017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59699-D8FD-4182-9B63-37A2D09BC09F}"/>
              </a:ext>
            </a:extLst>
          </p:cNvPr>
          <p:cNvSpPr>
            <a:spLocks noGrp="1"/>
          </p:cNvSpPr>
          <p:nvPr>
            <p:ph type="title"/>
          </p:nvPr>
        </p:nvSpPr>
        <p:spPr>
          <a:xfrm>
            <a:off x="2592925" y="119008"/>
            <a:ext cx="8911687" cy="525421"/>
          </a:xfrm>
        </p:spPr>
        <p:txBody>
          <a:bodyPr>
            <a:normAutofit/>
          </a:bodyPr>
          <a:lstStyle/>
          <a:p>
            <a:r>
              <a:rPr lang="kn-IN" sz="2000" dirty="0"/>
              <a:t>ಇದು ವಿನಂತಿ ನಮೂನೆ - ನಾವು ಅದನ್ನು ಈ ಕೆಳಗಿನ ಸ್ಲೈಡ್ ಗಳಲ್ಲಿ ವಿಭಜಿಸುತ್ತೇವೆ</a:t>
            </a:r>
            <a:endParaRPr lang="en-US" sz="2000" dirty="0"/>
          </a:p>
        </p:txBody>
      </p:sp>
      <p:pic>
        <p:nvPicPr>
          <p:cNvPr id="4" name="Picture 3">
            <a:extLst>
              <a:ext uri="{FF2B5EF4-FFF2-40B4-BE49-F238E27FC236}">
                <a16:creationId xmlns:a16="http://schemas.microsoft.com/office/drawing/2014/main" id="{C5A2BA1A-9F97-4161-826C-FE5D6DED85E6}"/>
              </a:ext>
            </a:extLst>
          </p:cNvPr>
          <p:cNvPicPr>
            <a:picLocks noChangeAspect="1"/>
          </p:cNvPicPr>
          <p:nvPr/>
        </p:nvPicPr>
        <p:blipFill rotWithShape="1">
          <a:blip r:embed="rId2"/>
          <a:srcRect l="33032" t="19941" r="33856" b="8659"/>
          <a:stretch/>
        </p:blipFill>
        <p:spPr>
          <a:xfrm>
            <a:off x="3686782" y="554476"/>
            <a:ext cx="5111268" cy="5924145"/>
          </a:xfrm>
          <a:prstGeom prst="rect">
            <a:avLst/>
          </a:prstGeom>
        </p:spPr>
      </p:pic>
    </p:spTree>
    <p:extLst>
      <p:ext uri="{BB962C8B-B14F-4D97-AF65-F5344CB8AC3E}">
        <p14:creationId xmlns:p14="http://schemas.microsoft.com/office/powerpoint/2010/main" val="1200190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kn-IN" sz="3200" dirty="0"/>
              <a:t>ರೂಪದ ಯಂತ್ರಶಾಸ್ತ್ರ</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4229100"/>
            <a:ext cx="7784932" cy="2321310"/>
          </a:xfrm>
        </p:spPr>
        <p:txBody>
          <a:bodyPr>
            <a:normAutofit/>
          </a:bodyPr>
          <a:lstStyle/>
          <a:p>
            <a:r>
              <a:rPr lang="kn-IN" dirty="0"/>
              <a:t>ನೀವು ಫಾರ್ಮ್ ಅನ್ನು ಎಡದಿಂದ ಬಲಕ್ಕೆ ಮತ್ತು ಮೇಲಿನಿಂದ ಕೆಳಕ್ಕೆ ಭರ್ತಿ ಮಾಡುವುದು ಬಹಳ ಮುಖ್ಯ</a:t>
            </a:r>
            <a:endParaRPr lang="en-US" u="sng" dirty="0"/>
          </a:p>
          <a:p>
            <a:pPr lvl="1"/>
            <a:r>
              <a:rPr lang="kn-IN" dirty="0"/>
              <a:t>ನೀವು ಫಾರ್ಮ್ ನ ಒಂದು ವಿಭಾಗವನ್ನು ಭರ್ತಿ ಮಾಡಿದರೆ ಮತ್ತು ನಂತರ ನೀವು ಈಗಾಗಲೇ ಆಯ್ಕೆ ಮಾಡಿದ ಕ್ಷೇತ್ರಕ್ಕೆ ಬದಲಾವಣೆ ಮಾಡಿದರೆ, ಎಲ್ಲಾ ಆಯ್ಕೆಗಳು ಡೀಫಾಲ್ಟ್ ಗೆ ಹಿಂತಿರುಗುತ್ತವೆ ಮತ್ತು ನೀವು ಮಾಡಿದ ಆಯ್ಕೆಗಳನ್ನು ನೀವು ಕಳೆದುಕೊಳ್ಳುತ್ತೀರಿ.</a:t>
            </a:r>
            <a:endParaRPr lang="en-US" dirty="0"/>
          </a:p>
          <a:p>
            <a:pPr lvl="2"/>
            <a:r>
              <a:rPr lang="kn-IN" dirty="0"/>
              <a:t>ಉದಾಹರಣೆಗೆ, ನೀವು ಆವೃತ್ತಿಯನ್ನು ಆಯ್ಕೆ ಮಾಡಿ ಉಳಿದ ಫಾರ್ಮ್ ಅನ್ನು ಭರ್ತಿ ಮಾಡಿ ನಂತರ ಹಿಂತಿರುಗಿ ಆವೃತ್ತಿಯನ್ನು ಬದಲಾಯಿಸಿದರೆ, ನೀವು ಮುಂದಿನ ಎಲ್ಲಾ ಕ್ಷೇತ್ರಗಳನ್ನು ಮತ್ತೆ ಭರ್ತಿ ಮಾಡಬೇಕಾಗುತ್ತದೆ</a:t>
            </a:r>
            <a:endParaRPr lang="en-US" dirty="0"/>
          </a:p>
        </p:txBody>
      </p:sp>
      <p:pic>
        <p:nvPicPr>
          <p:cNvPr id="6" name="Picture 5">
            <a:extLst>
              <a:ext uri="{FF2B5EF4-FFF2-40B4-BE49-F238E27FC236}">
                <a16:creationId xmlns:a16="http://schemas.microsoft.com/office/drawing/2014/main" id="{0D90FB59-84F1-4BBC-AF10-410043F535ED}"/>
              </a:ext>
            </a:extLst>
          </p:cNvPr>
          <p:cNvPicPr>
            <a:picLocks noChangeAspect="1"/>
          </p:cNvPicPr>
          <p:nvPr/>
        </p:nvPicPr>
        <p:blipFill rotWithShape="1">
          <a:blip r:embed="rId2"/>
          <a:srcRect l="14880" t="29144" r="17421" b="37790"/>
          <a:stretch/>
        </p:blipFill>
        <p:spPr>
          <a:xfrm>
            <a:off x="1784959" y="1147863"/>
            <a:ext cx="9486064" cy="2490281"/>
          </a:xfrm>
          <a:prstGeom prst="rect">
            <a:avLst/>
          </a:prstGeom>
        </p:spPr>
      </p:pic>
    </p:spTree>
    <p:extLst>
      <p:ext uri="{BB962C8B-B14F-4D97-AF65-F5344CB8AC3E}">
        <p14:creationId xmlns:p14="http://schemas.microsoft.com/office/powerpoint/2010/main" val="282864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kn-IN" sz="3200" dirty="0"/>
              <a:t>ಫಾರ್ಮ್ ನ ತಾರ್ಕಿಕ ನಿಯಮಗಳು</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081719" y="870438"/>
            <a:ext cx="9562290" cy="5679972"/>
          </a:xfrm>
        </p:spPr>
        <p:txBody>
          <a:bodyPr>
            <a:normAutofit/>
          </a:bodyPr>
          <a:lstStyle/>
          <a:p>
            <a:r>
              <a:rPr lang="kn-IN" dirty="0"/>
              <a:t>ನಿಮ್ಮ ಆಯ್ಕೆಗಳನ್ನು ಅವಲಂಬಿಸಿ, ಕೆಲವು ಆಯ್ಕೆಗಳು ಲಭ್ಯವಿಲ್ಲ</a:t>
            </a:r>
            <a:endParaRPr lang="en-US" dirty="0"/>
          </a:p>
          <a:p>
            <a:pPr lvl="1"/>
            <a:r>
              <a:rPr lang="kn-IN" dirty="0"/>
              <a:t>ಕೆಲವೊಮ್ಮೆ ಇಡೀ ಡ್ರಾಪ್ ಡೌನ್</a:t>
            </a:r>
            <a:endParaRPr lang="en-US" dirty="0"/>
          </a:p>
          <a:p>
            <a:pPr lvl="1"/>
            <a:r>
              <a:rPr lang="kn-IN" dirty="0"/>
              <a:t>ಕೆಲವೊಮ್ಮೆ ಡ್ರಾಪ್ ಡೌನ್ ಒಳಗೆ ಆಯ್ಕೆಗಳು ಮಾತ್ರ</a:t>
            </a:r>
            <a:endParaRPr lang="en-US" dirty="0"/>
          </a:p>
          <a:p>
            <a:pPr lvl="2"/>
            <a:r>
              <a:rPr lang="kn-IN" dirty="0"/>
              <a:t>ಉದಾಹರಣೆಗೆ: ಕೃತಿಸ್ವಾಮ್ಯವಿರುವ ಒಂದು ಆವೃತ್ತಿಯನ್ನು ನೀವು ಆರಿಸಿದರೆ, ನಾವು ಶಾಸ್ತ್ರವಚನಗಳನ್ನು ಒದಗಿಸಲು ಸಾಧ್ಯವಿಲ್ಲ, ಕೇವಲ ಒಂದು ಮಾರ್ಗದರ್ಶಿಯನ್ನು ಒದಗಿಸಲು ಸಾಧ್ಯವಿಲ್ಲ.</a:t>
            </a:r>
            <a:endParaRPr lang="en-US" dirty="0"/>
          </a:p>
          <a:p>
            <a:pPr lvl="3"/>
            <a:r>
              <a:rPr lang="kn-IN" dirty="0"/>
              <a:t>ಆಯ್ದ ಪುಸ್ತಕವನ್ನು ಲಾಕ್ ಮಾಡಲಾಗುತ್ತದೆ</a:t>
            </a:r>
            <a:endParaRPr lang="en-US" dirty="0"/>
          </a:p>
          <a:p>
            <a:pPr lvl="3"/>
            <a:r>
              <a:rPr lang="kn-IN" dirty="0"/>
              <a:t>ಸೇರಿಸಿ ಶಾಸ್ತ್ರಗಳನ್ನು ಲಾಕ್ ಮಾಡಲಾಗುತ್ತದೆ</a:t>
            </a:r>
            <a:r>
              <a:rPr lang="en-US" dirty="0"/>
              <a:t> </a:t>
            </a:r>
          </a:p>
          <a:p>
            <a:pPr lvl="4"/>
            <a:r>
              <a:rPr lang="kn-IN" dirty="0"/>
              <a:t>ಇಲ್ಲ. ಮಾರ್ಗದರ್ಶಿ ಮಾತ್ರ ಡೀಫಾಲ್ಟ್ ಆಗುತ್ತದೆ</a:t>
            </a:r>
            <a:endParaRPr lang="en-US" dirty="0"/>
          </a:p>
          <a:p>
            <a:pPr lvl="3"/>
            <a:r>
              <a:rPr lang="kn-IN" dirty="0"/>
              <a:t>ಕ್ರಾಸ್ ರೆಫರೆನ್ಸ್ ಗಳನ್ನು ಸೇರಿಸಿ ಲಾಕ್ ಮಾಡಲಾಗುತ್ತದೆ</a:t>
            </a:r>
            <a:endParaRPr lang="en-US" dirty="0"/>
          </a:p>
          <a:p>
            <a:pPr lvl="3"/>
            <a:r>
              <a:rPr lang="kn-IN" dirty="0"/>
              <a:t>ಆಯ್ಕೆ ಪ್ಯಾರಾಗ್ರಾಫ್/ಪದ್ಯವನ್ನು ಲಾಕ್ ಮಾಡಲಾಗುತ್ತದೆ</a:t>
            </a:r>
            <a:endParaRPr lang="en-US" dirty="0"/>
          </a:p>
          <a:p>
            <a:pPr lvl="3"/>
            <a:r>
              <a:rPr lang="kn-IN" dirty="0"/>
              <a:t>ಆಯ್ಕೆ ಮಾಡಿದ ಇಬುಕ್ ಫಾರ್ಮ್ಯಾಟ್ ಲಾಕ್ ಆಗುತ್ತದೆ</a:t>
            </a:r>
            <a:endParaRPr lang="en-US" dirty="0"/>
          </a:p>
          <a:p>
            <a:pPr lvl="4"/>
            <a:r>
              <a:rPr lang="kn-IN" dirty="0"/>
              <a:t>ಪಿಡಿಎಫ್ ಚಾರ್ಟ್ ಡೀಫಾಲ್ಟ್ ಆಗುತ್ತದೆ</a:t>
            </a:r>
            <a:endParaRPr lang="en-US" dirty="0"/>
          </a:p>
          <a:p>
            <a:pPr lvl="3"/>
            <a:r>
              <a:rPr lang="kn-IN" dirty="0"/>
              <a:t>ಯೇಸು ಮಾತನಾಡುವ ಪದ್ಯಗಳಿಗೆ ಐಚ್ಛಿಕ ಫಾಂಟ್ ಲಾಕ್ ಆಗಿರುತ್ತದೆ</a:t>
            </a:r>
            <a:endParaRPr lang="en-US" dirty="0"/>
          </a:p>
        </p:txBody>
      </p:sp>
    </p:spTree>
    <p:extLst>
      <p:ext uri="{BB962C8B-B14F-4D97-AF65-F5344CB8AC3E}">
        <p14:creationId xmlns:p14="http://schemas.microsoft.com/office/powerpoint/2010/main" val="608811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kn-IN" sz="3200" dirty="0"/>
              <a:t>ಫಾರ್ಮ್ ನ ತಾರ್ಕಿಕ ನಿಯಮಗಳು ಮುಂದುವರೆದವು</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483577"/>
          </a:xfrm>
        </p:spPr>
        <p:txBody>
          <a:bodyPr>
            <a:normAutofit/>
          </a:bodyPr>
          <a:lstStyle/>
          <a:p>
            <a:r>
              <a:rPr lang="kn-IN" dirty="0"/>
              <a:t>ಮತ್ತೊಂದು ಉದಾಹರಣೆ: ನೀವು ಎರಡನೇ ಗುಂಪಿನಿಂದ ಥೀಮ್ ಅನ್ನು ಆಯ್ಕೆ ಮಾಡಿದರೆ...</a:t>
            </a:r>
            <a:endParaRPr lang="en-US" dirty="0"/>
          </a:p>
        </p:txBody>
      </p:sp>
      <p:sp>
        <p:nvSpPr>
          <p:cNvPr id="6" name="Content Placeholder 2">
            <a:extLst>
              <a:ext uri="{FF2B5EF4-FFF2-40B4-BE49-F238E27FC236}">
                <a16:creationId xmlns:a16="http://schemas.microsoft.com/office/drawing/2014/main" id="{41637832-6C9F-4C17-8DA2-A19F33F09A93}"/>
              </a:ext>
            </a:extLst>
          </p:cNvPr>
          <p:cNvSpPr txBox="1">
            <a:spLocks/>
          </p:cNvSpPr>
          <p:nvPr/>
        </p:nvSpPr>
        <p:spPr>
          <a:xfrm>
            <a:off x="2592926" y="543950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kn-IN" dirty="0"/>
              <a:t>ಅವಧಿಯ ಡ್ರಾಪ್ ಡೌನ್ ನಲ್ಲಿನ ಅಧ್ಯಾಯದ ಅವಧಿಗಳು ಬೂದು ಬಣ್ಣದಲ್ಲಿರುತ್ತವೆ ಮತ್ತು ಆಯ್ಕೆ ಮಾಡಲಾಗುವುದಿಲ್ಲ</a:t>
            </a:r>
            <a:r>
              <a:rPr lang="en-US" dirty="0"/>
              <a:t>.</a:t>
            </a:r>
          </a:p>
          <a:p>
            <a:r>
              <a:rPr lang="kn-IN" dirty="0"/>
              <a:t>ಕಾಮೆಂಟರಿ ಲಾಕ್ ಆಗುತ್ತದೆ</a:t>
            </a:r>
            <a:endParaRPr lang="en-US" dirty="0"/>
          </a:p>
        </p:txBody>
      </p:sp>
      <p:pic>
        <p:nvPicPr>
          <p:cNvPr id="7" name="Picture 6">
            <a:extLst>
              <a:ext uri="{FF2B5EF4-FFF2-40B4-BE49-F238E27FC236}">
                <a16:creationId xmlns:a16="http://schemas.microsoft.com/office/drawing/2014/main" id="{A69A7B79-52CB-4715-96F0-6125A872ACB6}"/>
              </a:ext>
            </a:extLst>
          </p:cNvPr>
          <p:cNvPicPr>
            <a:picLocks noChangeAspect="1"/>
          </p:cNvPicPr>
          <p:nvPr/>
        </p:nvPicPr>
        <p:blipFill rotWithShape="1">
          <a:blip r:embed="rId2"/>
          <a:srcRect r="16978" b="17736"/>
          <a:stretch/>
        </p:blipFill>
        <p:spPr>
          <a:xfrm>
            <a:off x="1342417" y="1448713"/>
            <a:ext cx="6088757" cy="3922782"/>
          </a:xfrm>
          <a:prstGeom prst="rect">
            <a:avLst/>
          </a:prstGeom>
        </p:spPr>
      </p:pic>
      <p:pic>
        <p:nvPicPr>
          <p:cNvPr id="10" name="Picture 9">
            <a:extLst>
              <a:ext uri="{FF2B5EF4-FFF2-40B4-BE49-F238E27FC236}">
                <a16:creationId xmlns:a16="http://schemas.microsoft.com/office/drawing/2014/main" id="{F0C56BC1-2D51-4145-85C2-FCEBF7186B60}"/>
              </a:ext>
            </a:extLst>
          </p:cNvPr>
          <p:cNvPicPr>
            <a:picLocks noChangeAspect="1"/>
          </p:cNvPicPr>
          <p:nvPr/>
        </p:nvPicPr>
        <p:blipFill>
          <a:blip r:embed="rId3"/>
          <a:stretch>
            <a:fillRect/>
          </a:stretch>
        </p:blipFill>
        <p:spPr>
          <a:xfrm>
            <a:off x="7961377" y="1448713"/>
            <a:ext cx="2801988" cy="3922782"/>
          </a:xfrm>
          <a:prstGeom prst="rect">
            <a:avLst/>
          </a:prstGeom>
        </p:spPr>
      </p:pic>
    </p:spTree>
    <p:extLst>
      <p:ext uri="{BB962C8B-B14F-4D97-AF65-F5344CB8AC3E}">
        <p14:creationId xmlns:p14="http://schemas.microsoft.com/office/powerpoint/2010/main" val="725494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kn-IN" sz="3200" dirty="0"/>
              <a:t>ಫಾರ್ಮ್ ನ ತಾರ್ಕಿಕ ನಿಯಮಗಳು ಮುಂದುವರೆದವು</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kn-IN" dirty="0"/>
              <a:t>ಕೆಲವೊಮ್ಮೆ, ಬಹು ಆಯ್ಕೆಗಳು ಮತ್ತೊಂದು ಆಯ್ಕೆಯನ್ನು ಲಾಕ್ ಮಾಡಲಾಗಿದೆಯೇ ಎಂದು ನಿರ್ಧರಿಸುತ್ತವೆ</a:t>
            </a:r>
            <a:endParaRPr lang="en-US" dirty="0"/>
          </a:p>
          <a:p>
            <a:pPr lvl="1"/>
            <a:r>
              <a:rPr lang="kn-IN" dirty="0"/>
              <a:t>ಕಾಮೆಂಟರಿಯನ್ನು ಆಯ್ಕೆ ಮಾಡಲು:</a:t>
            </a:r>
            <a:endParaRPr lang="en-US" dirty="0"/>
          </a:p>
          <a:p>
            <a:pPr lvl="2"/>
            <a:r>
              <a:rPr lang="kn-IN" dirty="0"/>
              <a:t>ಆವೃತ್ತಿಯನ್ನು ಕೃತಿಸ್ವಾಮ್ಯಗೊಳಿಸಲು ಸಾಧ್ಯವಿಲ್ಲ</a:t>
            </a:r>
            <a:endParaRPr lang="en-US" dirty="0"/>
          </a:p>
          <a:p>
            <a:pPr lvl="2"/>
            <a:r>
              <a:rPr lang="kn-IN" dirty="0"/>
              <a:t>ಥೀಮ್ ಥೀಮ್ ಗಳ ಮೊದಲ ಗುಂಪಿನಲ್ಲಿರಬೇಕು</a:t>
            </a:r>
            <a:endParaRPr lang="en-US" dirty="0"/>
          </a:p>
          <a:p>
            <a:pPr lvl="2"/>
            <a:r>
              <a:rPr lang="kn-IN" dirty="0"/>
              <a:t>ಅವಧಿಯು ಒಂದು ಅಧ್ಯಾಯದ ಅವಧಿಯಾಗಿರಬೇಕು</a:t>
            </a:r>
            <a:endParaRPr lang="en-US" dirty="0"/>
          </a:p>
          <a:p>
            <a:pPr lvl="2"/>
            <a:endParaRPr lang="en-US" dirty="0"/>
          </a:p>
          <a:p>
            <a:pPr lvl="1"/>
            <a:r>
              <a:rPr lang="kn-IN" dirty="0"/>
              <a:t>ಪ್ಯಾರಾಗ್ರಾಫ್ ಅಥವಾ ಪದ್ಯ ಸ್ವರೂಪವನ್ನು ಆಯ್ಕೆ ಮಾಡಲು:</a:t>
            </a:r>
            <a:endParaRPr lang="en-US" dirty="0"/>
          </a:p>
          <a:p>
            <a:pPr lvl="2"/>
            <a:r>
              <a:rPr lang="kn-IN" dirty="0"/>
              <a:t>ಆವೃತ್ತಿಯನ್ನು ಕೃತಿಸ್ವಾಮ್ಯಗೊಳಿಸಲು ಸಾಧ್ಯವಿಲ್ಲ</a:t>
            </a:r>
            <a:endParaRPr lang="en-US" dirty="0"/>
          </a:p>
          <a:p>
            <a:pPr lvl="2"/>
            <a:r>
              <a:rPr lang="kn-IN" dirty="0"/>
              <a:t>ಶಾಸ್ತ್ರವಚನಗಳನ್ನು ಸೇರಿಸಿ ಹೌದು ಆಗಿರಬೇಕು</a:t>
            </a:r>
            <a:endParaRPr lang="en-US" dirty="0"/>
          </a:p>
          <a:p>
            <a:pPr lvl="2"/>
            <a:r>
              <a:rPr lang="kn-IN" dirty="0"/>
              <a:t>ಅಡ್ಡ ಉಲ್ಲೇಖಗಳನ್ನು ಸೇರಿಸಿ ಬೈಪಾಸ್ ಮಾಡಬೇಕು ಅಥವಾ ಯಾವುದೇ ಅಡ್ಡ ಉಲ್ಲೇಖಗಳನ್ನು ಆಯ್ಕೆ ಮಾಡಬಾರದು</a:t>
            </a:r>
            <a:endParaRPr lang="en-US" dirty="0"/>
          </a:p>
        </p:txBody>
      </p:sp>
    </p:spTree>
    <p:extLst>
      <p:ext uri="{BB962C8B-B14F-4D97-AF65-F5344CB8AC3E}">
        <p14:creationId xmlns:p14="http://schemas.microsoft.com/office/powerpoint/2010/main" val="42113340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1465</TotalTime>
  <Words>2462</Words>
  <Application>Microsoft Office PowerPoint</Application>
  <PresentationFormat>Widescreen</PresentationFormat>
  <Paragraphs>265</Paragraphs>
  <Slides>45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Century Gothic</vt:lpstr>
      <vt:lpstr>Philosopher</vt:lpstr>
      <vt:lpstr>Poppins</vt:lpstr>
      <vt:lpstr>Wingdings 3</vt:lpstr>
      <vt:lpstr>Wisp</vt:lpstr>
      <vt:lpstr>worldbibleplans.com/languages/kannada/index.html</vt:lpstr>
      <vt:lpstr>PowerPoint Presentation</vt:lpstr>
      <vt:lpstr>ವಿಶ್ವ ಬೈಬಲ್ ಯೋಜನೆಗಳಿಗೆ ಸ್ವಾಗತ</vt:lpstr>
      <vt:lpstr>ಇಬುಕ್ ವಿನಂತಿ ಪುಟಕ್ಕೆ ನ್ಯಾವಿಗೇಟ್ ಮಾಡಿ</vt:lpstr>
      <vt:lpstr>ಇದು ವಿನಂತಿ ನಮೂನೆ - ನಾವು ಅದನ್ನು ಈ ಕೆಳಗಿನ ಸ್ಲೈಡ್ ಗಳಲ್ಲಿ ವಿಭಜಿಸುತ್ತೇವೆ</vt:lpstr>
      <vt:lpstr>ರೂಪದ ಯಂತ್ರಶಾಸ್ತ್ರ</vt:lpstr>
      <vt:lpstr>ಫಾರ್ಮ್ ನ ತಾರ್ಕಿಕ ನಿಯಮಗಳು</vt:lpstr>
      <vt:lpstr>ಫಾರ್ಮ್ ನ ತಾರ್ಕಿಕ ನಿಯಮಗಳು ಮುಂದುವರೆದವು</vt:lpstr>
      <vt:lpstr>ಫಾರ್ಮ್ ನ ತಾರ್ಕಿಕ ನಿಯಮಗಳು ಮುಂದುವರೆದವು</vt:lpstr>
      <vt:lpstr>ನೀವು ಯಾರೆಂದು ನಮಗೆ ತಿಳಿಸಿ</vt:lpstr>
      <vt:lpstr>ಡ್ರಾಪ್ ಡೌನ್ ಪಟ್ಟಿಯಿಂದ ನಿಮ್ಮ ವಾಸದ ದೇಶವನ್ನು ಆಯ್ಕೆ ಮಾಡಿ</vt:lpstr>
      <vt:lpstr>ನಿಮ್ಮ ಇಮೇಲ್ ವಿಳಾಸವನ್ನು ನಮೂದಿಸಿ</vt:lpstr>
      <vt:lpstr>ನಿಮ್ಮ ಭಾಷೆ ಆಯ್ಕೆಮಾಡಿ</vt:lpstr>
      <vt:lpstr>ನಿಮ್ಮ ಭಾಷಾ ಆಯ್ಕೆಗೆ ಸಂಬಂಧಿಸಿದ ಆವೃತ್ತಿ ಪಟ್ಟಿಯು ಸ್ವಯಂಚಾಲಿತವಾಗಿ ಜನಪ್ರಿಯವಾಗುತ್ತದೆ</vt:lpstr>
      <vt:lpstr>ನೀವು ಏನನ್ನು ನೋಡಬಹುದು ಎಂಬುದಕ್ಕೆ ಇದು ಒಂದು ಉದಾಹರಣೆಯಾಗಿದೆ</vt:lpstr>
      <vt:lpstr>ಪಟ್ಟಿಯೊಳಗೆ ಹುಡುಕಿ</vt:lpstr>
      <vt:lpstr>ಕೃತಿಸ್ವಾಮ್ಯ ಆವೃತ್ತಿಗಳು  ನೀವು ಹಕ್ಕುಸ್ವಾಮ್ಯದ ಬೈಬಲ್ ಆವೃತ್ತಿಯನ್ನು ಆರಿಸಿದರೆ ಫಾರ್ಮ್ ನಲ್ಲಿರುವ ಕೆಲವು ಕ್ಷೇತ್ರಗಳನ್ನು ಲಾಕ್ ಮಾಡಲಾಗುತ್ತದೆ. ಕಾನೂನಿನ ಪ್ರಕಾರ, ನಾವು ಹಕ್ಕುಸ್ವಾಮ್ಯ ಆವೃತ್ತಿಗಳಿಗೆ ಮಾರ್ಗದರ್ಶಿಯನ್ನು ಮಾತ್ರ ಒದಗಿಸಬಹುದು. ಆವೃತ್ತಿ ವಿವರಣೆಯ ಕೊನೆಯಲ್ಲಿ ನೀವು ಹಕ್ಕುಸ್ವಾಮ್ಯ ಚಿಹ್ನೆಯನ್ನು © ನೋಡುತ್ತೀರಿ.</vt:lpstr>
      <vt:lpstr>ನಿಮ್ಮ ಆಯ್ಕೆಯ ಆರಂಭದಲ್ಲಿ ರೇಡಿಯಲ್ ಬಟನ್ ಕ್ಲಿಕ್ ಮಾಡಿ</vt:lpstr>
      <vt:lpstr>ಡ್ರಾಪ್ ಡೌನ್ ಪಟ್ಟಿ ಮುಚ್ಚುತ್ತದೆ ಮತ್ತು ಫಾರ್ಮ್ ನೀವು ಆಯ್ಕೆ ಮಾಡಿದ ಆವೃತ್ತಿಯನ್ನು ತೋರಿಸುತ್ತದೆ</vt:lpstr>
      <vt:lpstr>ಥೀಮ್ ಗಳು</vt:lpstr>
      <vt:lpstr>ಥೀಮ್ ಗಳು ಮುಂದುವರೆದಿವೆ </vt:lpstr>
      <vt:lpstr>ಥೀಮ್ ಗಳು ಮುಂದುವರೆದಿವೆ </vt:lpstr>
      <vt:lpstr>ಥೀಮ್ ಗಳು ಮುಂದುವರೆದಿವೆ </vt:lpstr>
      <vt:lpstr>ಥೀಮ್ ಗಳು ಮುಂದುವರೆದಿವೆ </vt:lpstr>
      <vt:lpstr>ನೀವು 1 ಬುಕ್ ಡೀಪ್ ಡೈವ್ ಥೀಮ್ ಅನ್ನು ಆರಿಸಿದರೆ, ಪುಸ್ತಕವನ್ನು ಆಯ್ಕೆ ಮಾಡಿ. ಇಲ್ಲದಿದ್ದರೆ, ಈ ಆಯ್ಕೆಯನ್ನು ಲಾಕ್ ಮಾಡಲಾಗುತ್ತದೆ</vt:lpstr>
      <vt:lpstr>ಶಾಸ್ತ್ರವಚನಗಳನ್ನು ಸೇರಿಸಿ</vt:lpstr>
      <vt:lpstr>ಐಚ್ಛಿಕವಾಗಿ ಅಡ್ಡ ಉಲ್ಲೇಖಗಳನ್ನು ಸೇರಿಸಲು ಆಯ್ಕೆ ಮಾಡಿ</vt:lpstr>
      <vt:lpstr>ಅಡ್ಡ ಉಲ್ಲೇಖವನ್ನು ಸೇರಿಸಿ - ಸಂಕ್ಷಿಪ್ತ ಉದಾಹರಣೆಗಳು</vt:lpstr>
      <vt:lpstr>ಅಡ್ಡ ಉಲ್ಲೇಖವನ್ನು ಸೇರಿಸಿ - ಪೂರ್ಣ ಪಠ್ಯ ಉದಾಹರಣೆಗಳು</vt:lpstr>
      <vt:lpstr>ಓದುವ ಅವಧಿ</vt:lpstr>
      <vt:lpstr>ಓದುವ ಆವರ್ತನವನ್ನು ಆಯ್ಕೆಮಾಡಿ</vt:lpstr>
      <vt:lpstr>ಪ್ರತಿ ದಿನ ರೀಡಿಂಗ್ ಗಳನ್ನು ಆಯ್ಕೆ ಮಾಡಿ</vt:lpstr>
      <vt:lpstr>ಪ್ಯಾರಾಗ್ರಾಫ್ ಅಥವಾ ಪದ್ಯ ಸ್ವರೂಪವನ್ನು ಆಯ್ಕೆಮಾಡಿ</vt:lpstr>
      <vt:lpstr>ವ್ಯಾಖ್ಯಾನವನ್ನು ಸೇರಿಸಿ - ನಿಮ್ಮ ಯೋಜನೆಯೊಂದಿಗೆ ಸೇರಿಸಲು ಅಧ್ಯಾಯದ ವ್ಯಾಖ್ಯಾನವನ್ನು ಆಯ್ಕೆ ಮಾಡಿ.</vt:lpstr>
      <vt:lpstr>ದಿನ, ದಿನಾಂಕ, ಅಥವಾ ಎರಡನ್ನೂ ಆಯ್ಕೆ ಮಾಡಿ</vt:lpstr>
      <vt:lpstr>ಓದುವ ಪ್ರಾರಂಭದ ದಿನಾಂಕವನ್ನು ಆಯ್ಕೆ ಮಾಡಲು ಕ್ಯಾಲೆಂಡರ್ ಮೇಲೆ ಕ್ಲಿಕ್ ಮಾಡಿ. ನೀವು ಕಸ್ಟಮ್ ಅವಧಿಯನ್ನು ಆರಿಸಿದರೆ, ಓದುವ ಮುಕ್ತಾಯದ ದಿನಾಂಕವನ್ನು ಆರಿಸಿ</vt:lpstr>
      <vt:lpstr>ಇಬುಕ್ ಸ್ವರೂಪವನ್ನು ಆಯ್ಕೆಮಾಡಿ</vt:lpstr>
      <vt:lpstr>ಯೇಸು ಮಾತನಾಡುವ ಪದ್ಯಗಳಿಗೆ ಐಚ್ಛಿಕ ಫಾಂಟ್</vt:lpstr>
      <vt:lpstr>ಐಚ್ಛಿಕ: ಭವಿಷ್ಯದಲ್ಲಿ WBP ಯಿಂದ ಇಮೇಲ್ ಗಳನ್ನು ಸ್ವೀಕರಿಸದಿರಲು ನೀವು ಬಯಸಿದರೆ ಇಲ್ಲ ಆಯ್ಕೆ ಮಾಡಿ</vt:lpstr>
      <vt:lpstr>ಐಚ್ಛಿಕ: ಯಾವುದೇ ಹೆಚ್ಚುವರಿ ವಿನಂತಿಗಳನ್ನು ಇಲ್ಲಿ ನಮೂದಿಸಿ</vt:lpstr>
      <vt:lpstr>ನೀವು ನಮ್ಮ ಬಗ್ಗೆ ಹೇಗೆ ಕೇಳಿದ್ದೀರಿ ಮತ್ತು ಇದು ನೀವು ಬೈಬಲ್ ಅನ್ನು ಓದುವ ಮೊದಲ ಬಾರಿಗೆ ಎಂದು ದಯವಿಟ್ಟು ನಮಗೆ ತಿಳಿಸಿ</vt:lpstr>
      <vt:lpstr>ಸಲ್ಲಿಸು ಕ್ಲಿಕ್ ಮಾಡಿ</vt:lpstr>
      <vt:lpstr>ದೃಢೀಕರಣ ಪುಟ</vt:lpstr>
      <vt:lpstr>ದೃಢೀಕರಣ ಪುಟ ಮುಂದುವರೆದಿದೆ</vt:lpstr>
      <vt:lpstr>ಯಶಸ್ವಿ ಸಲ್ಲಿಕೆ ಪುಟ</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worldbibleplans.com</dc:title>
  <dc:creator>WBP</dc:creator>
  <cp:lastModifiedBy>World BP</cp:lastModifiedBy>
  <cp:revision>221</cp:revision>
  <dcterms:created xsi:type="dcterms:W3CDTF">2024-04-27T16:46:20Z</dcterms:created>
  <dcterms:modified xsi:type="dcterms:W3CDTF">2026-09-01T17:27:30Z</dcterms:modified>
</cp:coreProperties>
</file>