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311" r:id="rId3"/>
    <p:sldId id="257" r:id="rId4"/>
    <p:sldId id="293" r:id="rId5"/>
    <p:sldId id="259" r:id="rId6"/>
    <p:sldId id="298" r:id="rId7"/>
    <p:sldId id="299" r:id="rId8"/>
    <p:sldId id="300" r:id="rId9"/>
    <p:sldId id="310" r:id="rId10"/>
    <p:sldId id="260" r:id="rId11"/>
    <p:sldId id="277" r:id="rId12"/>
    <p:sldId id="276" r:id="rId13"/>
    <p:sldId id="261" r:id="rId14"/>
    <p:sldId id="262" r:id="rId15"/>
    <p:sldId id="263" r:id="rId16"/>
    <p:sldId id="301" r:id="rId17"/>
    <p:sldId id="287" r:id="rId18"/>
    <p:sldId id="264" r:id="rId19"/>
    <p:sldId id="285" r:id="rId20"/>
    <p:sldId id="302" r:id="rId21"/>
    <p:sldId id="303" r:id="rId22"/>
    <p:sldId id="304" r:id="rId23"/>
    <p:sldId id="305" r:id="rId24"/>
    <p:sldId id="306" r:id="rId25"/>
    <p:sldId id="281" r:id="rId26"/>
    <p:sldId id="265" r:id="rId27"/>
    <p:sldId id="294" r:id="rId28"/>
    <p:sldId id="295" r:id="rId29"/>
    <p:sldId id="296" r:id="rId30"/>
    <p:sldId id="266" r:id="rId31"/>
    <p:sldId id="268" r:id="rId32"/>
    <p:sldId id="280" r:id="rId33"/>
    <p:sldId id="269" r:id="rId34"/>
    <p:sldId id="291" r:id="rId35"/>
    <p:sldId id="283" r:id="rId36"/>
    <p:sldId id="275" r:id="rId37"/>
    <p:sldId id="271" r:id="rId38"/>
    <p:sldId id="292" r:id="rId39"/>
    <p:sldId id="288" r:id="rId40"/>
    <p:sldId id="289" r:id="rId41"/>
    <p:sldId id="286" r:id="rId42"/>
    <p:sldId id="273" r:id="rId43"/>
    <p:sldId id="308" r:id="rId44"/>
    <p:sldId id="309" r:id="rId45"/>
    <p:sldId id="307"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98" d="100"/>
          <a:sy n="98" d="100"/>
        </p:scale>
        <p:origin x="96"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17650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0267511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37935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2326287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6717612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9292151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29898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924802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2698887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BFA8B50-C082-482D-AB86-0BB50CCCE8C6}" type="datetimeFigureOut">
              <a:rPr lang="en-US" smtClean="0"/>
              <a:t>9/1/2026</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168365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8061344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BFA8B50-C082-482D-AB86-0BB50CCCE8C6}" type="datetimeFigureOut">
              <a:rPr lang="en-US" smtClean="0"/>
              <a:t>9/1/2026</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905689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BFA8B50-C082-482D-AB86-0BB50CCCE8C6}" type="datetimeFigureOut">
              <a:rPr lang="en-US" smtClean="0"/>
              <a:t>9/1/2026</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40858852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BFA8B50-C082-482D-AB86-0BB50CCCE8C6}" type="datetimeFigureOut">
              <a:rPr lang="en-US" smtClean="0"/>
              <a:t>9/1/2026</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2587532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7772293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BFA8B50-C082-482D-AB86-0BB50CCCE8C6}" type="datetimeFigureOut">
              <a:rPr lang="en-US" smtClean="0"/>
              <a:t>9/1/2026</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AD8A6C6A-92FB-40B1-8A0B-8EA52FB092BE}" type="slidenum">
              <a:rPr lang="en-US" smtClean="0"/>
              <a:t>‹#›</a:t>
            </a:fld>
            <a:endParaRPr lang="en-US"/>
          </a:p>
        </p:txBody>
      </p:sp>
    </p:spTree>
    <p:extLst>
      <p:ext uri="{BB962C8B-B14F-4D97-AF65-F5344CB8AC3E}">
        <p14:creationId xmlns:p14="http://schemas.microsoft.com/office/powerpoint/2010/main" val="1551501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BFA8B50-C082-482D-AB86-0BB50CCCE8C6}" type="datetimeFigureOut">
              <a:rPr lang="en-US" smtClean="0"/>
              <a:t>9/1/2026</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AD8A6C6A-92FB-40B1-8A0B-8EA52FB092BE}" type="slidenum">
              <a:rPr lang="en-US" smtClean="0"/>
              <a:t>‹#›</a:t>
            </a:fld>
            <a:endParaRPr lang="en-US"/>
          </a:p>
        </p:txBody>
      </p:sp>
    </p:spTree>
    <p:extLst>
      <p:ext uri="{BB962C8B-B14F-4D97-AF65-F5344CB8AC3E}">
        <p14:creationId xmlns:p14="http://schemas.microsoft.com/office/powerpoint/2010/main" val="146614277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AA5F8-8E2E-40BA-83D1-C8EFDEEF94FD}"/>
              </a:ext>
            </a:extLst>
          </p:cNvPr>
          <p:cNvSpPr>
            <a:spLocks noGrp="1"/>
          </p:cNvSpPr>
          <p:nvPr>
            <p:ph type="ctrTitle"/>
          </p:nvPr>
        </p:nvSpPr>
        <p:spPr>
          <a:xfrm>
            <a:off x="2589213" y="2514600"/>
            <a:ext cx="8915399" cy="1002323"/>
          </a:xfrm>
        </p:spPr>
        <p:txBody>
          <a:bodyPr>
            <a:noAutofit/>
          </a:bodyPr>
          <a:lstStyle/>
          <a:p>
            <a:r>
              <a:rPr lang="en-US" sz="2400" dirty="0"/>
              <a:t>worldbibleplans.com/languages/</a:t>
            </a:r>
            <a:r>
              <a:rPr lang="en-US" sz="2400" dirty="0" err="1"/>
              <a:t>japanese</a:t>
            </a:r>
            <a:r>
              <a:rPr lang="en-US" sz="2400" dirty="0"/>
              <a:t>/index.html</a:t>
            </a:r>
          </a:p>
        </p:txBody>
      </p:sp>
      <p:sp>
        <p:nvSpPr>
          <p:cNvPr id="3" name="Subtitle 2">
            <a:extLst>
              <a:ext uri="{FF2B5EF4-FFF2-40B4-BE49-F238E27FC236}">
                <a16:creationId xmlns:a16="http://schemas.microsoft.com/office/drawing/2014/main" id="{ED11C7B5-3070-4312-9C6F-0ED8F6D179BA}"/>
              </a:ext>
            </a:extLst>
          </p:cNvPr>
          <p:cNvSpPr>
            <a:spLocks noGrp="1"/>
          </p:cNvSpPr>
          <p:nvPr>
            <p:ph type="subTitle" idx="1"/>
          </p:nvPr>
        </p:nvSpPr>
        <p:spPr/>
        <p:txBody>
          <a:bodyPr/>
          <a:lstStyle/>
          <a:p>
            <a:r>
              <a:rPr lang="ja-JP" altLang="en-US" sz="2400" dirty="0"/>
              <a:t>ステップバイステップの指示</a:t>
            </a:r>
            <a:endParaRPr lang="en-US" dirty="0"/>
          </a:p>
        </p:txBody>
      </p:sp>
    </p:spTree>
    <p:extLst>
      <p:ext uri="{BB962C8B-B14F-4D97-AF65-F5344CB8AC3E}">
        <p14:creationId xmlns:p14="http://schemas.microsoft.com/office/powerpoint/2010/main" val="2102239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835039"/>
          </a:xfrm>
        </p:spPr>
        <p:txBody>
          <a:bodyPr>
            <a:normAutofit/>
          </a:bodyPr>
          <a:lstStyle/>
          <a:p>
            <a:r>
              <a:rPr lang="ja-JP" altLang="en-US" sz="3200" dirty="0"/>
              <a:t>あなたが誰か教えてください</a:t>
            </a:r>
            <a:endParaRPr lang="en-US" sz="3200" dirty="0"/>
          </a:p>
        </p:txBody>
      </p:sp>
      <p:sp>
        <p:nvSpPr>
          <p:cNvPr id="4" name="Content Placeholder 2">
            <a:extLst>
              <a:ext uri="{FF2B5EF4-FFF2-40B4-BE49-F238E27FC236}">
                <a16:creationId xmlns:a16="http://schemas.microsoft.com/office/drawing/2014/main" id="{1BC73BE6-B586-43AF-B323-D41274F7D4C7}"/>
              </a:ext>
            </a:extLst>
          </p:cNvPr>
          <p:cNvSpPr txBox="1">
            <a:spLocks/>
          </p:cNvSpPr>
          <p:nvPr/>
        </p:nvSpPr>
        <p:spPr>
          <a:xfrm>
            <a:off x="2381911" y="309414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これらの分野は必須です</a:t>
            </a:r>
            <a:endParaRPr lang="en-US" dirty="0"/>
          </a:p>
          <a:p>
            <a:pPr lvl="1"/>
            <a:r>
              <a:rPr lang="ja-JP" altLang="en-US" dirty="0"/>
              <a:t>必須の項目が入力・選択されていないと、提出時にエラーが発生し、その欄を自分で記入しなければなりません</a:t>
            </a:r>
            <a:endParaRPr lang="en-US" dirty="0"/>
          </a:p>
        </p:txBody>
      </p:sp>
      <p:pic>
        <p:nvPicPr>
          <p:cNvPr id="7" name="Picture 6">
            <a:extLst>
              <a:ext uri="{FF2B5EF4-FFF2-40B4-BE49-F238E27FC236}">
                <a16:creationId xmlns:a16="http://schemas.microsoft.com/office/drawing/2014/main" id="{2FC30027-9578-4905-9415-956BDA6DFA69}"/>
              </a:ext>
            </a:extLst>
          </p:cNvPr>
          <p:cNvPicPr>
            <a:picLocks noChangeAspect="1"/>
          </p:cNvPicPr>
          <p:nvPr/>
        </p:nvPicPr>
        <p:blipFill rotWithShape="1">
          <a:blip r:embed="rId2"/>
          <a:srcRect l="16611" t="41019" r="18218" b="46238"/>
          <a:stretch/>
        </p:blipFill>
        <p:spPr>
          <a:xfrm>
            <a:off x="1451224" y="1490525"/>
            <a:ext cx="10159163" cy="1067661"/>
          </a:xfrm>
          <a:prstGeom prst="rect">
            <a:avLst/>
          </a:prstGeom>
        </p:spPr>
      </p:pic>
      <p:pic>
        <p:nvPicPr>
          <p:cNvPr id="9" name="Picture 8">
            <a:extLst>
              <a:ext uri="{FF2B5EF4-FFF2-40B4-BE49-F238E27FC236}">
                <a16:creationId xmlns:a16="http://schemas.microsoft.com/office/drawing/2014/main" id="{ECF049AE-1942-4B51-A7BC-3571421D650B}"/>
              </a:ext>
            </a:extLst>
          </p:cNvPr>
          <p:cNvPicPr>
            <a:picLocks noChangeAspect="1"/>
          </p:cNvPicPr>
          <p:nvPr/>
        </p:nvPicPr>
        <p:blipFill rotWithShape="1">
          <a:blip r:embed="rId3"/>
          <a:srcRect l="50000" t="50000" r="17660" b="33229"/>
          <a:stretch/>
        </p:blipFill>
        <p:spPr>
          <a:xfrm>
            <a:off x="3105823" y="4179618"/>
            <a:ext cx="6921803" cy="1929351"/>
          </a:xfrm>
          <a:prstGeom prst="rect">
            <a:avLst/>
          </a:prstGeom>
        </p:spPr>
      </p:pic>
    </p:spTree>
    <p:extLst>
      <p:ext uri="{BB962C8B-B14F-4D97-AF65-F5344CB8AC3E}">
        <p14:creationId xmlns:p14="http://schemas.microsoft.com/office/powerpoint/2010/main" val="1778470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B36EDFB-F971-41CE-831F-AA4C369F60A3}"/>
              </a:ext>
            </a:extLst>
          </p:cNvPr>
          <p:cNvPicPr>
            <a:picLocks noChangeAspect="1"/>
          </p:cNvPicPr>
          <p:nvPr/>
        </p:nvPicPr>
        <p:blipFill rotWithShape="1">
          <a:blip r:embed="rId2"/>
          <a:srcRect l="16915" t="40722" r="51489" b="3909"/>
          <a:stretch/>
        </p:blipFill>
        <p:spPr>
          <a:xfrm>
            <a:off x="2451370" y="2118946"/>
            <a:ext cx="3852153" cy="3628418"/>
          </a:xfrm>
          <a:prstGeom prst="rect">
            <a:avLst/>
          </a:prstGeom>
        </p:spPr>
      </p:pic>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307590"/>
            <a:ext cx="8911687" cy="624395"/>
          </a:xfrm>
        </p:spPr>
        <p:txBody>
          <a:bodyPr>
            <a:normAutofit/>
          </a:bodyPr>
          <a:lstStyle/>
          <a:p>
            <a:r>
              <a:rPr lang="ja-JP" altLang="en-US" sz="2700" dirty="0"/>
              <a:t>ドロップダウンリストから居住国を選択してください</a:t>
            </a:r>
            <a:endParaRPr lang="en-US" sz="3200" dirty="0"/>
          </a:p>
        </p:txBody>
      </p:sp>
      <p:sp>
        <p:nvSpPr>
          <p:cNvPr id="5" name="Content Placeholder 2">
            <a:extLst>
              <a:ext uri="{FF2B5EF4-FFF2-40B4-BE49-F238E27FC236}">
                <a16:creationId xmlns:a16="http://schemas.microsoft.com/office/drawing/2014/main" id="{2D2C357C-7FE2-429D-80CE-130918A62350}"/>
              </a:ext>
            </a:extLst>
          </p:cNvPr>
          <p:cNvSpPr>
            <a:spLocks noGrp="1"/>
          </p:cNvSpPr>
          <p:nvPr>
            <p:ph idx="1"/>
          </p:nvPr>
        </p:nvSpPr>
        <p:spPr>
          <a:xfrm>
            <a:off x="1945624" y="5917220"/>
            <a:ext cx="8432234" cy="721110"/>
          </a:xfrm>
        </p:spPr>
        <p:txBody>
          <a:bodyPr>
            <a:normAutofit/>
          </a:bodyPr>
          <a:lstStyle/>
          <a:p>
            <a:pPr lvl="1"/>
            <a:r>
              <a:rPr lang="ja-JP" altLang="en-US" dirty="0"/>
              <a:t>居住国を選択してください</a:t>
            </a:r>
            <a:endParaRPr lang="en-US" dirty="0"/>
          </a:p>
          <a:p>
            <a:pPr lvl="2"/>
            <a:r>
              <a:rPr lang="ja-JP" altLang="en-US" dirty="0"/>
              <a:t>この例における日本</a:t>
            </a:r>
            <a:endParaRPr lang="en-US" dirty="0"/>
          </a:p>
        </p:txBody>
      </p:sp>
      <p:sp>
        <p:nvSpPr>
          <p:cNvPr id="6" name="Content Placeholder 2">
            <a:extLst>
              <a:ext uri="{FF2B5EF4-FFF2-40B4-BE49-F238E27FC236}">
                <a16:creationId xmlns:a16="http://schemas.microsoft.com/office/drawing/2014/main" id="{6B76DC83-9A89-45B6-BDC2-522B2BAB3FF3}"/>
              </a:ext>
            </a:extLst>
          </p:cNvPr>
          <p:cNvSpPr txBox="1">
            <a:spLocks/>
          </p:cNvSpPr>
          <p:nvPr/>
        </p:nvSpPr>
        <p:spPr>
          <a:xfrm>
            <a:off x="1945623" y="931985"/>
            <a:ext cx="9361281" cy="1186961"/>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ドロップダウンをクリックすると居住国のリストが表示されます</a:t>
            </a:r>
            <a:endParaRPr lang="en-US" dirty="0"/>
          </a:p>
          <a:p>
            <a:pPr lvl="1"/>
            <a:r>
              <a:rPr lang="ja-JP" altLang="en-US" dirty="0"/>
              <a:t>居住国を選択してください。</a:t>
            </a:r>
            <a:endParaRPr lang="en-US" dirty="0"/>
          </a:p>
          <a:p>
            <a:pPr lvl="1"/>
            <a:r>
              <a:rPr lang="ja-JP" altLang="en-US" dirty="0"/>
              <a:t>希望する国により早く到達するために入力を始めましょう</a:t>
            </a:r>
            <a:endParaRPr lang="en-US" dirty="0"/>
          </a:p>
        </p:txBody>
      </p:sp>
      <p:sp>
        <p:nvSpPr>
          <p:cNvPr id="7" name="Oval 6">
            <a:extLst>
              <a:ext uri="{FF2B5EF4-FFF2-40B4-BE49-F238E27FC236}">
                <a16:creationId xmlns:a16="http://schemas.microsoft.com/office/drawing/2014/main" id="{E72E5A3D-2187-4C54-AD77-3EA92AAAE400}"/>
              </a:ext>
            </a:extLst>
          </p:cNvPr>
          <p:cNvSpPr/>
          <p:nvPr/>
        </p:nvSpPr>
        <p:spPr>
          <a:xfrm>
            <a:off x="2116269" y="3894243"/>
            <a:ext cx="1943906"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511294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624110"/>
            <a:ext cx="8911687" cy="674529"/>
          </a:xfrm>
        </p:spPr>
        <p:txBody>
          <a:bodyPr>
            <a:normAutofit/>
          </a:bodyPr>
          <a:lstStyle/>
          <a:p>
            <a:r>
              <a:rPr lang="ja-JP" altLang="en-US" sz="3200" dirty="0"/>
              <a:t>メールアドレスを入力してください</a:t>
            </a:r>
            <a:endParaRPr lang="en-US" sz="3200" dirty="0"/>
          </a:p>
        </p:txBody>
      </p:sp>
      <p:sp>
        <p:nvSpPr>
          <p:cNvPr id="7" name="Content Placeholder 6">
            <a:extLst>
              <a:ext uri="{FF2B5EF4-FFF2-40B4-BE49-F238E27FC236}">
                <a16:creationId xmlns:a16="http://schemas.microsoft.com/office/drawing/2014/main" id="{7BAA17A1-9B50-43BB-BF3A-36394F927033}"/>
              </a:ext>
            </a:extLst>
          </p:cNvPr>
          <p:cNvSpPr>
            <a:spLocks noGrp="1"/>
          </p:cNvSpPr>
          <p:nvPr>
            <p:ph idx="1"/>
          </p:nvPr>
        </p:nvSpPr>
        <p:spPr>
          <a:xfrm>
            <a:off x="2589212" y="1298639"/>
            <a:ext cx="8915400" cy="1295400"/>
          </a:xfrm>
        </p:spPr>
        <p:txBody>
          <a:bodyPr/>
          <a:lstStyle/>
          <a:p>
            <a:r>
              <a:rPr lang="ja-JP" altLang="en-US" dirty="0"/>
              <a:t>読書計画を送るにはメールアドレス、またはカスタム作成の聖書読書プランをダウンロードするためのリンクが必要です。申請時にお願いしなければ、</a:t>
            </a:r>
            <a:r>
              <a:rPr lang="en-US" altLang="ja-JP" dirty="0"/>
              <a:t>WBP</a:t>
            </a:r>
            <a:r>
              <a:rPr lang="ja-JP" altLang="en-US" dirty="0"/>
              <a:t>は時折更新情報や新しい翻訳、新しい計画を載せたメールを送ります</a:t>
            </a:r>
            <a:endParaRPr lang="en-US" dirty="0"/>
          </a:p>
        </p:txBody>
      </p:sp>
      <p:sp>
        <p:nvSpPr>
          <p:cNvPr id="5" name="Content Placeholder 6">
            <a:extLst>
              <a:ext uri="{FF2B5EF4-FFF2-40B4-BE49-F238E27FC236}">
                <a16:creationId xmlns:a16="http://schemas.microsoft.com/office/drawing/2014/main" id="{048993CB-0B80-456E-A784-F34BCC291EEC}"/>
              </a:ext>
            </a:extLst>
          </p:cNvPr>
          <p:cNvSpPr txBox="1">
            <a:spLocks/>
          </p:cNvSpPr>
          <p:nvPr/>
        </p:nvSpPr>
        <p:spPr>
          <a:xfrm>
            <a:off x="2589212" y="5772149"/>
            <a:ext cx="8915400" cy="65404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私たちは、いかなる理由でもあなたのメールアドレスを誰にも共有しません</a:t>
            </a:r>
            <a:endParaRPr lang="en-US" dirty="0"/>
          </a:p>
        </p:txBody>
      </p:sp>
      <p:pic>
        <p:nvPicPr>
          <p:cNvPr id="4" name="Picture 3">
            <a:extLst>
              <a:ext uri="{FF2B5EF4-FFF2-40B4-BE49-F238E27FC236}">
                <a16:creationId xmlns:a16="http://schemas.microsoft.com/office/drawing/2014/main" id="{64E2544D-E483-4C06-9104-2C4B1A7C3526}"/>
              </a:ext>
            </a:extLst>
          </p:cNvPr>
          <p:cNvPicPr>
            <a:picLocks noChangeAspect="1"/>
          </p:cNvPicPr>
          <p:nvPr/>
        </p:nvPicPr>
        <p:blipFill rotWithShape="1">
          <a:blip r:embed="rId2"/>
          <a:srcRect l="50000" t="42355" r="17739" b="45324"/>
          <a:stretch/>
        </p:blipFill>
        <p:spPr>
          <a:xfrm>
            <a:off x="2589212" y="2344367"/>
            <a:ext cx="8387708" cy="1721795"/>
          </a:xfrm>
          <a:prstGeom prst="rect">
            <a:avLst/>
          </a:prstGeom>
        </p:spPr>
      </p:pic>
    </p:spTree>
    <p:extLst>
      <p:ext uri="{BB962C8B-B14F-4D97-AF65-F5344CB8AC3E}">
        <p14:creationId xmlns:p14="http://schemas.microsoft.com/office/powerpoint/2010/main" val="3035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1BE3FA6-1327-495C-96EE-8997E711DF5E}"/>
              </a:ext>
            </a:extLst>
          </p:cNvPr>
          <p:cNvPicPr>
            <a:picLocks noChangeAspect="1"/>
          </p:cNvPicPr>
          <p:nvPr/>
        </p:nvPicPr>
        <p:blipFill rotWithShape="1">
          <a:blip r:embed="rId2"/>
          <a:srcRect l="17554" t="23207" r="56755" b="26027"/>
          <a:stretch/>
        </p:blipFill>
        <p:spPr>
          <a:xfrm>
            <a:off x="3443592" y="2134717"/>
            <a:ext cx="3132306" cy="3326861"/>
          </a:xfrm>
          <a:prstGeom prst="rect">
            <a:avLst/>
          </a:prstGeom>
        </p:spPr>
      </p:pic>
      <p:sp>
        <p:nvSpPr>
          <p:cNvPr id="2" name="Title 1">
            <a:extLst>
              <a:ext uri="{FF2B5EF4-FFF2-40B4-BE49-F238E27FC236}">
                <a16:creationId xmlns:a16="http://schemas.microsoft.com/office/drawing/2014/main" id="{27093EE7-9C42-47FC-9116-E39BCA636C65}"/>
              </a:ext>
            </a:extLst>
          </p:cNvPr>
          <p:cNvSpPr>
            <a:spLocks noGrp="1"/>
          </p:cNvSpPr>
          <p:nvPr>
            <p:ph type="title"/>
          </p:nvPr>
        </p:nvSpPr>
        <p:spPr>
          <a:xfrm>
            <a:off x="2592925" y="96590"/>
            <a:ext cx="8911687" cy="823690"/>
          </a:xfrm>
        </p:spPr>
        <p:txBody>
          <a:bodyPr/>
          <a:lstStyle/>
          <a:p>
            <a:r>
              <a:rPr lang="ja-JP" altLang="en-US" dirty="0"/>
              <a:t>言語を選択してください</a:t>
            </a:r>
            <a:endParaRPr lang="en-US" dirty="0"/>
          </a:p>
        </p:txBody>
      </p:sp>
      <p:sp>
        <p:nvSpPr>
          <p:cNvPr id="3" name="Content Placeholder 2">
            <a:extLst>
              <a:ext uri="{FF2B5EF4-FFF2-40B4-BE49-F238E27FC236}">
                <a16:creationId xmlns:a16="http://schemas.microsoft.com/office/drawing/2014/main" id="{E2B08B1F-2BE0-41AD-B178-1D3BEA4C9222}"/>
              </a:ext>
            </a:extLst>
          </p:cNvPr>
          <p:cNvSpPr>
            <a:spLocks noGrp="1"/>
          </p:cNvSpPr>
          <p:nvPr>
            <p:ph idx="1"/>
          </p:nvPr>
        </p:nvSpPr>
        <p:spPr>
          <a:xfrm>
            <a:off x="1362808" y="5539153"/>
            <a:ext cx="10141804" cy="1178169"/>
          </a:xfrm>
        </p:spPr>
        <p:txBody>
          <a:bodyPr>
            <a:normAutofit/>
          </a:bodyPr>
          <a:lstStyle/>
          <a:p>
            <a:pPr lvl="1"/>
            <a:r>
              <a:rPr lang="ja-JP" altLang="en-US" dirty="0"/>
              <a:t>言語選択をクリックしてください</a:t>
            </a:r>
            <a:endParaRPr lang="en-US" dirty="0"/>
          </a:p>
          <a:p>
            <a:pPr lvl="2"/>
            <a:r>
              <a:rPr lang="ja-JP" altLang="en-US" dirty="0"/>
              <a:t>この例における日本語</a:t>
            </a:r>
            <a:endParaRPr lang="en-US" dirty="0"/>
          </a:p>
          <a:p>
            <a:pPr marL="0" indent="0">
              <a:buNone/>
            </a:pPr>
            <a:r>
              <a:rPr lang="ja-JP" altLang="en-US" dirty="0"/>
              <a:t>選択した言語によって、選択可能な聖書のバージョンのリストが決まります</a:t>
            </a:r>
            <a:endParaRPr lang="en-US" dirty="0"/>
          </a:p>
        </p:txBody>
      </p:sp>
      <p:sp>
        <p:nvSpPr>
          <p:cNvPr id="9" name="Oval 8">
            <a:extLst>
              <a:ext uri="{FF2B5EF4-FFF2-40B4-BE49-F238E27FC236}">
                <a16:creationId xmlns:a16="http://schemas.microsoft.com/office/drawing/2014/main" id="{E767AE4D-5125-4834-8708-0DF437012666}"/>
              </a:ext>
            </a:extLst>
          </p:cNvPr>
          <p:cNvSpPr/>
          <p:nvPr/>
        </p:nvSpPr>
        <p:spPr>
          <a:xfrm>
            <a:off x="3443493" y="3628365"/>
            <a:ext cx="1157687" cy="397934"/>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C1AC4E2E-4DD7-42EE-8C33-AD425280EA2C}"/>
              </a:ext>
            </a:extLst>
          </p:cNvPr>
          <p:cNvSpPr txBox="1">
            <a:spLocks/>
          </p:cNvSpPr>
          <p:nvPr/>
        </p:nvSpPr>
        <p:spPr>
          <a:xfrm>
            <a:off x="1828801" y="920280"/>
            <a:ext cx="7587762" cy="1251765"/>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ドロップダウンをクリックすると言語リストが表示されます</a:t>
            </a:r>
            <a:endParaRPr lang="en-US" dirty="0"/>
          </a:p>
          <a:p>
            <a:pPr lvl="1"/>
            <a:r>
              <a:rPr lang="ja-JP" altLang="en-US" dirty="0"/>
              <a:t>選択した言語にスクロールしてください。</a:t>
            </a:r>
            <a:endParaRPr lang="en-US" dirty="0"/>
          </a:p>
          <a:p>
            <a:pPr lvl="1"/>
            <a:r>
              <a:rPr lang="ja-JP" altLang="en-US" dirty="0"/>
              <a:t>言語選択に早く到達するために、タイピングを始めましょう</a:t>
            </a:r>
            <a:endParaRPr lang="en-US" dirty="0"/>
          </a:p>
        </p:txBody>
      </p:sp>
    </p:spTree>
    <p:extLst>
      <p:ext uri="{BB962C8B-B14F-4D97-AF65-F5344CB8AC3E}">
        <p14:creationId xmlns:p14="http://schemas.microsoft.com/office/powerpoint/2010/main" val="3311012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993FD-5803-478F-B727-B655C4415573}"/>
              </a:ext>
            </a:extLst>
          </p:cNvPr>
          <p:cNvSpPr>
            <a:spLocks noGrp="1"/>
          </p:cNvSpPr>
          <p:nvPr>
            <p:ph type="title"/>
          </p:nvPr>
        </p:nvSpPr>
        <p:spPr>
          <a:xfrm>
            <a:off x="2592925" y="447941"/>
            <a:ext cx="8911687" cy="1280890"/>
          </a:xfrm>
        </p:spPr>
        <p:txBody>
          <a:bodyPr/>
          <a:lstStyle/>
          <a:p>
            <a:r>
              <a:rPr lang="ja-JP" altLang="en-US" dirty="0"/>
              <a:t>選択した言語に紐づくバージョンリストは自動的に入力されます</a:t>
            </a:r>
            <a:endParaRPr lang="en-US" dirty="0"/>
          </a:p>
        </p:txBody>
      </p:sp>
      <p:sp>
        <p:nvSpPr>
          <p:cNvPr id="3" name="Content Placeholder 2">
            <a:extLst>
              <a:ext uri="{FF2B5EF4-FFF2-40B4-BE49-F238E27FC236}">
                <a16:creationId xmlns:a16="http://schemas.microsoft.com/office/drawing/2014/main" id="{EAB46F52-4581-4919-BE41-B1F390D7F879}"/>
              </a:ext>
            </a:extLst>
          </p:cNvPr>
          <p:cNvSpPr>
            <a:spLocks noGrp="1"/>
          </p:cNvSpPr>
          <p:nvPr>
            <p:ph idx="1"/>
          </p:nvPr>
        </p:nvSpPr>
        <p:spPr>
          <a:xfrm>
            <a:off x="2589212" y="1845579"/>
            <a:ext cx="8915400" cy="4488109"/>
          </a:xfrm>
        </p:spPr>
        <p:txBody>
          <a:bodyPr>
            <a:normAutofit/>
          </a:bodyPr>
          <a:lstStyle/>
          <a:p>
            <a:r>
              <a:rPr lang="ja-JP" altLang="en-US" dirty="0"/>
              <a:t>バージョンリストは選択した言語内でアルファベット順に並んでいます。翻訳の説明から、その翻訳が</a:t>
            </a:r>
            <a:r>
              <a:rPr lang="en-US" dirty="0"/>
              <a:t>:</a:t>
            </a:r>
          </a:p>
          <a:p>
            <a:pPr lvl="1"/>
            <a:r>
              <a:rPr lang="ja-JP" altLang="en-US" dirty="0"/>
              <a:t>完全聖書 </a:t>
            </a:r>
            <a:r>
              <a:rPr lang="en-US" altLang="ja-JP" dirty="0"/>
              <a:t>– 66</a:t>
            </a:r>
            <a:r>
              <a:rPr lang="ja-JP" altLang="en-US" dirty="0"/>
              <a:t>巻</a:t>
            </a:r>
            <a:r>
              <a:rPr lang="en-US" altLang="ja-JP" dirty="0"/>
              <a:t>(</a:t>
            </a:r>
            <a:r>
              <a:rPr lang="ja-JP" altLang="en-US" dirty="0"/>
              <a:t>旧約聖書と新約聖書</a:t>
            </a:r>
            <a:r>
              <a:rPr lang="en-US" altLang="ja-JP" dirty="0"/>
              <a:t>)</a:t>
            </a:r>
            <a:endParaRPr lang="en-US" dirty="0"/>
          </a:p>
          <a:p>
            <a:pPr lvl="1"/>
            <a:r>
              <a:rPr lang="ja-JP" altLang="en-US" dirty="0"/>
              <a:t>完全な聖書 </a:t>
            </a:r>
            <a:r>
              <a:rPr lang="en-US" altLang="ja-JP" dirty="0"/>
              <a:t>x </a:t>
            </a:r>
            <a:r>
              <a:rPr lang="ja-JP" altLang="en-US" dirty="0"/>
              <a:t>冊の外典書</a:t>
            </a:r>
            <a:r>
              <a:rPr lang="en-US" altLang="ja-JP" dirty="0"/>
              <a:t>(</a:t>
            </a:r>
            <a:r>
              <a:rPr lang="ja-JP" altLang="en-US" dirty="0"/>
              <a:t>旧約聖書と新約聖書、そして一部の外典書を含む</a:t>
            </a:r>
            <a:r>
              <a:rPr lang="en-US" altLang="ja-JP" dirty="0"/>
              <a:t>)</a:t>
            </a:r>
            <a:r>
              <a:rPr lang="ja-JP" altLang="en-US" dirty="0"/>
              <a:t>。</a:t>
            </a:r>
            <a:r>
              <a:rPr lang="en-US" altLang="ja-JP" dirty="0"/>
              <a:t>x </a:t>
            </a:r>
            <a:r>
              <a:rPr lang="ja-JP" altLang="en-US" dirty="0"/>
              <a:t>は書物の数を表しています。</a:t>
            </a:r>
            <a:endParaRPr lang="en-US" dirty="0"/>
          </a:p>
          <a:p>
            <a:pPr lvl="1"/>
            <a:r>
              <a:rPr lang="ja-JP" altLang="en-US" dirty="0"/>
              <a:t>新約聖書のみ </a:t>
            </a:r>
            <a:r>
              <a:rPr lang="en-US" altLang="ja-JP" dirty="0"/>
              <a:t>– </a:t>
            </a:r>
            <a:r>
              <a:rPr lang="ja-JP" altLang="en-US" dirty="0"/>
              <a:t>新約聖書の</a:t>
            </a:r>
            <a:r>
              <a:rPr lang="en-US" altLang="ja-JP" dirty="0"/>
              <a:t>27</a:t>
            </a:r>
            <a:r>
              <a:rPr lang="ja-JP" altLang="en-US" dirty="0"/>
              <a:t>巻</a:t>
            </a:r>
            <a:endParaRPr lang="en-US" dirty="0"/>
          </a:p>
          <a:p>
            <a:pPr lvl="1"/>
            <a:r>
              <a:rPr lang="ja-JP" altLang="en-US" dirty="0"/>
              <a:t>新約聖書と他の書物 </a:t>
            </a:r>
            <a:r>
              <a:rPr lang="en-US" altLang="ja-JP" dirty="0"/>
              <a:t>- </a:t>
            </a:r>
            <a:r>
              <a:rPr lang="ja-JP" altLang="en-US" dirty="0"/>
              <a:t>新約聖書の</a:t>
            </a:r>
            <a:r>
              <a:rPr lang="en-US" altLang="ja-JP" dirty="0"/>
              <a:t>27</a:t>
            </a:r>
            <a:r>
              <a:rPr lang="ja-JP" altLang="en-US" dirty="0"/>
              <a:t>巻と旧約聖書の書物をいくつか含めて</a:t>
            </a:r>
            <a:endParaRPr lang="en-US" dirty="0"/>
          </a:p>
          <a:p>
            <a:pPr lvl="1"/>
            <a:r>
              <a:rPr lang="ja-JP" altLang="en-US" dirty="0"/>
              <a:t>旧約聖書のみ </a:t>
            </a:r>
            <a:r>
              <a:rPr lang="en-US" altLang="ja-JP" dirty="0"/>
              <a:t>– </a:t>
            </a:r>
            <a:r>
              <a:rPr lang="ja-JP" altLang="en-US" dirty="0"/>
              <a:t>旧約聖書の</a:t>
            </a:r>
            <a:r>
              <a:rPr lang="en-US" altLang="ja-JP" dirty="0"/>
              <a:t>39</a:t>
            </a:r>
            <a:r>
              <a:rPr lang="ja-JP" altLang="en-US" dirty="0"/>
              <a:t>巻</a:t>
            </a:r>
            <a:endParaRPr lang="en-US" dirty="0"/>
          </a:p>
          <a:p>
            <a:pPr lvl="1"/>
            <a:r>
              <a:rPr lang="ja-JP" altLang="en-US" dirty="0"/>
              <a:t>欠損した</a:t>
            </a:r>
            <a:r>
              <a:rPr lang="en-US" altLang="ja-JP" dirty="0"/>
              <a:t>x</a:t>
            </a:r>
            <a:r>
              <a:rPr lang="ja-JP" altLang="en-US" dirty="0"/>
              <a:t>冊 </a:t>
            </a:r>
            <a:r>
              <a:rPr lang="en-US" altLang="ja-JP" dirty="0"/>
              <a:t>– </a:t>
            </a:r>
            <a:r>
              <a:rPr lang="ja-JP" altLang="en-US" dirty="0"/>
              <a:t>一部の翻訳は欠損本です。</a:t>
            </a:r>
            <a:r>
              <a:rPr lang="en-US" altLang="ja-JP" dirty="0"/>
              <a:t>x</a:t>
            </a:r>
            <a:r>
              <a:rPr lang="ja-JP" altLang="en-US" dirty="0"/>
              <a:t>は欠損本数を表します</a:t>
            </a:r>
            <a:endParaRPr lang="en-US" dirty="0"/>
          </a:p>
          <a:p>
            <a:pPr lvl="1"/>
            <a:r>
              <a:rPr lang="en-US" altLang="ja-JP" dirty="0"/>
              <a:t>x </a:t>
            </a:r>
            <a:r>
              <a:rPr lang="ja-JP" altLang="en-US" dirty="0"/>
              <a:t>本 </a:t>
            </a:r>
            <a:r>
              <a:rPr lang="en-US" altLang="ja-JP" dirty="0"/>
              <a:t>– </a:t>
            </a:r>
            <a:r>
              <a:rPr lang="ja-JP" altLang="en-US" dirty="0"/>
              <a:t>一部の翻訳では本数が限られています。</a:t>
            </a:r>
            <a:r>
              <a:rPr lang="en-US" altLang="ja-JP" dirty="0"/>
              <a:t>x </a:t>
            </a:r>
            <a:r>
              <a:rPr lang="ja-JP" altLang="en-US" dirty="0"/>
              <a:t>は翻訳中の本数を表します</a:t>
            </a:r>
            <a:endParaRPr lang="en-US" dirty="0"/>
          </a:p>
        </p:txBody>
      </p:sp>
    </p:spTree>
    <p:extLst>
      <p:ext uri="{BB962C8B-B14F-4D97-AF65-F5344CB8AC3E}">
        <p14:creationId xmlns:p14="http://schemas.microsoft.com/office/powerpoint/2010/main" val="4958714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36D242-914D-4D02-9A97-F48D749C149A}"/>
              </a:ext>
            </a:extLst>
          </p:cNvPr>
          <p:cNvPicPr>
            <a:picLocks noChangeAspect="1"/>
          </p:cNvPicPr>
          <p:nvPr/>
        </p:nvPicPr>
        <p:blipFill rotWithShape="1">
          <a:blip r:embed="rId2"/>
          <a:srcRect l="16730" t="24839" r="30585" b="13112"/>
          <a:stretch/>
        </p:blipFill>
        <p:spPr>
          <a:xfrm>
            <a:off x="2385299" y="1129217"/>
            <a:ext cx="7421402" cy="4698030"/>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ja-JP" altLang="en-US" dirty="0"/>
              <a:t>これはその一例です</a:t>
            </a:r>
            <a:r>
              <a:rPr lang="en-US" dirty="0"/>
              <a:t> </a:t>
            </a:r>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2589212" y="6066952"/>
            <a:ext cx="8915400" cy="533400"/>
          </a:xfrm>
        </p:spPr>
        <p:txBody>
          <a:bodyPr/>
          <a:lstStyle/>
          <a:p>
            <a:r>
              <a:rPr lang="en-US" altLang="ja-JP" dirty="0"/>
              <a:t>(IC </a:t>
            </a:r>
            <a:r>
              <a:rPr lang="en-US" altLang="ja-JP" dirty="0" err="1"/>
              <a:t>xxxx</a:t>
            </a:r>
            <a:r>
              <a:rPr lang="en-US" altLang="ja-JP" dirty="0"/>
              <a:t>)</a:t>
            </a:r>
            <a:r>
              <a:rPr lang="ja-JP" altLang="en-US" dirty="0"/>
              <a:t>は、あなたのリクエストを処理する際に使用する内部コードです</a:t>
            </a:r>
            <a:endParaRPr lang="en-US" dirty="0"/>
          </a:p>
        </p:txBody>
      </p:sp>
      <p:sp>
        <p:nvSpPr>
          <p:cNvPr id="19" name="Oval 18">
            <a:extLst>
              <a:ext uri="{FF2B5EF4-FFF2-40B4-BE49-F238E27FC236}">
                <a16:creationId xmlns:a16="http://schemas.microsoft.com/office/drawing/2014/main" id="{115A895D-D10A-431D-968C-6E546B515E52}"/>
              </a:ext>
            </a:extLst>
          </p:cNvPr>
          <p:cNvSpPr/>
          <p:nvPr/>
        </p:nvSpPr>
        <p:spPr>
          <a:xfrm>
            <a:off x="7238559" y="3923022"/>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cxnSp>
        <p:nvCxnSpPr>
          <p:cNvPr id="21" name="Straight Arrow Connector 20">
            <a:extLst>
              <a:ext uri="{FF2B5EF4-FFF2-40B4-BE49-F238E27FC236}">
                <a16:creationId xmlns:a16="http://schemas.microsoft.com/office/drawing/2014/main" id="{80BBD2ED-D6E6-4922-AAE5-631ACF8EC145}"/>
              </a:ext>
            </a:extLst>
          </p:cNvPr>
          <p:cNvCxnSpPr>
            <a:cxnSpLocks/>
          </p:cNvCxnSpPr>
          <p:nvPr/>
        </p:nvCxnSpPr>
        <p:spPr>
          <a:xfrm flipV="1">
            <a:off x="4418212" y="4362406"/>
            <a:ext cx="2912279" cy="1704546"/>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1" name="Oval 10">
            <a:extLst>
              <a:ext uri="{FF2B5EF4-FFF2-40B4-BE49-F238E27FC236}">
                <a16:creationId xmlns:a16="http://schemas.microsoft.com/office/drawing/2014/main" id="{0EB8F4B6-3165-4825-90E1-46D49A5E7A11}"/>
              </a:ext>
            </a:extLst>
          </p:cNvPr>
          <p:cNvSpPr/>
          <p:nvPr/>
        </p:nvSpPr>
        <p:spPr>
          <a:xfrm>
            <a:off x="2385299" y="1858241"/>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3226344"/>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リスト内で検索して選択肢を絞り込みましょう</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603683"/>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68295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7F3B76-F248-41EF-8A5D-353BD73D65EA}"/>
              </a:ext>
            </a:extLst>
          </p:cNvPr>
          <p:cNvPicPr>
            <a:picLocks noChangeAspect="1"/>
          </p:cNvPicPr>
          <p:nvPr/>
        </p:nvPicPr>
        <p:blipFill rotWithShape="1">
          <a:blip r:embed="rId2"/>
          <a:srcRect l="16731" t="27808" r="23165" b="25284"/>
          <a:stretch/>
        </p:blipFill>
        <p:spPr>
          <a:xfrm>
            <a:off x="2385299" y="985658"/>
            <a:ext cx="8966837" cy="3761439"/>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2592925" y="246605"/>
            <a:ext cx="8911687" cy="875241"/>
          </a:xfrm>
        </p:spPr>
        <p:txBody>
          <a:bodyPr/>
          <a:lstStyle/>
          <a:p>
            <a:r>
              <a:rPr lang="ja-JP" altLang="en-US" dirty="0"/>
              <a:t>リスト内での検索</a:t>
            </a:r>
            <a:endParaRPr lang="en-US" dirty="0"/>
          </a:p>
        </p:txBody>
      </p:sp>
      <p:sp>
        <p:nvSpPr>
          <p:cNvPr id="11" name="Oval 10">
            <a:extLst>
              <a:ext uri="{FF2B5EF4-FFF2-40B4-BE49-F238E27FC236}">
                <a16:creationId xmlns:a16="http://schemas.microsoft.com/office/drawing/2014/main" id="{0EB8F4B6-3165-4825-90E1-46D49A5E7A11}"/>
              </a:ext>
            </a:extLst>
          </p:cNvPr>
          <p:cNvSpPr/>
          <p:nvPr/>
        </p:nvSpPr>
        <p:spPr>
          <a:xfrm>
            <a:off x="2385299" y="1527495"/>
            <a:ext cx="2912279" cy="87524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
        <p:nvSpPr>
          <p:cNvPr id="12" name="Content Placeholder 2">
            <a:extLst>
              <a:ext uri="{FF2B5EF4-FFF2-40B4-BE49-F238E27FC236}">
                <a16:creationId xmlns:a16="http://schemas.microsoft.com/office/drawing/2014/main" id="{8DD2BC64-0BE3-46DB-9118-C12A8E64A00C}"/>
              </a:ext>
            </a:extLst>
          </p:cNvPr>
          <p:cNvSpPr txBox="1">
            <a:spLocks/>
          </p:cNvSpPr>
          <p:nvPr/>
        </p:nvSpPr>
        <p:spPr>
          <a:xfrm>
            <a:off x="383173" y="2895598"/>
            <a:ext cx="1793966" cy="533401"/>
          </a:xfrm>
          <a:prstGeom prst="rect">
            <a:avLst/>
          </a:prstGeom>
        </p:spPr>
        <p:txBody>
          <a:bodyPr vert="horz" lIns="91440" tIns="45720" rIns="91440" bIns="45720" rtlCol="0">
            <a:normAutofit fontScale="62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リスト内で検索して選択肢を絞り込みましょう</a:t>
            </a:r>
            <a:endParaRPr lang="en-US" dirty="0"/>
          </a:p>
        </p:txBody>
      </p:sp>
      <p:cxnSp>
        <p:nvCxnSpPr>
          <p:cNvPr id="13" name="Straight Arrow Connector 12">
            <a:extLst>
              <a:ext uri="{FF2B5EF4-FFF2-40B4-BE49-F238E27FC236}">
                <a16:creationId xmlns:a16="http://schemas.microsoft.com/office/drawing/2014/main" id="{51B1636B-8086-41E4-A5F4-EFBA2A70941F}"/>
              </a:ext>
            </a:extLst>
          </p:cNvPr>
          <p:cNvCxnSpPr>
            <a:cxnSpLocks/>
          </p:cNvCxnSpPr>
          <p:nvPr/>
        </p:nvCxnSpPr>
        <p:spPr>
          <a:xfrm flipV="1">
            <a:off x="2039815" y="2272937"/>
            <a:ext cx="651876" cy="622661"/>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
        <p:nvSpPr>
          <p:cNvPr id="15" name="Content Placeholder 2">
            <a:extLst>
              <a:ext uri="{FF2B5EF4-FFF2-40B4-BE49-F238E27FC236}">
                <a16:creationId xmlns:a16="http://schemas.microsoft.com/office/drawing/2014/main" id="{C1485A5A-993F-4693-BF8E-5FA48B150646}"/>
              </a:ext>
            </a:extLst>
          </p:cNvPr>
          <p:cNvSpPr>
            <a:spLocks noGrp="1"/>
          </p:cNvSpPr>
          <p:nvPr>
            <p:ph idx="1"/>
          </p:nvPr>
        </p:nvSpPr>
        <p:spPr>
          <a:xfrm>
            <a:off x="1700938" y="5627077"/>
            <a:ext cx="8915400" cy="533401"/>
          </a:xfrm>
        </p:spPr>
        <p:txBody>
          <a:bodyPr>
            <a:normAutofit/>
          </a:bodyPr>
          <a:lstStyle/>
          <a:p>
            <a:r>
              <a:rPr lang="ja-JP" altLang="en-US" dirty="0"/>
              <a:t>この例では、リスト内で</a:t>
            </a:r>
            <a:r>
              <a:rPr lang="en-US" dirty="0"/>
              <a:t> “Complete”</a:t>
            </a:r>
            <a:endParaRPr lang="en-US" dirty="0">
              <a:cs typeface="Times New Roman" panose="02020603050405020304" pitchFamily="18" charset="0"/>
            </a:endParaRPr>
          </a:p>
        </p:txBody>
      </p:sp>
    </p:spTree>
    <p:extLst>
      <p:ext uri="{BB962C8B-B14F-4D97-AF65-F5344CB8AC3E}">
        <p14:creationId xmlns:p14="http://schemas.microsoft.com/office/powerpoint/2010/main" val="18647185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246CD7-13B9-4CC9-919F-EF396748C01A}"/>
              </a:ext>
            </a:extLst>
          </p:cNvPr>
          <p:cNvPicPr>
            <a:picLocks noChangeAspect="1"/>
          </p:cNvPicPr>
          <p:nvPr/>
        </p:nvPicPr>
        <p:blipFill rotWithShape="1">
          <a:blip r:embed="rId2"/>
          <a:srcRect l="29729" t="70815" r="56660" b="23576"/>
          <a:stretch/>
        </p:blipFill>
        <p:spPr>
          <a:xfrm>
            <a:off x="2592925" y="1944681"/>
            <a:ext cx="5567388" cy="1242666"/>
          </a:xfrm>
          <a:prstGeom prst="rect">
            <a:avLst/>
          </a:prstGeom>
        </p:spPr>
      </p:pic>
      <p:sp>
        <p:nvSpPr>
          <p:cNvPr id="2" name="Title 1">
            <a:extLst>
              <a:ext uri="{FF2B5EF4-FFF2-40B4-BE49-F238E27FC236}">
                <a16:creationId xmlns:a16="http://schemas.microsoft.com/office/drawing/2014/main" id="{9C8E215A-DA3E-4E8C-9F15-2748166096A9}"/>
              </a:ext>
            </a:extLst>
          </p:cNvPr>
          <p:cNvSpPr>
            <a:spLocks noGrp="1"/>
          </p:cNvSpPr>
          <p:nvPr>
            <p:ph type="title"/>
          </p:nvPr>
        </p:nvSpPr>
        <p:spPr>
          <a:xfrm>
            <a:off x="1776549" y="246605"/>
            <a:ext cx="9728063" cy="1557158"/>
          </a:xfrm>
        </p:spPr>
        <p:txBody>
          <a:bodyPr>
            <a:noAutofit/>
          </a:bodyPr>
          <a:lstStyle/>
          <a:p>
            <a:r>
              <a:rPr lang="ja-JP" altLang="en-US" sz="3200" dirty="0"/>
              <a:t>著作権付きバージョン</a:t>
            </a:r>
            <a:br>
              <a:rPr lang="en-US" sz="1200" dirty="0"/>
            </a:br>
            <a:br>
              <a:rPr lang="en-US" sz="1200" dirty="0"/>
            </a:br>
            <a:r>
              <a:rPr lang="ja-JP" altLang="en-US" sz="1600" b="1" dirty="0">
                <a:solidFill>
                  <a:srgbClr val="2F4858"/>
                </a:solidFill>
                <a:latin typeface="Philosopher"/>
              </a:rPr>
              <a:t>著作権のある聖書版を選択すると、フォームの一部フィールドがロックされます。法律により、著作権のあるバージョンのみのガイドを提供できます。バージョン説明の最後に著作権記号</a:t>
            </a:r>
            <a:r>
              <a:rPr lang="en-US" altLang="ja-JP" sz="1600" b="1" dirty="0">
                <a:solidFill>
                  <a:srgbClr val="2F4858"/>
                </a:solidFill>
                <a:latin typeface="Philosopher"/>
              </a:rPr>
              <a:t>©</a:t>
            </a:r>
            <a:r>
              <a:rPr lang="ja-JP" altLang="en-US" sz="1600" b="1" dirty="0">
                <a:solidFill>
                  <a:srgbClr val="2F4858"/>
                </a:solidFill>
                <a:latin typeface="Philosopher"/>
              </a:rPr>
              <a:t>が表示されます。</a:t>
            </a:r>
            <a:endParaRPr lang="en-US" sz="1600" dirty="0"/>
          </a:p>
        </p:txBody>
      </p:sp>
      <p:sp>
        <p:nvSpPr>
          <p:cNvPr id="3" name="Content Placeholder 2">
            <a:extLst>
              <a:ext uri="{FF2B5EF4-FFF2-40B4-BE49-F238E27FC236}">
                <a16:creationId xmlns:a16="http://schemas.microsoft.com/office/drawing/2014/main" id="{1D316897-693E-4C58-ABDF-02C35FAF8596}"/>
              </a:ext>
            </a:extLst>
          </p:cNvPr>
          <p:cNvSpPr>
            <a:spLocks noGrp="1"/>
          </p:cNvSpPr>
          <p:nvPr>
            <p:ph idx="1"/>
          </p:nvPr>
        </p:nvSpPr>
        <p:spPr>
          <a:xfrm>
            <a:off x="1700938" y="4396154"/>
            <a:ext cx="8915400" cy="1459524"/>
          </a:xfrm>
        </p:spPr>
        <p:txBody>
          <a:bodyPr>
            <a:normAutofit/>
          </a:bodyPr>
          <a:lstStyle/>
          <a:p>
            <a:r>
              <a:rPr lang="ja-JP" altLang="en-US" dirty="0">
                <a:cs typeface="Times New Roman" panose="02020603050405020304" pitchFamily="18" charset="0"/>
              </a:rPr>
              <a:t>法律により、現在の著作権のある聖書版の聖書テキストを提供することは許可されていません。現在の著作権下にあるバージョンには、最後に記号</a:t>
            </a:r>
            <a:r>
              <a:rPr lang="en-US" altLang="ja-JP" dirty="0">
                <a:cs typeface="Times New Roman" panose="02020603050405020304" pitchFamily="18" charset="0"/>
              </a:rPr>
              <a:t>©</a:t>
            </a:r>
            <a:r>
              <a:rPr lang="ja-JP" altLang="en-US" dirty="0">
                <a:cs typeface="Times New Roman" panose="02020603050405020304" pitchFamily="18" charset="0"/>
              </a:rPr>
              <a:t>が付いています。これらのバージョンについては、ガイドのみを提供できます。</a:t>
            </a:r>
            <a:endParaRPr lang="en-US" dirty="0">
              <a:cs typeface="Times New Roman" panose="02020603050405020304" pitchFamily="18" charset="0"/>
            </a:endParaRPr>
          </a:p>
        </p:txBody>
      </p:sp>
      <p:sp>
        <p:nvSpPr>
          <p:cNvPr id="19" name="Oval 18">
            <a:extLst>
              <a:ext uri="{FF2B5EF4-FFF2-40B4-BE49-F238E27FC236}">
                <a16:creationId xmlns:a16="http://schemas.microsoft.com/office/drawing/2014/main" id="{115A895D-D10A-431D-968C-6E546B515E52}"/>
              </a:ext>
            </a:extLst>
          </p:cNvPr>
          <p:cNvSpPr/>
          <p:nvPr/>
        </p:nvSpPr>
        <p:spPr>
          <a:xfrm>
            <a:off x="6702669" y="2256469"/>
            <a:ext cx="923437" cy="47817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solidFill>
                <a:schemeClr val="bg1"/>
              </a:solidFill>
            </a:endParaRPr>
          </a:p>
        </p:txBody>
      </p:sp>
    </p:spTree>
    <p:extLst>
      <p:ext uri="{BB962C8B-B14F-4D97-AF65-F5344CB8AC3E}">
        <p14:creationId xmlns:p14="http://schemas.microsoft.com/office/powerpoint/2010/main" val="11271156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292DF5C-F1F8-4359-8D17-348208E4E0AD}"/>
              </a:ext>
            </a:extLst>
          </p:cNvPr>
          <p:cNvPicPr>
            <a:picLocks noChangeAspect="1"/>
          </p:cNvPicPr>
          <p:nvPr/>
        </p:nvPicPr>
        <p:blipFill rotWithShape="1">
          <a:blip r:embed="rId2"/>
          <a:srcRect l="16731" t="43903" r="23165" b="25284"/>
          <a:stretch/>
        </p:blipFill>
        <p:spPr>
          <a:xfrm>
            <a:off x="2385299" y="1624519"/>
            <a:ext cx="8966837" cy="2470825"/>
          </a:xfrm>
          <a:prstGeom prst="rect">
            <a:avLst/>
          </a:prstGeom>
        </p:spPr>
      </p:pic>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592925" y="467348"/>
            <a:ext cx="8911687" cy="1280890"/>
          </a:xfrm>
        </p:spPr>
        <p:txBody>
          <a:bodyPr/>
          <a:lstStyle/>
          <a:p>
            <a:r>
              <a:rPr lang="ja-JP" altLang="en-US" dirty="0"/>
              <a:t>選択した場所の先頭にあるラジアルボタンをクリックしてください</a:t>
            </a:r>
            <a:endParaRPr lang="en-US"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589212" y="4165600"/>
            <a:ext cx="8915400" cy="1534166"/>
          </a:xfrm>
        </p:spPr>
        <p:txBody>
          <a:bodyPr>
            <a:normAutofit/>
          </a:bodyPr>
          <a:lstStyle/>
          <a:p>
            <a:r>
              <a:rPr lang="ja-JP" altLang="en-US" dirty="0"/>
              <a:t>この例では、私は</a:t>
            </a:r>
            <a:r>
              <a:rPr lang="en-US" dirty="0"/>
              <a:t> Colloquial Japanese - </a:t>
            </a:r>
            <a:r>
              <a:rPr lang="en-US" dirty="0" err="1"/>
              <a:t>Kougoyaku</a:t>
            </a:r>
            <a:r>
              <a:rPr lang="en-US" dirty="0"/>
              <a:t> (KOG) (1955) (Complete Bible) </a:t>
            </a:r>
            <a:r>
              <a:rPr lang="ja-JP" altLang="en-US" dirty="0"/>
              <a:t>口語訳聖書 </a:t>
            </a:r>
            <a:r>
              <a:rPr lang="en-US" altLang="ja-JP" dirty="0"/>
              <a:t>(</a:t>
            </a:r>
            <a:r>
              <a:rPr lang="en-US" dirty="0"/>
              <a:t>IC 1341)</a:t>
            </a:r>
          </a:p>
          <a:p>
            <a:pPr lvl="1"/>
            <a:r>
              <a:rPr lang="ja-JP" altLang="en-US" dirty="0"/>
              <a:t>注意</a:t>
            </a:r>
            <a:r>
              <a:rPr lang="en-US" altLang="ja-JP" dirty="0"/>
              <a:t>:</a:t>
            </a:r>
            <a:r>
              <a:rPr lang="ja-JP" altLang="en-US" dirty="0"/>
              <a:t>リクエストごとに</a:t>
            </a:r>
            <a:r>
              <a:rPr lang="en-US" altLang="ja-JP" dirty="0"/>
              <a:t>1</a:t>
            </a:r>
            <a:r>
              <a:rPr lang="ja-JP" altLang="en-US" dirty="0"/>
              <a:t>つの選択肢しかできません。複数のバージョンを希望する場合は、複数のリクエストを提出する必要があります</a:t>
            </a:r>
            <a:endParaRPr lang="en-US" dirty="0"/>
          </a:p>
        </p:txBody>
      </p:sp>
      <p:sp>
        <p:nvSpPr>
          <p:cNvPr id="6" name="Oval 5">
            <a:extLst>
              <a:ext uri="{FF2B5EF4-FFF2-40B4-BE49-F238E27FC236}">
                <a16:creationId xmlns:a16="http://schemas.microsoft.com/office/drawing/2014/main" id="{9444016B-CCCB-43A4-BAB1-2104D9D09C45}"/>
              </a:ext>
            </a:extLst>
          </p:cNvPr>
          <p:cNvSpPr/>
          <p:nvPr/>
        </p:nvSpPr>
        <p:spPr>
          <a:xfrm>
            <a:off x="2404755" y="2261390"/>
            <a:ext cx="435029" cy="420811"/>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Arrow Connector 11">
            <a:extLst>
              <a:ext uri="{FF2B5EF4-FFF2-40B4-BE49-F238E27FC236}">
                <a16:creationId xmlns:a16="http://schemas.microsoft.com/office/drawing/2014/main" id="{36FE18D5-8C09-4651-BD75-A3155B8EDAEC}"/>
              </a:ext>
            </a:extLst>
          </p:cNvPr>
          <p:cNvCxnSpPr>
            <a:cxnSpLocks/>
          </p:cNvCxnSpPr>
          <p:nvPr/>
        </p:nvCxnSpPr>
        <p:spPr>
          <a:xfrm flipH="1" flipV="1">
            <a:off x="2714017" y="2692400"/>
            <a:ext cx="725470" cy="1473202"/>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03577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DE45E-3BCD-40E7-8F36-E4EF593100D4}"/>
              </a:ext>
            </a:extLst>
          </p:cNvPr>
          <p:cNvSpPr>
            <a:spLocks noGrp="1"/>
          </p:cNvSpPr>
          <p:nvPr>
            <p:ph type="title"/>
          </p:nvPr>
        </p:nvSpPr>
        <p:spPr>
          <a:xfrm>
            <a:off x="2020385" y="211016"/>
            <a:ext cx="9484228" cy="764952"/>
          </a:xfrm>
        </p:spPr>
        <p:txBody>
          <a:bodyPr>
            <a:noAutofit/>
          </a:bodyPr>
          <a:lstStyle/>
          <a:p>
            <a:r>
              <a:rPr lang="ja-JP" altLang="en-US" sz="2400" dirty="0"/>
              <a:t>ドロップダウンリストが閉じると、選択したバージョンが表示されるフォームが表示されます</a:t>
            </a:r>
            <a:endParaRPr lang="en-US" sz="2400" dirty="0"/>
          </a:p>
        </p:txBody>
      </p:sp>
      <p:sp>
        <p:nvSpPr>
          <p:cNvPr id="3" name="Content Placeholder 2">
            <a:extLst>
              <a:ext uri="{FF2B5EF4-FFF2-40B4-BE49-F238E27FC236}">
                <a16:creationId xmlns:a16="http://schemas.microsoft.com/office/drawing/2014/main" id="{51028F2F-8626-4F98-A6BA-3025CFE125C1}"/>
              </a:ext>
            </a:extLst>
          </p:cNvPr>
          <p:cNvSpPr>
            <a:spLocks noGrp="1"/>
          </p:cNvSpPr>
          <p:nvPr>
            <p:ph idx="1"/>
          </p:nvPr>
        </p:nvSpPr>
        <p:spPr>
          <a:xfrm>
            <a:off x="2133599" y="4708438"/>
            <a:ext cx="8915400" cy="1516515"/>
          </a:xfrm>
        </p:spPr>
        <p:txBody>
          <a:bodyPr>
            <a:normAutofit/>
          </a:bodyPr>
          <a:lstStyle/>
          <a:p>
            <a:r>
              <a:rPr lang="ja-JP" altLang="en-US" dirty="0"/>
              <a:t>「バージョンに戻る」をクリックして選択を変更できます</a:t>
            </a:r>
            <a:endParaRPr lang="en-US" dirty="0"/>
          </a:p>
          <a:p>
            <a:pPr lvl="1"/>
            <a:r>
              <a:rPr lang="ja-JP" altLang="en-US" dirty="0"/>
              <a:t>もし他のフォームを記入した後にこれをすると、再度記入しなければなりません</a:t>
            </a:r>
            <a:endParaRPr lang="en-US" dirty="0"/>
          </a:p>
        </p:txBody>
      </p:sp>
      <p:pic>
        <p:nvPicPr>
          <p:cNvPr id="5" name="Picture 4">
            <a:extLst>
              <a:ext uri="{FF2B5EF4-FFF2-40B4-BE49-F238E27FC236}">
                <a16:creationId xmlns:a16="http://schemas.microsoft.com/office/drawing/2014/main" id="{500A82F2-4B12-4015-A58F-53DF0C0F96D6}"/>
              </a:ext>
            </a:extLst>
          </p:cNvPr>
          <p:cNvPicPr>
            <a:picLocks noChangeAspect="1"/>
          </p:cNvPicPr>
          <p:nvPr/>
        </p:nvPicPr>
        <p:blipFill rotWithShape="1">
          <a:blip r:embed="rId2"/>
          <a:srcRect l="16572" t="33152" r="41037" b="51558"/>
          <a:stretch/>
        </p:blipFill>
        <p:spPr>
          <a:xfrm>
            <a:off x="2133599" y="1309371"/>
            <a:ext cx="8650566" cy="1677020"/>
          </a:xfrm>
          <a:prstGeom prst="rect">
            <a:avLst/>
          </a:prstGeom>
        </p:spPr>
      </p:pic>
    </p:spTree>
    <p:extLst>
      <p:ext uri="{BB962C8B-B14F-4D97-AF65-F5344CB8AC3E}">
        <p14:creationId xmlns:p14="http://schemas.microsoft.com/office/powerpoint/2010/main" val="1314150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9BABB37-76B5-4586-8AFD-2055132C3B7F}"/>
              </a:ext>
            </a:extLst>
          </p:cNvPr>
          <p:cNvSpPr/>
          <p:nvPr/>
        </p:nvSpPr>
        <p:spPr>
          <a:xfrm>
            <a:off x="5312705" y="360727"/>
            <a:ext cx="1610686" cy="99829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クリスチャンとして、聖書を丸ごと読んだことがありますか</a:t>
            </a:r>
            <a:r>
              <a:rPr lang="en-US" altLang="ja-JP" sz="1200" dirty="0">
                <a:solidFill>
                  <a:schemeClr val="tx1"/>
                </a:solidFill>
              </a:rPr>
              <a:t>?</a:t>
            </a:r>
            <a:endParaRPr lang="en-US" sz="1200" dirty="0"/>
          </a:p>
        </p:txBody>
      </p:sp>
      <p:cxnSp>
        <p:nvCxnSpPr>
          <p:cNvPr id="6" name="Connector: Elbow 5">
            <a:extLst>
              <a:ext uri="{FF2B5EF4-FFF2-40B4-BE49-F238E27FC236}">
                <a16:creationId xmlns:a16="http://schemas.microsoft.com/office/drawing/2014/main" id="{60FFE28E-7F94-40D5-BB61-D46244FCD605}"/>
              </a:ext>
            </a:extLst>
          </p:cNvPr>
          <p:cNvCxnSpPr>
            <a:cxnSpLocks/>
            <a:stCxn id="4" idx="2"/>
            <a:endCxn id="10" idx="1"/>
          </p:cNvCxnSpPr>
          <p:nvPr/>
        </p:nvCxnSpPr>
        <p:spPr>
          <a:xfrm rot="16200000" flipH="1">
            <a:off x="6526126" y="950938"/>
            <a:ext cx="548951" cy="1365107"/>
          </a:xfrm>
          <a:prstGeom prst="bentConnector2">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8A473A66-3C55-4132-8836-5611DB31815B}"/>
              </a:ext>
            </a:extLst>
          </p:cNvPr>
          <p:cNvCxnSpPr>
            <a:cxnSpLocks/>
          </p:cNvCxnSpPr>
          <p:nvPr/>
        </p:nvCxnSpPr>
        <p:spPr>
          <a:xfrm rot="10800000" flipV="1">
            <a:off x="4029133" y="1359017"/>
            <a:ext cx="1517877" cy="552056"/>
          </a:xfrm>
          <a:prstGeom prst="bentConnector3">
            <a:avLst>
              <a:gd name="adj1" fmla="val -37362"/>
            </a:avLst>
          </a:prstGeom>
          <a:ln>
            <a:tailEnd type="triangle"/>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69CED572-E1DE-4294-8719-1962C5B0593C}"/>
              </a:ext>
            </a:extLst>
          </p:cNvPr>
          <p:cNvSpPr/>
          <p:nvPr/>
        </p:nvSpPr>
        <p:spPr>
          <a:xfrm>
            <a:off x="7483155" y="1539267"/>
            <a:ext cx="1900341"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それはあなたの人生にとって有益でしたか</a:t>
            </a:r>
            <a:r>
              <a:rPr lang="en-US" altLang="ja-JP" sz="1200" dirty="0">
                <a:solidFill>
                  <a:schemeClr val="tx1"/>
                </a:solidFill>
              </a:rPr>
              <a:t>?</a:t>
            </a:r>
            <a:endParaRPr lang="en-US" sz="1200" dirty="0">
              <a:solidFill>
                <a:schemeClr val="tx1"/>
              </a:solidFill>
            </a:endParaRPr>
          </a:p>
        </p:txBody>
      </p:sp>
      <p:sp>
        <p:nvSpPr>
          <p:cNvPr id="11" name="Rectangle 10">
            <a:extLst>
              <a:ext uri="{FF2B5EF4-FFF2-40B4-BE49-F238E27FC236}">
                <a16:creationId xmlns:a16="http://schemas.microsoft.com/office/drawing/2014/main" id="{79E14EC6-8948-4580-9CE7-3EF021B0580C}"/>
              </a:ext>
            </a:extLst>
          </p:cNvPr>
          <p:cNvSpPr/>
          <p:nvPr/>
        </p:nvSpPr>
        <p:spPr>
          <a:xfrm>
            <a:off x="6335491" y="1539267"/>
            <a:ext cx="58790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16" name="Rectangle 15">
            <a:extLst>
              <a:ext uri="{FF2B5EF4-FFF2-40B4-BE49-F238E27FC236}">
                <a16:creationId xmlns:a16="http://schemas.microsoft.com/office/drawing/2014/main" id="{331D8B96-9887-4077-8E19-AE426DA5DB5B}"/>
              </a:ext>
            </a:extLst>
          </p:cNvPr>
          <p:cNvSpPr/>
          <p:nvPr/>
        </p:nvSpPr>
        <p:spPr>
          <a:xfrm>
            <a:off x="8437198" y="2276017"/>
            <a:ext cx="826726"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sp>
        <p:nvSpPr>
          <p:cNvPr id="17" name="Rectangle 16">
            <a:extLst>
              <a:ext uri="{FF2B5EF4-FFF2-40B4-BE49-F238E27FC236}">
                <a16:creationId xmlns:a16="http://schemas.microsoft.com/office/drawing/2014/main" id="{F372162E-FDCF-4079-B4BB-A78E40611DCB}"/>
              </a:ext>
            </a:extLst>
          </p:cNvPr>
          <p:cNvSpPr/>
          <p:nvPr/>
        </p:nvSpPr>
        <p:spPr>
          <a:xfrm>
            <a:off x="6484010" y="2687261"/>
            <a:ext cx="1913541" cy="9126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なぜ駄目なのですか。 シンプルな読書計画は、利益を高めるのに役立ったでしょうか</a:t>
            </a:r>
            <a:r>
              <a:rPr lang="en-US" altLang="ja-JP" sz="1200" dirty="0">
                <a:solidFill>
                  <a:schemeClr val="tx1"/>
                </a:solidFill>
              </a:rPr>
              <a:t>?</a:t>
            </a:r>
            <a:endParaRPr lang="en-US" sz="1200" dirty="0"/>
          </a:p>
        </p:txBody>
      </p:sp>
      <p:sp>
        <p:nvSpPr>
          <p:cNvPr id="20" name="Rectangle 19">
            <a:extLst>
              <a:ext uri="{FF2B5EF4-FFF2-40B4-BE49-F238E27FC236}">
                <a16:creationId xmlns:a16="http://schemas.microsoft.com/office/drawing/2014/main" id="{737918AF-1F3B-4A97-8099-DFBE1288B09B}"/>
              </a:ext>
            </a:extLst>
          </p:cNvPr>
          <p:cNvSpPr/>
          <p:nvPr/>
        </p:nvSpPr>
        <p:spPr>
          <a:xfrm>
            <a:off x="4467766" y="1561039"/>
            <a:ext cx="6920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sp>
        <p:nvSpPr>
          <p:cNvPr id="25" name="Rectangle 24">
            <a:extLst>
              <a:ext uri="{FF2B5EF4-FFF2-40B4-BE49-F238E27FC236}">
                <a16:creationId xmlns:a16="http://schemas.microsoft.com/office/drawing/2014/main" id="{2D3705E1-FA9B-4B63-9E3A-3C60F4E357B0}"/>
              </a:ext>
            </a:extLst>
          </p:cNvPr>
          <p:cNvSpPr/>
          <p:nvPr/>
        </p:nvSpPr>
        <p:spPr>
          <a:xfrm>
            <a:off x="9687302" y="1548635"/>
            <a:ext cx="683607"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26" name="Rectangle 25">
            <a:extLst>
              <a:ext uri="{FF2B5EF4-FFF2-40B4-BE49-F238E27FC236}">
                <a16:creationId xmlns:a16="http://schemas.microsoft.com/office/drawing/2014/main" id="{6E8B1713-A153-44B2-B7E6-F8661EBEA235}"/>
              </a:ext>
            </a:extLst>
          </p:cNvPr>
          <p:cNvSpPr/>
          <p:nvPr/>
        </p:nvSpPr>
        <p:spPr>
          <a:xfrm>
            <a:off x="10559139" y="1553847"/>
            <a:ext cx="1467877"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読書プランを使用しましたか</a:t>
            </a:r>
            <a:r>
              <a:rPr lang="en-US" altLang="ja-JP" sz="1200" dirty="0">
                <a:solidFill>
                  <a:schemeClr val="tx1"/>
                </a:solidFill>
              </a:rPr>
              <a:t>?</a:t>
            </a:r>
            <a:endParaRPr lang="en-US" sz="1200" dirty="0"/>
          </a:p>
        </p:txBody>
      </p:sp>
      <p:sp>
        <p:nvSpPr>
          <p:cNvPr id="28" name="Rectangle 27">
            <a:extLst>
              <a:ext uri="{FF2B5EF4-FFF2-40B4-BE49-F238E27FC236}">
                <a16:creationId xmlns:a16="http://schemas.microsoft.com/office/drawing/2014/main" id="{BEDD2A23-4EE1-4550-B1A4-A9DF86B66095}"/>
              </a:ext>
            </a:extLst>
          </p:cNvPr>
          <p:cNvSpPr/>
          <p:nvPr/>
        </p:nvSpPr>
        <p:spPr>
          <a:xfrm>
            <a:off x="2343698" y="1542372"/>
            <a:ext cx="1691939"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クリスチャンとして聖書全体を読むことが重要だと思いますか</a:t>
            </a:r>
            <a:r>
              <a:rPr lang="en-US" altLang="ja-JP" sz="1200" dirty="0">
                <a:solidFill>
                  <a:schemeClr val="tx1"/>
                </a:solidFill>
              </a:rPr>
              <a:t>?</a:t>
            </a:r>
            <a:endParaRPr lang="en-US" sz="1200" dirty="0">
              <a:solidFill>
                <a:schemeClr val="tx1"/>
              </a:solidFill>
            </a:endParaRPr>
          </a:p>
        </p:txBody>
      </p:sp>
      <p:sp>
        <p:nvSpPr>
          <p:cNvPr id="30" name="Rectangle 29">
            <a:extLst>
              <a:ext uri="{FF2B5EF4-FFF2-40B4-BE49-F238E27FC236}">
                <a16:creationId xmlns:a16="http://schemas.microsoft.com/office/drawing/2014/main" id="{5C9939FB-81A9-4789-88C9-777F0FA48855}"/>
              </a:ext>
            </a:extLst>
          </p:cNvPr>
          <p:cNvSpPr/>
          <p:nvPr/>
        </p:nvSpPr>
        <p:spPr>
          <a:xfrm>
            <a:off x="3193988" y="2313990"/>
            <a:ext cx="67560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31" name="Rectangle 30">
            <a:extLst>
              <a:ext uri="{FF2B5EF4-FFF2-40B4-BE49-F238E27FC236}">
                <a16:creationId xmlns:a16="http://schemas.microsoft.com/office/drawing/2014/main" id="{64CE4DC6-E37B-434D-B4F0-2FCB11CE2B96}"/>
              </a:ext>
            </a:extLst>
          </p:cNvPr>
          <p:cNvSpPr/>
          <p:nvPr/>
        </p:nvSpPr>
        <p:spPr>
          <a:xfrm>
            <a:off x="2343698" y="2702804"/>
            <a:ext cx="1691939"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聖書全体を読むのを妨げているものは何ですか</a:t>
            </a:r>
            <a:r>
              <a:rPr lang="en-US" altLang="ja-JP" sz="1200" dirty="0">
                <a:solidFill>
                  <a:schemeClr val="tx1"/>
                </a:solidFill>
              </a:rPr>
              <a:t>?</a:t>
            </a:r>
            <a:endParaRPr lang="en-US" sz="1200" dirty="0"/>
          </a:p>
        </p:txBody>
      </p:sp>
      <p:cxnSp>
        <p:nvCxnSpPr>
          <p:cNvPr id="32" name="Straight Arrow Connector 31">
            <a:extLst>
              <a:ext uri="{FF2B5EF4-FFF2-40B4-BE49-F238E27FC236}">
                <a16:creationId xmlns:a16="http://schemas.microsoft.com/office/drawing/2014/main" id="{2842CA3E-2D57-44DA-9192-A15E00C6FC1B}"/>
              </a:ext>
            </a:extLst>
          </p:cNvPr>
          <p:cNvCxnSpPr>
            <a:cxnSpLocks/>
            <a:stCxn id="28" idx="2"/>
            <a:endCxn id="31" idx="0"/>
          </p:cNvCxnSpPr>
          <p:nvPr/>
        </p:nvCxnSpPr>
        <p:spPr>
          <a:xfrm>
            <a:off x="3189668" y="2279774"/>
            <a:ext cx="0" cy="4230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6" name="Rectangle 35">
            <a:extLst>
              <a:ext uri="{FF2B5EF4-FFF2-40B4-BE49-F238E27FC236}">
                <a16:creationId xmlns:a16="http://schemas.microsoft.com/office/drawing/2014/main" id="{8223E8E0-47EE-4E64-B6EA-DEB8CD4F6556}"/>
              </a:ext>
            </a:extLst>
          </p:cNvPr>
          <p:cNvSpPr/>
          <p:nvPr/>
        </p:nvSpPr>
        <p:spPr>
          <a:xfrm>
            <a:off x="1995894" y="378482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時間がかかりすぎますか</a:t>
            </a:r>
            <a:r>
              <a:rPr lang="en-US" altLang="ja-JP" sz="1200" dirty="0">
                <a:solidFill>
                  <a:schemeClr val="tx1"/>
                </a:solidFill>
              </a:rPr>
              <a:t>?</a:t>
            </a:r>
            <a:endParaRPr lang="en-US" sz="1200" dirty="0">
              <a:solidFill>
                <a:schemeClr val="tx1"/>
              </a:solidFill>
            </a:endParaRPr>
          </a:p>
        </p:txBody>
      </p:sp>
      <p:sp>
        <p:nvSpPr>
          <p:cNvPr id="37" name="Rectangle 36">
            <a:extLst>
              <a:ext uri="{FF2B5EF4-FFF2-40B4-BE49-F238E27FC236}">
                <a16:creationId xmlns:a16="http://schemas.microsoft.com/office/drawing/2014/main" id="{8EE77E68-4A52-4246-893B-38FC138D3CD6}"/>
              </a:ext>
            </a:extLst>
          </p:cNvPr>
          <p:cNvSpPr/>
          <p:nvPr/>
        </p:nvSpPr>
        <p:spPr>
          <a:xfrm>
            <a:off x="1686873" y="1556205"/>
            <a:ext cx="69839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cxnSp>
        <p:nvCxnSpPr>
          <p:cNvPr id="39" name="Straight Arrow Connector 38">
            <a:extLst>
              <a:ext uri="{FF2B5EF4-FFF2-40B4-BE49-F238E27FC236}">
                <a16:creationId xmlns:a16="http://schemas.microsoft.com/office/drawing/2014/main" id="{4DE856BA-028B-4956-A8E3-7A5BE17B3A4F}"/>
              </a:ext>
            </a:extLst>
          </p:cNvPr>
          <p:cNvCxnSpPr>
            <a:cxnSpLocks/>
            <a:stCxn id="28" idx="1"/>
            <a:endCxn id="40" idx="3"/>
          </p:cNvCxnSpPr>
          <p:nvPr/>
        </p:nvCxnSpPr>
        <p:spPr>
          <a:xfrm flipH="1" flipV="1">
            <a:off x="1762097" y="1907968"/>
            <a:ext cx="581601" cy="31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0" name="Rectangle 39">
            <a:extLst>
              <a:ext uri="{FF2B5EF4-FFF2-40B4-BE49-F238E27FC236}">
                <a16:creationId xmlns:a16="http://schemas.microsoft.com/office/drawing/2014/main" id="{C9199992-A0FB-4779-BEB1-9052A3E6576E}"/>
              </a:ext>
            </a:extLst>
          </p:cNvPr>
          <p:cNvSpPr/>
          <p:nvPr/>
        </p:nvSpPr>
        <p:spPr>
          <a:xfrm>
            <a:off x="269387" y="1539267"/>
            <a:ext cx="1492710"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なぜ駄目なのですか。</a:t>
            </a:r>
            <a:endParaRPr lang="en-US" sz="1200" dirty="0"/>
          </a:p>
        </p:txBody>
      </p:sp>
      <p:sp>
        <p:nvSpPr>
          <p:cNvPr id="45" name="Rectangle 44">
            <a:extLst>
              <a:ext uri="{FF2B5EF4-FFF2-40B4-BE49-F238E27FC236}">
                <a16:creationId xmlns:a16="http://schemas.microsoft.com/office/drawing/2014/main" id="{30336C0D-EADE-461D-A247-3365B9BFE78B}"/>
              </a:ext>
            </a:extLst>
          </p:cNvPr>
          <p:cNvSpPr/>
          <p:nvPr/>
        </p:nvSpPr>
        <p:spPr>
          <a:xfrm>
            <a:off x="4441134" y="2700929"/>
            <a:ext cx="1891968"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気が遠くなるような気が遠くなる</a:t>
            </a:r>
            <a:r>
              <a:rPr lang="en-US" altLang="ja-JP" sz="1200" dirty="0">
                <a:solidFill>
                  <a:schemeClr val="tx1"/>
                </a:solidFill>
              </a:rPr>
              <a:t>? </a:t>
            </a:r>
            <a:r>
              <a:rPr lang="ja-JP" altLang="en-US" sz="1200" dirty="0">
                <a:solidFill>
                  <a:schemeClr val="tx1"/>
                </a:solidFill>
              </a:rPr>
              <a:t>大きくて読みにくい本ですか</a:t>
            </a:r>
            <a:r>
              <a:rPr lang="en-US" altLang="ja-JP" sz="1200" dirty="0">
                <a:solidFill>
                  <a:schemeClr val="tx1"/>
                </a:solidFill>
              </a:rPr>
              <a:t>?</a:t>
            </a:r>
            <a:endParaRPr lang="en-US" sz="1200" dirty="0">
              <a:solidFill>
                <a:schemeClr val="tx1"/>
              </a:solidFill>
            </a:endParaRPr>
          </a:p>
        </p:txBody>
      </p:sp>
      <p:sp>
        <p:nvSpPr>
          <p:cNvPr id="46" name="Rectangle 45">
            <a:extLst>
              <a:ext uri="{FF2B5EF4-FFF2-40B4-BE49-F238E27FC236}">
                <a16:creationId xmlns:a16="http://schemas.microsoft.com/office/drawing/2014/main" id="{64BA33C1-F48E-4C0D-A25A-AFBF3BF70F09}"/>
              </a:ext>
            </a:extLst>
          </p:cNvPr>
          <p:cNvSpPr/>
          <p:nvPr/>
        </p:nvSpPr>
        <p:spPr>
          <a:xfrm>
            <a:off x="2345415" y="5059675"/>
            <a:ext cx="2330172" cy="104912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WBP </a:t>
            </a:r>
            <a:r>
              <a:rPr lang="ja-JP" altLang="en-US" sz="1200" dirty="0">
                <a:solidFill>
                  <a:schemeClr val="tx1"/>
                </a:solidFill>
              </a:rPr>
              <a:t>には、</a:t>
            </a:r>
            <a:r>
              <a:rPr lang="en-US" altLang="ja-JP" sz="1200" dirty="0">
                <a:solidFill>
                  <a:schemeClr val="tx1"/>
                </a:solidFill>
              </a:rPr>
              <a:t>1 </a:t>
            </a:r>
            <a:r>
              <a:rPr lang="ja-JP" altLang="en-US" sz="1200" dirty="0">
                <a:solidFill>
                  <a:schemeClr val="tx1"/>
                </a:solidFill>
              </a:rPr>
              <a:t>日あたり </a:t>
            </a:r>
            <a:r>
              <a:rPr lang="en-US" altLang="ja-JP" sz="1200" dirty="0">
                <a:solidFill>
                  <a:schemeClr val="tx1"/>
                </a:solidFill>
              </a:rPr>
              <a:t>5 </a:t>
            </a:r>
            <a:r>
              <a:rPr lang="ja-JP" altLang="en-US" sz="1200" dirty="0">
                <a:solidFill>
                  <a:schemeClr val="tx1"/>
                </a:solidFill>
              </a:rPr>
              <a:t>分から </a:t>
            </a:r>
            <a:r>
              <a:rPr lang="en-US" altLang="ja-JP" sz="1200" dirty="0">
                <a:solidFill>
                  <a:schemeClr val="tx1"/>
                </a:solidFill>
              </a:rPr>
              <a:t>60 </a:t>
            </a:r>
            <a:r>
              <a:rPr lang="ja-JP" altLang="en-US" sz="1200" dirty="0">
                <a:solidFill>
                  <a:schemeClr val="tx1"/>
                </a:solidFill>
              </a:rPr>
              <a:t>分、または週に何日でも、任意の時間の約束をサポートする無料の聖書読書プランがあります。</a:t>
            </a:r>
            <a:endParaRPr lang="en-US" sz="1200" dirty="0"/>
          </a:p>
        </p:txBody>
      </p:sp>
      <p:cxnSp>
        <p:nvCxnSpPr>
          <p:cNvPr id="49" name="Straight Arrow Connector 48">
            <a:extLst>
              <a:ext uri="{FF2B5EF4-FFF2-40B4-BE49-F238E27FC236}">
                <a16:creationId xmlns:a16="http://schemas.microsoft.com/office/drawing/2014/main" id="{2838D246-A886-4460-98BF-0FD5523AA22F}"/>
              </a:ext>
            </a:extLst>
          </p:cNvPr>
          <p:cNvCxnSpPr>
            <a:cxnSpLocks/>
            <a:stCxn id="31" idx="3"/>
            <a:endCxn id="45" idx="1"/>
          </p:cNvCxnSpPr>
          <p:nvPr/>
        </p:nvCxnSpPr>
        <p:spPr>
          <a:xfrm>
            <a:off x="4035637" y="3031002"/>
            <a:ext cx="405497" cy="208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8A8C0B91-4541-4320-B481-3EA157A2CEF4}"/>
              </a:ext>
            </a:extLst>
          </p:cNvPr>
          <p:cNvSpPr/>
          <p:nvPr/>
        </p:nvSpPr>
        <p:spPr>
          <a:xfrm>
            <a:off x="4728786" y="5057230"/>
            <a:ext cx="2607098" cy="105156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WBP </a:t>
            </a:r>
            <a:r>
              <a:rPr lang="ja-JP" altLang="en-US" sz="1200" dirty="0">
                <a:solidFill>
                  <a:schemeClr val="tx1"/>
                </a:solidFill>
              </a:rPr>
              <a:t>は、読みやすい翻訳で無料プランを提供しています。 最大のタスクでも、管理しやすい小さなステップに分割すると実行可能になります。</a:t>
            </a:r>
            <a:endParaRPr lang="en-US" sz="1200" dirty="0">
              <a:solidFill>
                <a:schemeClr val="tx1"/>
              </a:solidFill>
            </a:endParaRPr>
          </a:p>
        </p:txBody>
      </p:sp>
      <p:sp>
        <p:nvSpPr>
          <p:cNvPr id="54" name="Rectangle 53">
            <a:extLst>
              <a:ext uri="{FF2B5EF4-FFF2-40B4-BE49-F238E27FC236}">
                <a16:creationId xmlns:a16="http://schemas.microsoft.com/office/drawing/2014/main" id="{C3D87B91-0B85-4841-9DFC-B6B8F6ACE59D}"/>
              </a:ext>
            </a:extLst>
          </p:cNvPr>
          <p:cNvSpPr/>
          <p:nvPr/>
        </p:nvSpPr>
        <p:spPr>
          <a:xfrm>
            <a:off x="10016793" y="2198322"/>
            <a:ext cx="596364"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55" name="Rectangle 54">
            <a:extLst>
              <a:ext uri="{FF2B5EF4-FFF2-40B4-BE49-F238E27FC236}">
                <a16:creationId xmlns:a16="http://schemas.microsoft.com/office/drawing/2014/main" id="{4E0C07D2-CBF0-4CCE-80BC-A7242AD03156}"/>
              </a:ext>
            </a:extLst>
          </p:cNvPr>
          <p:cNvSpPr/>
          <p:nvPr/>
        </p:nvSpPr>
        <p:spPr>
          <a:xfrm>
            <a:off x="8678246" y="2700929"/>
            <a:ext cx="1498335" cy="97400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読書計画により、タスクがより管理しやすくなりましたか</a:t>
            </a:r>
            <a:r>
              <a:rPr lang="en-US" altLang="ja-JP" sz="1200" dirty="0">
                <a:solidFill>
                  <a:schemeClr val="tx1"/>
                </a:solidFill>
              </a:rPr>
              <a:t>?</a:t>
            </a:r>
            <a:endParaRPr lang="en-US" sz="1200" dirty="0"/>
          </a:p>
        </p:txBody>
      </p:sp>
      <p:sp>
        <p:nvSpPr>
          <p:cNvPr id="59" name="Rectangle 58">
            <a:extLst>
              <a:ext uri="{FF2B5EF4-FFF2-40B4-BE49-F238E27FC236}">
                <a16:creationId xmlns:a16="http://schemas.microsoft.com/office/drawing/2014/main" id="{F91485DB-6D8D-4E04-8560-554A749E3BD7}"/>
              </a:ext>
            </a:extLst>
          </p:cNvPr>
          <p:cNvSpPr/>
          <p:nvPr/>
        </p:nvSpPr>
        <p:spPr>
          <a:xfrm>
            <a:off x="10587137" y="2693474"/>
            <a:ext cx="1505741" cy="107613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カスタム作成の読書計画があれば、タスクがより管理しやすくなったでしょうか</a:t>
            </a:r>
            <a:r>
              <a:rPr lang="en-US" altLang="ja-JP" sz="1200" dirty="0">
                <a:solidFill>
                  <a:schemeClr val="tx1"/>
                </a:solidFill>
              </a:rPr>
              <a:t>?</a:t>
            </a:r>
            <a:endParaRPr lang="en-US" sz="1200" dirty="0"/>
          </a:p>
        </p:txBody>
      </p:sp>
      <p:sp>
        <p:nvSpPr>
          <p:cNvPr id="64" name="Rectangle 63">
            <a:extLst>
              <a:ext uri="{FF2B5EF4-FFF2-40B4-BE49-F238E27FC236}">
                <a16:creationId xmlns:a16="http://schemas.microsoft.com/office/drawing/2014/main" id="{ABC027EA-F218-4D89-A019-EE9DB8C396A1}"/>
              </a:ext>
            </a:extLst>
          </p:cNvPr>
          <p:cNvSpPr/>
          <p:nvPr/>
        </p:nvSpPr>
        <p:spPr>
          <a:xfrm>
            <a:off x="10147815" y="2904293"/>
            <a:ext cx="44786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sp>
        <p:nvSpPr>
          <p:cNvPr id="66" name="Rectangle 65">
            <a:extLst>
              <a:ext uri="{FF2B5EF4-FFF2-40B4-BE49-F238E27FC236}">
                <a16:creationId xmlns:a16="http://schemas.microsoft.com/office/drawing/2014/main" id="{752EF3B8-D25A-4A2E-8535-46E8ECB9DBDD}"/>
              </a:ext>
            </a:extLst>
          </p:cNvPr>
          <p:cNvSpPr/>
          <p:nvPr/>
        </p:nvSpPr>
        <p:spPr>
          <a:xfrm>
            <a:off x="7413916" y="5059675"/>
            <a:ext cx="2039615" cy="104503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WBP</a:t>
            </a:r>
            <a:r>
              <a:rPr lang="ja-JP" altLang="en-US" sz="1200" dirty="0">
                <a:solidFill>
                  <a:schemeClr val="tx1"/>
                </a:solidFill>
              </a:rPr>
              <a:t>では、聖書を読むことが私たちのすべての人生に多大な利益をもたらすと信じています。</a:t>
            </a:r>
            <a:endParaRPr lang="en-US" sz="1200" dirty="0"/>
          </a:p>
        </p:txBody>
      </p:sp>
      <p:cxnSp>
        <p:nvCxnSpPr>
          <p:cNvPr id="69" name="Connector: Elbow 68">
            <a:extLst>
              <a:ext uri="{FF2B5EF4-FFF2-40B4-BE49-F238E27FC236}">
                <a16:creationId xmlns:a16="http://schemas.microsoft.com/office/drawing/2014/main" id="{9FCE411F-8773-4396-B030-1621DA3BDFCA}"/>
              </a:ext>
            </a:extLst>
          </p:cNvPr>
          <p:cNvCxnSpPr>
            <a:cxnSpLocks/>
            <a:stCxn id="17" idx="2"/>
            <a:endCxn id="66" idx="0"/>
          </p:cNvCxnSpPr>
          <p:nvPr/>
        </p:nvCxnSpPr>
        <p:spPr>
          <a:xfrm rot="16200000" flipH="1">
            <a:off x="7207393" y="3833343"/>
            <a:ext cx="1459719" cy="99294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0" name="Rectangle 69">
            <a:extLst>
              <a:ext uri="{FF2B5EF4-FFF2-40B4-BE49-F238E27FC236}">
                <a16:creationId xmlns:a16="http://schemas.microsoft.com/office/drawing/2014/main" id="{9C445FB0-3DF6-4678-A282-F7F06CF367C9}"/>
              </a:ext>
            </a:extLst>
          </p:cNvPr>
          <p:cNvSpPr/>
          <p:nvPr/>
        </p:nvSpPr>
        <p:spPr>
          <a:xfrm>
            <a:off x="9585588" y="5057231"/>
            <a:ext cx="1483801" cy="104437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どのプランを使用しましたか</a:t>
            </a:r>
            <a:r>
              <a:rPr lang="en-US" altLang="ja-JP" sz="1200" dirty="0">
                <a:solidFill>
                  <a:schemeClr val="tx1"/>
                </a:solidFill>
              </a:rPr>
              <a:t>? WBP </a:t>
            </a:r>
            <a:r>
              <a:rPr lang="ja-JP" altLang="en-US" sz="1200" dirty="0">
                <a:solidFill>
                  <a:schemeClr val="tx1"/>
                </a:solidFill>
              </a:rPr>
              <a:t>には多種多様な選択肢があります。</a:t>
            </a:r>
            <a:endParaRPr lang="en-US" sz="1200" dirty="0"/>
          </a:p>
        </p:txBody>
      </p:sp>
      <p:cxnSp>
        <p:nvCxnSpPr>
          <p:cNvPr id="71" name="Connector: Elbow 70">
            <a:extLst>
              <a:ext uri="{FF2B5EF4-FFF2-40B4-BE49-F238E27FC236}">
                <a16:creationId xmlns:a16="http://schemas.microsoft.com/office/drawing/2014/main" id="{B8B1E9C3-B803-4EC5-B4B2-6583F01A87F3}"/>
              </a:ext>
            </a:extLst>
          </p:cNvPr>
          <p:cNvCxnSpPr>
            <a:cxnSpLocks/>
            <a:stCxn id="55" idx="2"/>
            <a:endCxn id="70" idx="0"/>
          </p:cNvCxnSpPr>
          <p:nvPr/>
        </p:nvCxnSpPr>
        <p:spPr>
          <a:xfrm rot="16200000" flipH="1">
            <a:off x="9186303" y="3916044"/>
            <a:ext cx="1382297" cy="90007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Rectangle 73">
            <a:extLst>
              <a:ext uri="{FF2B5EF4-FFF2-40B4-BE49-F238E27FC236}">
                <a16:creationId xmlns:a16="http://schemas.microsoft.com/office/drawing/2014/main" id="{3CDCAD7D-CDDB-4A48-9057-12EDBADBCB30}"/>
              </a:ext>
            </a:extLst>
          </p:cNvPr>
          <p:cNvSpPr/>
          <p:nvPr/>
        </p:nvSpPr>
        <p:spPr>
          <a:xfrm>
            <a:off x="11174286" y="5060337"/>
            <a:ext cx="823913" cy="104126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WBP</a:t>
            </a:r>
            <a:r>
              <a:rPr lang="ja-JP" altLang="en-US" sz="1200" dirty="0">
                <a:solidFill>
                  <a:schemeClr val="tx1"/>
                </a:solidFill>
              </a:rPr>
              <a:t>で無料プランをお試しください</a:t>
            </a:r>
            <a:endParaRPr lang="en-US" sz="1200" dirty="0"/>
          </a:p>
        </p:txBody>
      </p:sp>
      <p:sp>
        <p:nvSpPr>
          <p:cNvPr id="75" name="Rectangle 74">
            <a:extLst>
              <a:ext uri="{FF2B5EF4-FFF2-40B4-BE49-F238E27FC236}">
                <a16:creationId xmlns:a16="http://schemas.microsoft.com/office/drawing/2014/main" id="{FF266FCB-EE27-4D5F-B6CD-DE1596012606}"/>
              </a:ext>
            </a:extLst>
          </p:cNvPr>
          <p:cNvSpPr/>
          <p:nvPr/>
        </p:nvSpPr>
        <p:spPr>
          <a:xfrm>
            <a:off x="11376264" y="3890211"/>
            <a:ext cx="621933"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83" name="Rectangle 82">
            <a:extLst>
              <a:ext uri="{FF2B5EF4-FFF2-40B4-BE49-F238E27FC236}">
                <a16:creationId xmlns:a16="http://schemas.microsoft.com/office/drawing/2014/main" id="{4E82EE45-9E43-4C22-B186-F1516775F646}"/>
              </a:ext>
            </a:extLst>
          </p:cNvPr>
          <p:cNvSpPr/>
          <p:nvPr/>
        </p:nvSpPr>
        <p:spPr>
          <a:xfrm>
            <a:off x="9598460" y="4018778"/>
            <a:ext cx="578121"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87" name="Rectangle 86">
            <a:extLst>
              <a:ext uri="{FF2B5EF4-FFF2-40B4-BE49-F238E27FC236}">
                <a16:creationId xmlns:a16="http://schemas.microsoft.com/office/drawing/2014/main" id="{DE889FA4-85D2-4EEA-B3FC-DE545BE30252}"/>
              </a:ext>
            </a:extLst>
          </p:cNvPr>
          <p:cNvSpPr/>
          <p:nvPr/>
        </p:nvSpPr>
        <p:spPr>
          <a:xfrm>
            <a:off x="11379375" y="4042611"/>
            <a:ext cx="683682"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sp>
        <p:nvSpPr>
          <p:cNvPr id="91" name="Rectangle 90">
            <a:extLst>
              <a:ext uri="{FF2B5EF4-FFF2-40B4-BE49-F238E27FC236}">
                <a16:creationId xmlns:a16="http://schemas.microsoft.com/office/drawing/2014/main" id="{0C0DD4B1-EFBD-4271-9763-3B54FD6F5087}"/>
              </a:ext>
            </a:extLst>
          </p:cNvPr>
          <p:cNvSpPr/>
          <p:nvPr/>
        </p:nvSpPr>
        <p:spPr>
          <a:xfrm>
            <a:off x="93133" y="5057230"/>
            <a:ext cx="2166425" cy="1047479"/>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ja-JP" sz="1200" dirty="0">
                <a:solidFill>
                  <a:schemeClr val="tx1"/>
                </a:solidFill>
              </a:rPr>
              <a:t>WBP </a:t>
            </a:r>
            <a:r>
              <a:rPr lang="ja-JP" altLang="en-US" sz="1200" dirty="0">
                <a:solidFill>
                  <a:schemeClr val="tx1"/>
                </a:solidFill>
              </a:rPr>
              <a:t>は、時系列、</a:t>
            </a:r>
            <a:r>
              <a:rPr lang="en-US" altLang="ja-JP" sz="1200" dirty="0">
                <a:solidFill>
                  <a:schemeClr val="tx1"/>
                </a:solidFill>
              </a:rPr>
              <a:t>M'Cheyne </a:t>
            </a:r>
            <a:r>
              <a:rPr lang="ja-JP" altLang="en-US" sz="1200" dirty="0">
                <a:solidFill>
                  <a:schemeClr val="tx1"/>
                </a:solidFill>
              </a:rPr>
              <a:t>などの複数のテーマを備えた無料プランを提供して、多様性を追加します</a:t>
            </a:r>
            <a:endParaRPr lang="en-US" sz="1200" dirty="0"/>
          </a:p>
        </p:txBody>
      </p:sp>
      <p:sp>
        <p:nvSpPr>
          <p:cNvPr id="57" name="Rectangle 56">
            <a:extLst>
              <a:ext uri="{FF2B5EF4-FFF2-40B4-BE49-F238E27FC236}">
                <a16:creationId xmlns:a16="http://schemas.microsoft.com/office/drawing/2014/main" id="{7904846B-A7C0-4C13-9BEE-44C0F1EC7F48}"/>
              </a:ext>
            </a:extLst>
          </p:cNvPr>
          <p:cNvSpPr/>
          <p:nvPr/>
        </p:nvSpPr>
        <p:spPr>
          <a:xfrm>
            <a:off x="206087" y="2693938"/>
            <a:ext cx="1691939" cy="6643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つまらない</a:t>
            </a:r>
            <a:r>
              <a:rPr lang="en-US" altLang="ja-JP" sz="1200" dirty="0">
                <a:solidFill>
                  <a:schemeClr val="tx1"/>
                </a:solidFill>
              </a:rPr>
              <a:t>?</a:t>
            </a:r>
            <a:endParaRPr lang="en-US" sz="1200" dirty="0">
              <a:solidFill>
                <a:schemeClr val="tx1"/>
              </a:solidFill>
            </a:endParaRPr>
          </a:p>
        </p:txBody>
      </p:sp>
      <p:cxnSp>
        <p:nvCxnSpPr>
          <p:cNvPr id="9" name="Straight Arrow Connector 8">
            <a:extLst>
              <a:ext uri="{FF2B5EF4-FFF2-40B4-BE49-F238E27FC236}">
                <a16:creationId xmlns:a16="http://schemas.microsoft.com/office/drawing/2014/main" id="{908395BF-2372-4C75-84AD-F054CD05BDAE}"/>
              </a:ext>
            </a:extLst>
          </p:cNvPr>
          <p:cNvCxnSpPr>
            <a:stCxn id="31" idx="1"/>
            <a:endCxn id="57" idx="3"/>
          </p:cNvCxnSpPr>
          <p:nvPr/>
        </p:nvCxnSpPr>
        <p:spPr>
          <a:xfrm flipH="1" flipV="1">
            <a:off x="1898026" y="3026095"/>
            <a:ext cx="445672" cy="490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4" name="Connector: Elbow 33">
            <a:extLst>
              <a:ext uri="{FF2B5EF4-FFF2-40B4-BE49-F238E27FC236}">
                <a16:creationId xmlns:a16="http://schemas.microsoft.com/office/drawing/2014/main" id="{23D704D2-4C65-49EC-8C66-5B25E1F521D3}"/>
              </a:ext>
            </a:extLst>
          </p:cNvPr>
          <p:cNvCxnSpPr>
            <a:cxnSpLocks/>
            <a:stCxn id="59" idx="2"/>
            <a:endCxn id="74" idx="0"/>
          </p:cNvCxnSpPr>
          <p:nvPr/>
        </p:nvCxnSpPr>
        <p:spPr>
          <a:xfrm rot="16200000" flipH="1">
            <a:off x="10817761" y="4291855"/>
            <a:ext cx="1290728" cy="24623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8" name="Connector: Elbow 37">
            <a:extLst>
              <a:ext uri="{FF2B5EF4-FFF2-40B4-BE49-F238E27FC236}">
                <a16:creationId xmlns:a16="http://schemas.microsoft.com/office/drawing/2014/main" id="{B3F1FE61-A883-4467-9A0D-0F66C1FA9F5D}"/>
              </a:ext>
            </a:extLst>
          </p:cNvPr>
          <p:cNvCxnSpPr>
            <a:cxnSpLocks/>
            <a:stCxn id="45" idx="2"/>
            <a:endCxn id="50" idx="0"/>
          </p:cNvCxnSpPr>
          <p:nvPr/>
        </p:nvCxnSpPr>
        <p:spPr>
          <a:xfrm rot="16200000" flipH="1">
            <a:off x="4863732" y="3888627"/>
            <a:ext cx="1691988" cy="645217"/>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77" name="Rectangle 76">
            <a:extLst>
              <a:ext uri="{FF2B5EF4-FFF2-40B4-BE49-F238E27FC236}">
                <a16:creationId xmlns:a16="http://schemas.microsoft.com/office/drawing/2014/main" id="{E0CA2629-5E03-4504-BE1E-E6AA50570946}"/>
              </a:ext>
            </a:extLst>
          </p:cNvPr>
          <p:cNvSpPr/>
          <p:nvPr/>
        </p:nvSpPr>
        <p:spPr>
          <a:xfrm>
            <a:off x="94581" y="6159973"/>
            <a:ext cx="11903617" cy="65639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聖書を読もうとして失敗した場合は、</a:t>
            </a:r>
            <a:r>
              <a:rPr lang="en-US" altLang="ja-JP" sz="1200" dirty="0">
                <a:solidFill>
                  <a:schemeClr val="tx1"/>
                </a:solidFill>
              </a:rPr>
              <a:t>https://worldbibleplans.com </a:t>
            </a:r>
            <a:r>
              <a:rPr lang="ja-JP" altLang="en-US" sz="1200" dirty="0">
                <a:solidFill>
                  <a:schemeClr val="tx1"/>
                </a:solidFill>
              </a:rPr>
              <a:t>にアクセスして、無料のカスタム聖書読書プランを作成してください。 さまざまな言語、翻訳、時間の約束、テーマ、電子書籍形式から選択できます。 これは簡単です。 計画を作成し、</a:t>
            </a:r>
            <a:r>
              <a:rPr lang="en-US" altLang="ja-JP" sz="1200" dirty="0">
                <a:solidFill>
                  <a:schemeClr val="tx1"/>
                </a:solidFill>
              </a:rPr>
              <a:t>WBP </a:t>
            </a:r>
            <a:r>
              <a:rPr lang="ja-JP" altLang="en-US" sz="1200" dirty="0">
                <a:solidFill>
                  <a:schemeClr val="tx1"/>
                </a:solidFill>
              </a:rPr>
              <a:t>がそれを作成し、</a:t>
            </a:r>
            <a:r>
              <a:rPr lang="en-US" altLang="ja-JP" sz="1200" dirty="0">
                <a:solidFill>
                  <a:schemeClr val="tx1"/>
                </a:solidFill>
              </a:rPr>
              <a:t>1 </a:t>
            </a:r>
            <a:r>
              <a:rPr lang="ja-JP" altLang="en-US" sz="1200" dirty="0">
                <a:solidFill>
                  <a:schemeClr val="tx1"/>
                </a:solidFill>
              </a:rPr>
              <a:t>日以内に、聖句の有無にかかわらず、カスタムで作成した聖書読書プランをダウンロードするためのリンクが届きます。 すべてが無料だと言いましたか</a:t>
            </a:r>
            <a:r>
              <a:rPr lang="en-US" altLang="ja-JP" sz="1200" dirty="0">
                <a:solidFill>
                  <a:schemeClr val="tx1"/>
                </a:solidFill>
              </a:rPr>
              <a:t>?</a:t>
            </a:r>
            <a:endParaRPr lang="en-US" sz="1200" dirty="0"/>
          </a:p>
        </p:txBody>
      </p:sp>
      <p:cxnSp>
        <p:nvCxnSpPr>
          <p:cNvPr id="58" name="Straight Arrow Connector 57">
            <a:extLst>
              <a:ext uri="{FF2B5EF4-FFF2-40B4-BE49-F238E27FC236}">
                <a16:creationId xmlns:a16="http://schemas.microsoft.com/office/drawing/2014/main" id="{90756889-93FF-4700-82A3-156AC089886A}"/>
              </a:ext>
            </a:extLst>
          </p:cNvPr>
          <p:cNvCxnSpPr>
            <a:cxnSpLocks/>
            <a:endCxn id="26" idx="1"/>
          </p:cNvCxnSpPr>
          <p:nvPr/>
        </p:nvCxnSpPr>
        <p:spPr>
          <a:xfrm>
            <a:off x="9372720" y="1907967"/>
            <a:ext cx="1186419" cy="14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7" name="Connector: Elbow 96">
            <a:extLst>
              <a:ext uri="{FF2B5EF4-FFF2-40B4-BE49-F238E27FC236}">
                <a16:creationId xmlns:a16="http://schemas.microsoft.com/office/drawing/2014/main" id="{600C5535-D3CC-4A26-8CF9-A8C4506CFC20}"/>
              </a:ext>
            </a:extLst>
          </p:cNvPr>
          <p:cNvCxnSpPr>
            <a:cxnSpLocks/>
          </p:cNvCxnSpPr>
          <p:nvPr/>
        </p:nvCxnSpPr>
        <p:spPr>
          <a:xfrm>
            <a:off x="10176581" y="3178601"/>
            <a:ext cx="410556" cy="2494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00" name="Rectangle 99">
            <a:extLst>
              <a:ext uri="{FF2B5EF4-FFF2-40B4-BE49-F238E27FC236}">
                <a16:creationId xmlns:a16="http://schemas.microsoft.com/office/drawing/2014/main" id="{B85A545C-B14F-4D8A-8DAB-C1C3E2714541}"/>
              </a:ext>
            </a:extLst>
          </p:cNvPr>
          <p:cNvSpPr/>
          <p:nvPr/>
        </p:nvSpPr>
        <p:spPr>
          <a:xfrm>
            <a:off x="1066803" y="3781728"/>
            <a:ext cx="62007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101" name="Rectangle 100">
            <a:extLst>
              <a:ext uri="{FF2B5EF4-FFF2-40B4-BE49-F238E27FC236}">
                <a16:creationId xmlns:a16="http://schemas.microsoft.com/office/drawing/2014/main" id="{73F05AE0-844E-48C4-83E1-45C7E6040743}"/>
              </a:ext>
            </a:extLst>
          </p:cNvPr>
          <p:cNvSpPr/>
          <p:nvPr/>
        </p:nvSpPr>
        <p:spPr>
          <a:xfrm>
            <a:off x="5340221" y="3819046"/>
            <a:ext cx="56193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102" name="Rectangle 101">
            <a:extLst>
              <a:ext uri="{FF2B5EF4-FFF2-40B4-BE49-F238E27FC236}">
                <a16:creationId xmlns:a16="http://schemas.microsoft.com/office/drawing/2014/main" id="{E8D90312-74C4-43BA-9E14-D5A31174EEAC}"/>
              </a:ext>
            </a:extLst>
          </p:cNvPr>
          <p:cNvSpPr/>
          <p:nvPr/>
        </p:nvSpPr>
        <p:spPr>
          <a:xfrm>
            <a:off x="3107839" y="4522223"/>
            <a:ext cx="744990"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cxnSp>
        <p:nvCxnSpPr>
          <p:cNvPr id="107" name="Connector: Elbow 106">
            <a:extLst>
              <a:ext uri="{FF2B5EF4-FFF2-40B4-BE49-F238E27FC236}">
                <a16:creationId xmlns:a16="http://schemas.microsoft.com/office/drawing/2014/main" id="{FC16EE73-F35C-49B3-B5B6-02AA810616D3}"/>
              </a:ext>
            </a:extLst>
          </p:cNvPr>
          <p:cNvCxnSpPr>
            <a:cxnSpLocks/>
            <a:stCxn id="57" idx="2"/>
          </p:cNvCxnSpPr>
          <p:nvPr/>
        </p:nvCxnSpPr>
        <p:spPr>
          <a:xfrm rot="16200000" flipH="1">
            <a:off x="642672" y="3767636"/>
            <a:ext cx="1664741" cy="84597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4" name="Connector: Elbow 113">
            <a:extLst>
              <a:ext uri="{FF2B5EF4-FFF2-40B4-BE49-F238E27FC236}">
                <a16:creationId xmlns:a16="http://schemas.microsoft.com/office/drawing/2014/main" id="{2FED51BE-3B38-49F1-8C2E-F3E10969A789}"/>
              </a:ext>
            </a:extLst>
          </p:cNvPr>
          <p:cNvCxnSpPr>
            <a:cxnSpLocks/>
            <a:stCxn id="36" idx="2"/>
            <a:endCxn id="46" idx="0"/>
          </p:cNvCxnSpPr>
          <p:nvPr/>
        </p:nvCxnSpPr>
        <p:spPr>
          <a:xfrm rot="16200000" flipH="1">
            <a:off x="2830368" y="4379542"/>
            <a:ext cx="537452" cy="82281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2" name="Connector: Elbow 121">
            <a:extLst>
              <a:ext uri="{FF2B5EF4-FFF2-40B4-BE49-F238E27FC236}">
                <a16:creationId xmlns:a16="http://schemas.microsoft.com/office/drawing/2014/main" id="{D74091AA-53CB-4DBC-9EF4-C97775319DAB}"/>
              </a:ext>
            </a:extLst>
          </p:cNvPr>
          <p:cNvCxnSpPr>
            <a:cxnSpLocks/>
            <a:stCxn id="10" idx="2"/>
            <a:endCxn id="17" idx="0"/>
          </p:cNvCxnSpPr>
          <p:nvPr/>
        </p:nvCxnSpPr>
        <p:spPr>
          <a:xfrm rot="5400000">
            <a:off x="7731758" y="1985693"/>
            <a:ext cx="410592" cy="99254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4" name="Connector: Elbow 123">
            <a:extLst>
              <a:ext uri="{FF2B5EF4-FFF2-40B4-BE49-F238E27FC236}">
                <a16:creationId xmlns:a16="http://schemas.microsoft.com/office/drawing/2014/main" id="{784EA9DD-0787-4C8C-B210-4443E0CB625E}"/>
              </a:ext>
            </a:extLst>
          </p:cNvPr>
          <p:cNvCxnSpPr>
            <a:stCxn id="26" idx="2"/>
            <a:endCxn id="55" idx="0"/>
          </p:cNvCxnSpPr>
          <p:nvPr/>
        </p:nvCxnSpPr>
        <p:spPr>
          <a:xfrm rot="5400000">
            <a:off x="10155406" y="1563257"/>
            <a:ext cx="409680" cy="1865664"/>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8" name="Connector: Elbow 127">
            <a:extLst>
              <a:ext uri="{FF2B5EF4-FFF2-40B4-BE49-F238E27FC236}">
                <a16:creationId xmlns:a16="http://schemas.microsoft.com/office/drawing/2014/main" id="{DA598EC9-8546-48ED-AFF0-6334D14D4F58}"/>
              </a:ext>
            </a:extLst>
          </p:cNvPr>
          <p:cNvCxnSpPr>
            <a:stCxn id="26" idx="2"/>
            <a:endCxn id="59" idx="0"/>
          </p:cNvCxnSpPr>
          <p:nvPr/>
        </p:nvCxnSpPr>
        <p:spPr>
          <a:xfrm rot="16200000" flipH="1">
            <a:off x="11115431" y="2468896"/>
            <a:ext cx="402225" cy="46930"/>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129" name="Rectangle 128">
            <a:extLst>
              <a:ext uri="{FF2B5EF4-FFF2-40B4-BE49-F238E27FC236}">
                <a16:creationId xmlns:a16="http://schemas.microsoft.com/office/drawing/2014/main" id="{A43284D4-899B-49F1-B420-96E58200646D}"/>
              </a:ext>
            </a:extLst>
          </p:cNvPr>
          <p:cNvSpPr/>
          <p:nvPr/>
        </p:nvSpPr>
        <p:spPr>
          <a:xfrm>
            <a:off x="11307916" y="2319574"/>
            <a:ext cx="712015"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いいえ</a:t>
            </a:r>
            <a:endParaRPr lang="en-US" sz="1200" dirty="0">
              <a:solidFill>
                <a:schemeClr val="tx1"/>
              </a:solidFill>
            </a:endParaRPr>
          </a:p>
        </p:txBody>
      </p:sp>
      <p:sp>
        <p:nvSpPr>
          <p:cNvPr id="134" name="Rectangle 133">
            <a:extLst>
              <a:ext uri="{FF2B5EF4-FFF2-40B4-BE49-F238E27FC236}">
                <a16:creationId xmlns:a16="http://schemas.microsoft.com/office/drawing/2014/main" id="{A22B5532-94EC-4A66-8531-002BF01C3015}"/>
              </a:ext>
            </a:extLst>
          </p:cNvPr>
          <p:cNvSpPr/>
          <p:nvPr/>
        </p:nvSpPr>
        <p:spPr>
          <a:xfrm>
            <a:off x="7460839" y="4012206"/>
            <a:ext cx="652029" cy="3175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はい</a:t>
            </a:r>
            <a:endParaRPr lang="en-US" sz="1200" dirty="0">
              <a:solidFill>
                <a:schemeClr val="tx1"/>
              </a:solidFill>
            </a:endParaRPr>
          </a:p>
        </p:txBody>
      </p:sp>
      <p:sp>
        <p:nvSpPr>
          <p:cNvPr id="63" name="Rectangle 62">
            <a:extLst>
              <a:ext uri="{FF2B5EF4-FFF2-40B4-BE49-F238E27FC236}">
                <a16:creationId xmlns:a16="http://schemas.microsoft.com/office/drawing/2014/main" id="{84378D6A-7323-430F-AB72-CE4A9AB97E3E}"/>
              </a:ext>
            </a:extLst>
          </p:cNvPr>
          <p:cNvSpPr/>
          <p:nvPr/>
        </p:nvSpPr>
        <p:spPr>
          <a:xfrm>
            <a:off x="3506833" y="3789171"/>
            <a:ext cx="1383585" cy="73740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dirty="0">
                <a:solidFill>
                  <a:schemeClr val="tx1"/>
                </a:solidFill>
              </a:rPr>
              <a:t>経典を含むプランは高すぎますか</a:t>
            </a:r>
            <a:r>
              <a:rPr lang="en-US" altLang="ja-JP" sz="1200" dirty="0">
                <a:solidFill>
                  <a:schemeClr val="tx1"/>
                </a:solidFill>
              </a:rPr>
              <a:t>?</a:t>
            </a:r>
            <a:endParaRPr lang="en-US" sz="1200" dirty="0">
              <a:solidFill>
                <a:schemeClr val="tx1"/>
              </a:solidFill>
            </a:endParaRPr>
          </a:p>
        </p:txBody>
      </p:sp>
      <p:cxnSp>
        <p:nvCxnSpPr>
          <p:cNvPr id="19" name="Connector: Elbow 18">
            <a:extLst>
              <a:ext uri="{FF2B5EF4-FFF2-40B4-BE49-F238E27FC236}">
                <a16:creationId xmlns:a16="http://schemas.microsoft.com/office/drawing/2014/main" id="{52647C22-3073-4AE4-AD2C-C258DAE360F1}"/>
              </a:ext>
            </a:extLst>
          </p:cNvPr>
          <p:cNvCxnSpPr>
            <a:cxnSpLocks/>
            <a:stCxn id="31" idx="2"/>
            <a:endCxn id="36" idx="0"/>
          </p:cNvCxnSpPr>
          <p:nvPr/>
        </p:nvCxnSpPr>
        <p:spPr>
          <a:xfrm rot="5400000">
            <a:off x="2725867" y="3321020"/>
            <a:ext cx="425622" cy="501981"/>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nector: Elbow 21">
            <a:extLst>
              <a:ext uri="{FF2B5EF4-FFF2-40B4-BE49-F238E27FC236}">
                <a16:creationId xmlns:a16="http://schemas.microsoft.com/office/drawing/2014/main" id="{837C6AF1-E662-4051-AF3C-5D305AE64699}"/>
              </a:ext>
            </a:extLst>
          </p:cNvPr>
          <p:cNvCxnSpPr>
            <a:cxnSpLocks/>
            <a:stCxn id="31" idx="2"/>
            <a:endCxn id="63" idx="0"/>
          </p:cNvCxnSpPr>
          <p:nvPr/>
        </p:nvCxnSpPr>
        <p:spPr>
          <a:xfrm rot="16200000" flipH="1">
            <a:off x="3479161" y="3069706"/>
            <a:ext cx="429972" cy="100895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077B12A-0562-44FF-9312-125339C9B57B}"/>
              </a:ext>
            </a:extLst>
          </p:cNvPr>
          <p:cNvCxnSpPr>
            <a:cxnSpLocks/>
            <a:stCxn id="63" idx="2"/>
            <a:endCxn id="46" idx="0"/>
          </p:cNvCxnSpPr>
          <p:nvPr/>
        </p:nvCxnSpPr>
        <p:spPr>
          <a:xfrm rot="5400000">
            <a:off x="3588013" y="4449062"/>
            <a:ext cx="533102" cy="688125"/>
          </a:xfrm>
          <a:prstGeom prst="bentConnector3">
            <a:avLst>
              <a:gd name="adj1" fmla="val 50000"/>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160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テーマ</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2018760" y="944890"/>
            <a:ext cx="8915400" cy="5616170"/>
          </a:xfrm>
        </p:spPr>
        <p:txBody>
          <a:bodyPr>
            <a:normAutofit fontScale="70000" lnSpcReduction="20000"/>
          </a:bodyPr>
          <a:lstStyle/>
          <a:p>
            <a:r>
              <a:rPr lang="ja-JP" altLang="en-US" sz="2400" dirty="0"/>
              <a:t>テーマは聖書を読むさまざまな方法を提供します</a:t>
            </a:r>
            <a:endParaRPr lang="en-US" sz="2400" dirty="0"/>
          </a:p>
          <a:p>
            <a:pPr lvl="1"/>
            <a:r>
              <a:rPr lang="ja-JP" altLang="en-US" sz="2200" dirty="0"/>
              <a:t>いくつかのテーマは読書順を提供します</a:t>
            </a:r>
            <a:endParaRPr lang="en-US" sz="2200" dirty="0"/>
          </a:p>
          <a:p>
            <a:pPr lvl="2"/>
            <a:r>
              <a:rPr lang="ja-JP" altLang="en-US" sz="2000" dirty="0"/>
              <a:t>例</a:t>
            </a:r>
            <a:r>
              <a:rPr lang="en-US" altLang="ja-JP" sz="2000" dirty="0"/>
              <a:t>:</a:t>
            </a:r>
            <a:endParaRPr lang="en-US" sz="2000" dirty="0"/>
          </a:p>
          <a:p>
            <a:pPr lvl="3"/>
            <a:r>
              <a:rPr lang="ja-JP" altLang="en-US" sz="1800" dirty="0"/>
              <a:t>ストレート</a:t>
            </a:r>
            <a:r>
              <a:rPr lang="en-US" altLang="ja-JP" sz="1800" dirty="0"/>
              <a:t>(</a:t>
            </a:r>
            <a:r>
              <a:rPr lang="ja-JP" altLang="en-US" sz="1800" dirty="0"/>
              <a:t>創世記から黙示録まで</a:t>
            </a:r>
            <a:r>
              <a:rPr lang="en-US" altLang="ja-JP" sz="1800" dirty="0"/>
              <a:t>)</a:t>
            </a:r>
            <a:endParaRPr lang="en-US" sz="1800" dirty="0"/>
          </a:p>
          <a:p>
            <a:pPr lvl="3"/>
            <a:r>
              <a:rPr lang="ja-JP" altLang="en-US" sz="1800" dirty="0"/>
              <a:t>年代順</a:t>
            </a:r>
            <a:endParaRPr lang="en-US" sz="1600" dirty="0"/>
          </a:p>
          <a:p>
            <a:pPr lvl="1"/>
            <a:r>
              <a:rPr lang="ja-JP" altLang="en-US" sz="2200" dirty="0"/>
              <a:t>また、特定のアイデアに集中させたり、聖書を意味のある形で提示したりするテーマもあります</a:t>
            </a:r>
            <a:endParaRPr lang="en-US" sz="2200" dirty="0"/>
          </a:p>
          <a:p>
            <a:pPr lvl="2"/>
            <a:r>
              <a:rPr lang="ja-JP" altLang="en-US" sz="2000" dirty="0"/>
              <a:t>例</a:t>
            </a:r>
            <a:r>
              <a:rPr lang="en-US" altLang="ja-JP" sz="2000" dirty="0"/>
              <a:t>:</a:t>
            </a:r>
            <a:endParaRPr lang="en-US" sz="2200" dirty="0"/>
          </a:p>
          <a:p>
            <a:pPr lvl="3"/>
            <a:r>
              <a:rPr lang="ja-JP" altLang="en-US" sz="1800" dirty="0"/>
              <a:t>ジャンルベース</a:t>
            </a:r>
            <a:endParaRPr lang="en-US" sz="1800" dirty="0"/>
          </a:p>
          <a:p>
            <a:pPr lvl="3"/>
            <a:r>
              <a:rPr lang="ja-JP" altLang="en-US" sz="1800" dirty="0"/>
              <a:t>マクチェイン</a:t>
            </a:r>
            <a:endParaRPr lang="en-US" sz="1800" dirty="0"/>
          </a:p>
          <a:p>
            <a:pPr lvl="1"/>
            <a:r>
              <a:rPr lang="ja-JP" altLang="en-US" sz="2200" dirty="0"/>
              <a:t>テーマによっては、一冊の本やいくつかの本に集中するものもあります</a:t>
            </a:r>
            <a:endParaRPr lang="en-US" sz="2200" dirty="0"/>
          </a:p>
          <a:p>
            <a:pPr lvl="2"/>
            <a:r>
              <a:rPr lang="ja-JP" altLang="en-US" sz="2000" dirty="0"/>
              <a:t>例</a:t>
            </a:r>
            <a:r>
              <a:rPr lang="en-US" altLang="ja-JP" sz="2000" dirty="0"/>
              <a:t>:</a:t>
            </a:r>
            <a:endParaRPr lang="en-US" sz="2000" dirty="0"/>
          </a:p>
          <a:p>
            <a:pPr lvl="3"/>
            <a:r>
              <a:rPr lang="en-US" altLang="ja-JP" sz="1800" dirty="0"/>
              <a:t>1</a:t>
            </a:r>
            <a:r>
              <a:rPr lang="ja-JP" altLang="en-US" sz="1800" dirty="0"/>
              <a:t>冊のディープダイブ</a:t>
            </a:r>
            <a:endParaRPr lang="en-US" sz="1800" dirty="0"/>
          </a:p>
          <a:p>
            <a:pPr lvl="3"/>
            <a:r>
              <a:rPr lang="ja-JP" altLang="en-US" sz="1800" dirty="0"/>
              <a:t>使徒たちとパウロ</a:t>
            </a:r>
            <a:endParaRPr lang="en-US" sz="1800" dirty="0"/>
          </a:p>
          <a:p>
            <a:pPr lvl="2"/>
            <a:endParaRPr lang="en-US" sz="2000" dirty="0"/>
          </a:p>
          <a:p>
            <a:pPr marL="0" indent="0">
              <a:buNone/>
            </a:pPr>
            <a:r>
              <a:rPr lang="ja-JP" altLang="en-US" sz="2400" dirty="0"/>
              <a:t>すべてのテーマは、メニューからアクセスできるリーディングプランページで詳細に説明されています</a:t>
            </a:r>
            <a:endParaRPr lang="en-US" sz="2400" dirty="0"/>
          </a:p>
          <a:p>
            <a:pPr marL="0" indent="0">
              <a:buNone/>
            </a:pPr>
            <a:endParaRPr lang="en-US" sz="2400" dirty="0"/>
          </a:p>
          <a:p>
            <a:pPr marL="0" indent="0">
              <a:buNone/>
            </a:pPr>
            <a:r>
              <a:rPr lang="ja-JP" altLang="en-US" sz="2400" dirty="0"/>
              <a:t>自分に合ったテーマを見つけましょう</a:t>
            </a:r>
            <a:endParaRPr lang="en-US" sz="2400" dirty="0"/>
          </a:p>
          <a:p>
            <a:pPr lvl="1"/>
            <a:endParaRPr lang="en-US" dirty="0"/>
          </a:p>
        </p:txBody>
      </p:sp>
    </p:spTree>
    <p:extLst>
      <p:ext uri="{BB962C8B-B14F-4D97-AF65-F5344CB8AC3E}">
        <p14:creationId xmlns:p14="http://schemas.microsoft.com/office/powerpoint/2010/main" val="292416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テーマは続く</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277816"/>
          </a:xfrm>
        </p:spPr>
        <p:txBody>
          <a:bodyPr>
            <a:normAutofit/>
          </a:bodyPr>
          <a:lstStyle/>
          <a:p>
            <a:r>
              <a:rPr lang="ja-JP" altLang="en-US" dirty="0"/>
              <a:t>テーマは、読書期間</a:t>
            </a:r>
            <a:r>
              <a:rPr lang="en-US" altLang="ja-JP" dirty="0"/>
              <a:t>(</a:t>
            </a:r>
            <a:r>
              <a:rPr lang="ja-JP" altLang="en-US" dirty="0"/>
              <a:t>読書時間</a:t>
            </a:r>
            <a:r>
              <a:rPr lang="en-US" altLang="ja-JP" dirty="0"/>
              <a:t>)</a:t>
            </a:r>
            <a:r>
              <a:rPr lang="ja-JP" altLang="en-US" dirty="0"/>
              <a:t>と頻度</a:t>
            </a:r>
            <a:r>
              <a:rPr lang="en-US" altLang="ja-JP" dirty="0"/>
              <a:t>(</a:t>
            </a:r>
            <a:r>
              <a:rPr lang="ja-JP" altLang="en-US" dirty="0"/>
              <a:t>週に何日読むか</a:t>
            </a:r>
            <a:r>
              <a:rPr lang="en-US" altLang="ja-JP" dirty="0"/>
              <a:t>)</a:t>
            </a:r>
            <a:r>
              <a:rPr lang="ja-JP" altLang="en-US" dirty="0"/>
              <a:t>の柔軟性に基づいて</a:t>
            </a:r>
            <a:r>
              <a:rPr lang="en-US" altLang="ja-JP" dirty="0"/>
              <a:t>4</a:t>
            </a:r>
            <a:r>
              <a:rPr lang="ja-JP" altLang="en-US" dirty="0"/>
              <a:t>つのグループに分けられます。</a:t>
            </a:r>
            <a:endParaRPr lang="en-US" dirty="0"/>
          </a:p>
          <a:p>
            <a:pPr lvl="1"/>
            <a:r>
              <a:rPr lang="ja-JP" altLang="en-US" dirty="0"/>
              <a:t>グループ</a:t>
            </a:r>
            <a:r>
              <a:rPr lang="en-US" altLang="ja-JP" dirty="0"/>
              <a:t>1 - </a:t>
            </a:r>
            <a:r>
              <a:rPr lang="ja-JP" altLang="en-US" dirty="0"/>
              <a:t>この最初のグループでは、時間</a:t>
            </a:r>
            <a:r>
              <a:rPr lang="en-US" altLang="ja-JP" dirty="0"/>
              <a:t>(30</a:t>
            </a:r>
            <a:r>
              <a:rPr lang="ja-JP" altLang="en-US" dirty="0"/>
              <a:t>日、</a:t>
            </a:r>
            <a:r>
              <a:rPr lang="en-US" altLang="ja-JP" dirty="0"/>
              <a:t>12</a:t>
            </a:r>
            <a:r>
              <a:rPr lang="ja-JP" altLang="en-US" dirty="0"/>
              <a:t>ヶ月など</a:t>
            </a:r>
            <a:r>
              <a:rPr lang="en-US" altLang="ja-JP" dirty="0"/>
              <a:t>)</a:t>
            </a:r>
            <a:r>
              <a:rPr lang="ja-JP" altLang="en-US" dirty="0"/>
              <a:t>または</a:t>
            </a:r>
            <a:r>
              <a:rPr lang="en-US" altLang="ja-JP" dirty="0"/>
              <a:t>1</a:t>
            </a:r>
            <a:r>
              <a:rPr lang="ja-JP" altLang="en-US" dirty="0"/>
              <a:t>日</a:t>
            </a:r>
            <a:r>
              <a:rPr lang="en-US" altLang="ja-JP" dirty="0"/>
              <a:t>1〜6</a:t>
            </a:r>
            <a:r>
              <a:rPr lang="ja-JP" altLang="en-US" dirty="0"/>
              <a:t>章の読書期間を選択できます</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9522068"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b="1" dirty="0"/>
              <a:t>解説はこのテーマ群のみ、かつ章の長さを選択した場合に限られます。</a:t>
            </a:r>
            <a:endParaRPr lang="en-US" sz="2000" dirty="0"/>
          </a:p>
          <a:p>
            <a:pPr lvl="1"/>
            <a:endParaRPr lang="en-US" dirty="0"/>
          </a:p>
        </p:txBody>
      </p:sp>
      <p:pic>
        <p:nvPicPr>
          <p:cNvPr id="7" name="Picture 6">
            <a:extLst>
              <a:ext uri="{FF2B5EF4-FFF2-40B4-BE49-F238E27FC236}">
                <a16:creationId xmlns:a16="http://schemas.microsoft.com/office/drawing/2014/main" id="{BDC2E610-61D6-4B36-97B6-B32888268B16}"/>
              </a:ext>
            </a:extLst>
          </p:cNvPr>
          <p:cNvPicPr>
            <a:picLocks noChangeAspect="1"/>
          </p:cNvPicPr>
          <p:nvPr/>
        </p:nvPicPr>
        <p:blipFill rotWithShape="1">
          <a:blip r:embed="rId2"/>
          <a:srcRect t="7703" b="22375"/>
          <a:stretch/>
        </p:blipFill>
        <p:spPr>
          <a:xfrm>
            <a:off x="2286002" y="2528882"/>
            <a:ext cx="4902738" cy="3542374"/>
          </a:xfrm>
          <a:prstGeom prst="rect">
            <a:avLst/>
          </a:prstGeom>
        </p:spPr>
      </p:pic>
    </p:spTree>
    <p:extLst>
      <p:ext uri="{BB962C8B-B14F-4D97-AF65-F5344CB8AC3E}">
        <p14:creationId xmlns:p14="http://schemas.microsoft.com/office/powerpoint/2010/main" val="41687088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テーマは続く</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1021517"/>
          </a:xfrm>
        </p:spPr>
        <p:txBody>
          <a:bodyPr>
            <a:normAutofit/>
          </a:bodyPr>
          <a:lstStyle/>
          <a:p>
            <a:r>
              <a:rPr lang="ja-JP" altLang="en-US" dirty="0"/>
              <a:t>グループ</a:t>
            </a:r>
            <a:r>
              <a:rPr lang="en-US" altLang="ja-JP" dirty="0"/>
              <a:t>2 - </a:t>
            </a:r>
            <a:r>
              <a:rPr lang="ja-JP" altLang="en-US" dirty="0"/>
              <a:t>第</a:t>
            </a:r>
            <a:r>
              <a:rPr lang="en-US" altLang="ja-JP" dirty="0"/>
              <a:t>2</a:t>
            </a:r>
            <a:r>
              <a:rPr lang="ja-JP" altLang="en-US" dirty="0"/>
              <a:t>グループでは、時間</a:t>
            </a:r>
            <a:r>
              <a:rPr lang="en-US" altLang="ja-JP" dirty="0"/>
              <a:t>(30</a:t>
            </a:r>
            <a:r>
              <a:rPr lang="ja-JP" altLang="en-US" dirty="0"/>
              <a:t>日、</a:t>
            </a:r>
            <a:r>
              <a:rPr lang="en-US" altLang="ja-JP" dirty="0"/>
              <a:t>12</a:t>
            </a:r>
            <a:r>
              <a:rPr lang="ja-JP" altLang="en-US" dirty="0"/>
              <a:t>ヶ月など</a:t>
            </a:r>
            <a:r>
              <a:rPr lang="en-US" altLang="ja-JP" dirty="0"/>
              <a:t>)</a:t>
            </a:r>
            <a:r>
              <a:rPr lang="ja-JP" altLang="en-US" dirty="0"/>
              <a:t>の期間のみ許可されています</a:t>
            </a:r>
            <a:r>
              <a:rPr lang="en-US" dirty="0"/>
              <a:t>.</a:t>
            </a:r>
          </a:p>
          <a:p>
            <a:pPr lvl="1"/>
            <a:r>
              <a:rPr lang="ja-JP" altLang="en-US" dirty="0"/>
              <a:t>章の長さはグレーアウトし、選択できません。</a:t>
            </a:r>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2" y="6154615"/>
            <a:ext cx="7631722"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b="1" dirty="0"/>
              <a:t>このグループでは解説は提供されていません</a:t>
            </a:r>
            <a:endParaRPr lang="en-US" sz="2000" dirty="0"/>
          </a:p>
          <a:p>
            <a:pPr lvl="1"/>
            <a:endParaRPr lang="en-US" dirty="0"/>
          </a:p>
        </p:txBody>
      </p:sp>
      <p:pic>
        <p:nvPicPr>
          <p:cNvPr id="8" name="Picture 7">
            <a:extLst>
              <a:ext uri="{FF2B5EF4-FFF2-40B4-BE49-F238E27FC236}">
                <a16:creationId xmlns:a16="http://schemas.microsoft.com/office/drawing/2014/main" id="{7540693C-A402-4535-9552-5BCF432AD2C2}"/>
              </a:ext>
            </a:extLst>
          </p:cNvPr>
          <p:cNvPicPr>
            <a:picLocks noChangeAspect="1"/>
          </p:cNvPicPr>
          <p:nvPr/>
        </p:nvPicPr>
        <p:blipFill rotWithShape="1">
          <a:blip r:embed="rId2"/>
          <a:srcRect t="6506" r="19991" b="18062"/>
          <a:stretch/>
        </p:blipFill>
        <p:spPr>
          <a:xfrm>
            <a:off x="2286002" y="1935279"/>
            <a:ext cx="4206091" cy="4097696"/>
          </a:xfrm>
          <a:prstGeom prst="rect">
            <a:avLst/>
          </a:prstGeom>
        </p:spPr>
      </p:pic>
    </p:spTree>
    <p:extLst>
      <p:ext uri="{BB962C8B-B14F-4D97-AF65-F5344CB8AC3E}">
        <p14:creationId xmlns:p14="http://schemas.microsoft.com/office/powerpoint/2010/main" val="13833183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テーマは続く</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1125415"/>
            <a:ext cx="10034953" cy="996462"/>
          </a:xfrm>
        </p:spPr>
        <p:txBody>
          <a:bodyPr>
            <a:normAutofit/>
          </a:bodyPr>
          <a:lstStyle/>
          <a:p>
            <a:r>
              <a:rPr lang="ja-JP" altLang="en-US" dirty="0"/>
              <a:t>グループ</a:t>
            </a:r>
            <a:r>
              <a:rPr lang="en-US" altLang="ja-JP" dirty="0"/>
              <a:t>3 - </a:t>
            </a:r>
            <a:r>
              <a:rPr lang="ja-JP" altLang="en-US" dirty="0"/>
              <a:t>第</a:t>
            </a:r>
            <a:r>
              <a:rPr lang="en-US" altLang="ja-JP" dirty="0"/>
              <a:t>3</a:t>
            </a:r>
            <a:r>
              <a:rPr lang="ja-JP" altLang="en-US" dirty="0"/>
              <a:t>グループでは、</a:t>
            </a:r>
            <a:r>
              <a:rPr lang="en-US" altLang="ja-JP" dirty="0"/>
              <a:t>1〜6</a:t>
            </a:r>
            <a:r>
              <a:rPr lang="ja-JP" altLang="en-US" dirty="0"/>
              <a:t>章の期間のみが利用可能です</a:t>
            </a:r>
            <a:r>
              <a:rPr lang="en-US" dirty="0"/>
              <a:t>.</a:t>
            </a:r>
          </a:p>
          <a:p>
            <a:pPr lvl="1"/>
            <a:r>
              <a:rPr lang="ja-JP" altLang="en-US" dirty="0"/>
              <a:t>時間の長さはグレーアウトされ、選択できません</a:t>
            </a:r>
            <a:r>
              <a:rPr lang="en-US" dirty="0"/>
              <a:t>.</a:t>
            </a:r>
            <a:endParaRPr lang="en-US" sz="2000" dirty="0"/>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154615"/>
            <a:ext cx="7420707"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b="1" dirty="0"/>
              <a:t>このグループでは解説は提供されていません</a:t>
            </a:r>
            <a:endParaRPr lang="en-US" sz="2000" dirty="0"/>
          </a:p>
          <a:p>
            <a:pPr lvl="1"/>
            <a:endParaRPr lang="en-US" dirty="0"/>
          </a:p>
        </p:txBody>
      </p:sp>
      <p:pic>
        <p:nvPicPr>
          <p:cNvPr id="7" name="Picture 6">
            <a:extLst>
              <a:ext uri="{FF2B5EF4-FFF2-40B4-BE49-F238E27FC236}">
                <a16:creationId xmlns:a16="http://schemas.microsoft.com/office/drawing/2014/main" id="{D6753EFE-90C7-483D-A8F2-B81426FDC873}"/>
              </a:ext>
            </a:extLst>
          </p:cNvPr>
          <p:cNvPicPr>
            <a:picLocks noChangeAspect="1"/>
          </p:cNvPicPr>
          <p:nvPr/>
        </p:nvPicPr>
        <p:blipFill rotWithShape="1">
          <a:blip r:embed="rId2"/>
          <a:srcRect t="23723" r="14673" b="53967"/>
          <a:stretch/>
        </p:blipFill>
        <p:spPr>
          <a:xfrm>
            <a:off x="2022472" y="2236548"/>
            <a:ext cx="7420173" cy="2004712"/>
          </a:xfrm>
          <a:prstGeom prst="rect">
            <a:avLst/>
          </a:prstGeom>
        </p:spPr>
      </p:pic>
    </p:spTree>
    <p:extLst>
      <p:ext uri="{BB962C8B-B14F-4D97-AF65-F5344CB8AC3E}">
        <p14:creationId xmlns:p14="http://schemas.microsoft.com/office/powerpoint/2010/main" val="37506519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5277F-6C05-4582-A5E6-D9F184B67BCE}"/>
              </a:ext>
            </a:extLst>
          </p:cNvPr>
          <p:cNvSpPr>
            <a:spLocks noGrp="1"/>
          </p:cNvSpPr>
          <p:nvPr>
            <p:ph type="title"/>
          </p:nvPr>
        </p:nvSpPr>
        <p:spPr>
          <a:xfrm>
            <a:off x="2022473" y="296940"/>
            <a:ext cx="8911687" cy="647950"/>
          </a:xfrm>
        </p:spPr>
        <p:txBody>
          <a:bodyPr>
            <a:normAutofit fontScale="90000"/>
          </a:bodyPr>
          <a:lstStyle/>
          <a:p>
            <a:r>
              <a:rPr lang="ja-JP" altLang="en-US" dirty="0"/>
              <a:t>テーマは続く</a:t>
            </a:r>
            <a:br>
              <a:rPr lang="en-US" sz="2000" dirty="0"/>
            </a:br>
            <a:endParaRPr lang="en-US" sz="2000" dirty="0"/>
          </a:p>
        </p:txBody>
      </p:sp>
      <p:sp>
        <p:nvSpPr>
          <p:cNvPr id="3" name="Content Placeholder 2">
            <a:extLst>
              <a:ext uri="{FF2B5EF4-FFF2-40B4-BE49-F238E27FC236}">
                <a16:creationId xmlns:a16="http://schemas.microsoft.com/office/drawing/2014/main" id="{97378534-6720-41D1-95FF-F7E974D982A5}"/>
              </a:ext>
            </a:extLst>
          </p:cNvPr>
          <p:cNvSpPr>
            <a:spLocks noGrp="1"/>
          </p:cNvSpPr>
          <p:nvPr>
            <p:ph idx="1"/>
          </p:nvPr>
        </p:nvSpPr>
        <p:spPr>
          <a:xfrm>
            <a:off x="1840523" y="949570"/>
            <a:ext cx="10034953" cy="1277816"/>
          </a:xfrm>
        </p:spPr>
        <p:txBody>
          <a:bodyPr>
            <a:normAutofit/>
          </a:bodyPr>
          <a:lstStyle/>
          <a:p>
            <a:r>
              <a:rPr lang="ja-JP" altLang="en-US" dirty="0"/>
              <a:t>グループ</a:t>
            </a:r>
            <a:r>
              <a:rPr lang="en-US" altLang="ja-JP" dirty="0"/>
              <a:t>4 - 4</a:t>
            </a:r>
            <a:r>
              <a:rPr lang="ja-JP" altLang="en-US" dirty="0"/>
              <a:t>番目で最後のグループは、あらかじめ定められた持続時間と頻度があります</a:t>
            </a:r>
            <a:r>
              <a:rPr lang="en-US" dirty="0"/>
              <a:t>.</a:t>
            </a:r>
          </a:p>
          <a:p>
            <a:pPr lvl="1"/>
            <a:r>
              <a:rPr lang="ja-JP" altLang="en-US" dirty="0"/>
              <a:t>これらのテーマは特に明記がない限り、毎日のように頻繁に登場します</a:t>
            </a:r>
            <a:r>
              <a:rPr lang="en-US" dirty="0"/>
              <a:t>.</a:t>
            </a:r>
          </a:p>
          <a:p>
            <a:pPr lvl="1"/>
            <a:r>
              <a:rPr lang="ja-JP" altLang="en-US" dirty="0"/>
              <a:t>これらのテーマでは、持続時間と周波数の選択がグレーアウトし選択不可となります</a:t>
            </a:r>
            <a:r>
              <a:rPr lang="en-US" sz="2000" dirty="0"/>
              <a:t>. </a:t>
            </a:r>
          </a:p>
          <a:p>
            <a:pPr lvl="1"/>
            <a:endParaRPr lang="en-US" dirty="0"/>
          </a:p>
        </p:txBody>
      </p:sp>
      <p:sp>
        <p:nvSpPr>
          <p:cNvPr id="6" name="Content Placeholder 2">
            <a:extLst>
              <a:ext uri="{FF2B5EF4-FFF2-40B4-BE49-F238E27FC236}">
                <a16:creationId xmlns:a16="http://schemas.microsoft.com/office/drawing/2014/main" id="{9EB91A87-8200-41C1-84BA-D1D163F95348}"/>
              </a:ext>
            </a:extLst>
          </p:cNvPr>
          <p:cNvSpPr txBox="1">
            <a:spLocks/>
          </p:cNvSpPr>
          <p:nvPr/>
        </p:nvSpPr>
        <p:spPr>
          <a:xfrm>
            <a:off x="2286001" y="6260122"/>
            <a:ext cx="7244861" cy="49823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lvl="0" indent="0">
              <a:buClr>
                <a:srgbClr val="A53010"/>
              </a:buClr>
              <a:buNone/>
              <a:defRPr/>
            </a:pPr>
            <a:r>
              <a:rPr lang="ja-JP" altLang="en-US" b="1" dirty="0">
                <a:solidFill>
                  <a:prstClr val="black">
                    <a:lumMod val="75000"/>
                    <a:lumOff val="25000"/>
                  </a:prstClr>
                </a:solidFill>
              </a:rPr>
              <a:t>このグループでは解説は提供されていません</a:t>
            </a:r>
            <a:endParaRPr kumimoji="0" lang="en-US" sz="22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1143000" marR="0" lvl="2" indent="-22860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20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a:p>
            <a:pPr marL="742950" marR="0" lvl="1" indent="-285750" algn="l" defTabSz="457200" rtl="0" eaLnBrk="1" fontAlgn="auto" latinLnBrk="0" hangingPunct="1">
              <a:lnSpc>
                <a:spcPct val="100000"/>
              </a:lnSpc>
              <a:spcBef>
                <a:spcPts val="1000"/>
              </a:spcBef>
              <a:spcAft>
                <a:spcPts val="0"/>
              </a:spcAft>
              <a:buClr>
                <a:srgbClr val="A53010"/>
              </a:buClr>
              <a:buSzTx/>
              <a:buFont typeface="Wingdings 3" charset="2"/>
              <a:buChar char=""/>
              <a:tabLst/>
              <a:defRPr/>
            </a:pPr>
            <a:endParaRPr kumimoji="0" lang="en-US" sz="1600" b="0" i="0" u="none" strike="noStrike" kern="1200" cap="none" spc="0" normalizeH="0" baseline="0" noProof="0" dirty="0">
              <a:ln>
                <a:noFill/>
              </a:ln>
              <a:solidFill>
                <a:prstClr val="black">
                  <a:lumMod val="75000"/>
                  <a:lumOff val="25000"/>
                </a:prstClr>
              </a:solidFill>
              <a:effectLst/>
              <a:uLnTx/>
              <a:uFillTx/>
              <a:latin typeface="Century Gothic" panose="020B0502020202020204"/>
              <a:ea typeface="+mn-ea"/>
              <a:cs typeface="+mn-cs"/>
            </a:endParaRPr>
          </a:p>
        </p:txBody>
      </p:sp>
      <p:sp>
        <p:nvSpPr>
          <p:cNvPr id="8" name="Content Placeholder 2">
            <a:extLst>
              <a:ext uri="{FF2B5EF4-FFF2-40B4-BE49-F238E27FC236}">
                <a16:creationId xmlns:a16="http://schemas.microsoft.com/office/drawing/2014/main" id="{FED04A91-4F5E-42AA-8489-2C8B635239C8}"/>
              </a:ext>
            </a:extLst>
          </p:cNvPr>
          <p:cNvSpPr txBox="1">
            <a:spLocks/>
          </p:cNvSpPr>
          <p:nvPr/>
        </p:nvSpPr>
        <p:spPr>
          <a:xfrm>
            <a:off x="7065115" y="3429000"/>
            <a:ext cx="3028243" cy="580291"/>
          </a:xfrm>
          <a:prstGeom prst="rect">
            <a:avLst/>
          </a:prstGeom>
        </p:spPr>
        <p:txBody>
          <a:bodyPr vert="horz" lIns="91440" tIns="45720" rIns="91440" bIns="45720" rtlCol="0">
            <a:normAutofit fontScale="925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dirty="0"/>
              <a:t>これは一部のリストに過ぎません</a:t>
            </a:r>
            <a:endParaRPr lang="en-US" dirty="0"/>
          </a:p>
        </p:txBody>
      </p:sp>
      <p:pic>
        <p:nvPicPr>
          <p:cNvPr id="7" name="Picture 6">
            <a:extLst>
              <a:ext uri="{FF2B5EF4-FFF2-40B4-BE49-F238E27FC236}">
                <a16:creationId xmlns:a16="http://schemas.microsoft.com/office/drawing/2014/main" id="{48F3FDB6-58ED-4818-ACE9-483161B1FCA1}"/>
              </a:ext>
            </a:extLst>
          </p:cNvPr>
          <p:cNvPicPr>
            <a:picLocks noChangeAspect="1"/>
          </p:cNvPicPr>
          <p:nvPr/>
        </p:nvPicPr>
        <p:blipFill rotWithShape="1">
          <a:blip r:embed="rId2"/>
          <a:srcRect r="16839" b="18559"/>
          <a:stretch/>
        </p:blipFill>
        <p:spPr>
          <a:xfrm>
            <a:off x="2563204" y="2227386"/>
            <a:ext cx="3779230" cy="3824430"/>
          </a:xfrm>
          <a:prstGeom prst="rect">
            <a:avLst/>
          </a:prstGeom>
        </p:spPr>
      </p:pic>
    </p:spTree>
    <p:extLst>
      <p:ext uri="{BB962C8B-B14F-4D97-AF65-F5344CB8AC3E}">
        <p14:creationId xmlns:p14="http://schemas.microsoft.com/office/powerpoint/2010/main" val="15587283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869413"/>
          </a:xfrm>
        </p:spPr>
        <p:txBody>
          <a:bodyPr>
            <a:normAutofit/>
          </a:bodyPr>
          <a:lstStyle/>
          <a:p>
            <a:r>
              <a:rPr lang="en-US" altLang="ja-JP" sz="2200" dirty="0"/>
              <a:t>1</a:t>
            </a:r>
            <a:r>
              <a:rPr lang="ja-JP" altLang="en-US" sz="2200" dirty="0"/>
              <a:t>冊のディープダイブテーマを選んだ場合は、本を選択してください。そうでなければ、このオプションはロックされます</a:t>
            </a:r>
            <a:endParaRPr lang="en-US"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2589212" y="5216434"/>
            <a:ext cx="8915400" cy="1547781"/>
          </a:xfrm>
        </p:spPr>
        <p:txBody>
          <a:bodyPr>
            <a:normAutofit fontScale="85000" lnSpcReduction="20000"/>
          </a:bodyPr>
          <a:lstStyle/>
          <a:p>
            <a:r>
              <a:rPr lang="ja-JP" altLang="en-US" dirty="0"/>
              <a:t>選べる本は一冊だけです</a:t>
            </a:r>
            <a:endParaRPr lang="en-US" dirty="0"/>
          </a:p>
          <a:p>
            <a:r>
              <a:rPr lang="ja-JP" altLang="en-US" dirty="0"/>
              <a:t>利用可能な本はあなたのバージョンによって異なります</a:t>
            </a:r>
            <a:endParaRPr lang="en-US" dirty="0"/>
          </a:p>
          <a:p>
            <a:pPr lvl="1"/>
            <a:r>
              <a:rPr lang="ja-JP" altLang="en-US" dirty="0"/>
              <a:t>画面は各バージョンで入手可能な本を認識するほど賢くありません。</a:t>
            </a:r>
            <a:r>
              <a:rPr lang="en-US" dirty="0"/>
              <a:t>  </a:t>
            </a:r>
          </a:p>
          <a:p>
            <a:pPr lvl="1"/>
            <a:r>
              <a:rPr lang="ja-JP" altLang="en-US" dirty="0"/>
              <a:t>選んだバージョンで入手可能な本を選ぶのはあなた次第です</a:t>
            </a:r>
            <a:endParaRPr lang="en-US" dirty="0"/>
          </a:p>
          <a:p>
            <a:pPr lvl="2"/>
            <a:r>
              <a:rPr lang="ja-JP" altLang="en-US" dirty="0"/>
              <a:t>例えば、新約聖書のみのバージョンを選んだ場合、ここで創世記は選ばないでください</a:t>
            </a:r>
            <a:endParaRPr lang="en-US" dirty="0"/>
          </a:p>
        </p:txBody>
      </p:sp>
      <p:sp>
        <p:nvSpPr>
          <p:cNvPr id="5" name="Content Placeholder 2">
            <a:extLst>
              <a:ext uri="{FF2B5EF4-FFF2-40B4-BE49-F238E27FC236}">
                <a16:creationId xmlns:a16="http://schemas.microsoft.com/office/drawing/2014/main" id="{DCB284F3-DBAB-4358-AF38-5565AEF07F16}"/>
              </a:ext>
            </a:extLst>
          </p:cNvPr>
          <p:cNvSpPr txBox="1">
            <a:spLocks/>
          </p:cNvSpPr>
          <p:nvPr/>
        </p:nvSpPr>
        <p:spPr>
          <a:xfrm>
            <a:off x="7324662" y="2715619"/>
            <a:ext cx="3563817" cy="869414"/>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57150" indent="0">
              <a:buNone/>
            </a:pPr>
            <a:r>
              <a:rPr lang="ja-JP" altLang="en-US" dirty="0"/>
              <a:t>外典書はリストには含まれていません。創世記から黙示録までの部分のみ</a:t>
            </a:r>
            <a:endParaRPr lang="en-US" dirty="0"/>
          </a:p>
        </p:txBody>
      </p:sp>
      <p:pic>
        <p:nvPicPr>
          <p:cNvPr id="7" name="Picture 6">
            <a:extLst>
              <a:ext uri="{FF2B5EF4-FFF2-40B4-BE49-F238E27FC236}">
                <a16:creationId xmlns:a16="http://schemas.microsoft.com/office/drawing/2014/main" id="{36355C19-B0BF-4761-964A-7C26B544A9C1}"/>
              </a:ext>
            </a:extLst>
          </p:cNvPr>
          <p:cNvPicPr>
            <a:picLocks noChangeAspect="1"/>
          </p:cNvPicPr>
          <p:nvPr/>
        </p:nvPicPr>
        <p:blipFill rotWithShape="1">
          <a:blip r:embed="rId2"/>
          <a:srcRect l="50000" t="23355" r="18298" b="18308"/>
          <a:stretch/>
        </p:blipFill>
        <p:spPr>
          <a:xfrm>
            <a:off x="2827506" y="1084218"/>
            <a:ext cx="3865123" cy="3822971"/>
          </a:xfrm>
          <a:prstGeom prst="rect">
            <a:avLst/>
          </a:prstGeom>
        </p:spPr>
      </p:pic>
    </p:spTree>
    <p:extLst>
      <p:ext uri="{BB962C8B-B14F-4D97-AF65-F5344CB8AC3E}">
        <p14:creationId xmlns:p14="http://schemas.microsoft.com/office/powerpoint/2010/main" val="11363011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535E37-5732-41C2-A34D-AFFD370737D1}"/>
              </a:ext>
            </a:extLst>
          </p:cNvPr>
          <p:cNvSpPr>
            <a:spLocks noGrp="1"/>
          </p:cNvSpPr>
          <p:nvPr>
            <p:ph type="title"/>
          </p:nvPr>
        </p:nvSpPr>
        <p:spPr>
          <a:xfrm>
            <a:off x="2592925" y="108299"/>
            <a:ext cx="8911687" cy="735763"/>
          </a:xfrm>
        </p:spPr>
        <p:txBody>
          <a:bodyPr>
            <a:normAutofit/>
          </a:bodyPr>
          <a:lstStyle/>
          <a:p>
            <a:r>
              <a:rPr lang="ja-JP" altLang="en-US" sz="3200" dirty="0"/>
              <a:t>聖書の言葉を含める</a:t>
            </a:r>
            <a:endParaRPr lang="en-US" sz="3200" dirty="0"/>
          </a:p>
        </p:txBody>
      </p:sp>
      <p:sp>
        <p:nvSpPr>
          <p:cNvPr id="3" name="Content Placeholder 2">
            <a:extLst>
              <a:ext uri="{FF2B5EF4-FFF2-40B4-BE49-F238E27FC236}">
                <a16:creationId xmlns:a16="http://schemas.microsoft.com/office/drawing/2014/main" id="{FEDE5B5F-EFDA-4249-8997-06E21586E6D7}"/>
              </a:ext>
            </a:extLst>
          </p:cNvPr>
          <p:cNvSpPr>
            <a:spLocks noGrp="1"/>
          </p:cNvSpPr>
          <p:nvPr>
            <p:ph idx="1"/>
          </p:nvPr>
        </p:nvSpPr>
        <p:spPr>
          <a:xfrm>
            <a:off x="2589212" y="3429000"/>
            <a:ext cx="8915400" cy="2855226"/>
          </a:xfrm>
        </p:spPr>
        <p:txBody>
          <a:bodyPr>
            <a:normAutofit/>
          </a:bodyPr>
          <a:lstStyle/>
          <a:p>
            <a:r>
              <a:rPr lang="ja-JP" altLang="en-US" dirty="0"/>
              <a:t>このセレクションは著作権のないバージョンのみで利用可能です</a:t>
            </a:r>
            <a:endParaRPr lang="en-US" dirty="0"/>
          </a:p>
          <a:p>
            <a:r>
              <a:rPr lang="ja-JP" altLang="en-US" dirty="0"/>
              <a:t>どちらかを選んでください</a:t>
            </a:r>
            <a:endParaRPr lang="en-US" dirty="0"/>
          </a:p>
          <a:p>
            <a:pPr lvl="1"/>
            <a:r>
              <a:rPr lang="ja-JP" altLang="en-US" dirty="0"/>
              <a:t>はい。聖書の提供 </a:t>
            </a:r>
            <a:r>
              <a:rPr lang="en-US" altLang="ja-JP" dirty="0"/>
              <a:t>– </a:t>
            </a:r>
            <a:r>
              <a:rPr lang="ja-JP" altLang="en-US" dirty="0"/>
              <a:t>聖書の一節を読書計画に含めてください</a:t>
            </a:r>
            <a:endParaRPr lang="en-US" dirty="0"/>
          </a:p>
          <a:p>
            <a:pPr lvl="1"/>
            <a:r>
              <a:rPr lang="ja-JP" altLang="en-US" dirty="0"/>
              <a:t>いいえ。ガイドのみ提供 </a:t>
            </a:r>
            <a:r>
              <a:rPr lang="en-US" altLang="ja-JP" dirty="0"/>
              <a:t>– </a:t>
            </a:r>
            <a:r>
              <a:rPr lang="ja-JP" altLang="en-US" dirty="0"/>
              <a:t>聖典は含めないでください</a:t>
            </a:r>
            <a:endParaRPr lang="en-US" dirty="0"/>
          </a:p>
          <a:p>
            <a:pPr lvl="2"/>
            <a:r>
              <a:rPr lang="ja-JP" altLang="en-US" dirty="0"/>
              <a:t>このオプションには日次見出しのみが含まれます</a:t>
            </a:r>
            <a:r>
              <a:rPr lang="en-US" altLang="ja-JP" dirty="0"/>
              <a:t>(PDF</a:t>
            </a:r>
            <a:r>
              <a:rPr lang="ja-JP" altLang="en-US" dirty="0"/>
              <a:t>チャート形式で利用可能</a:t>
            </a:r>
            <a:r>
              <a:rPr lang="en-US" altLang="ja-JP" dirty="0"/>
              <a:t>)</a:t>
            </a:r>
            <a:endParaRPr lang="en-US" dirty="0"/>
          </a:p>
          <a:p>
            <a:pPr lvl="2"/>
            <a:r>
              <a:rPr lang="ja-JP" altLang="en-US" dirty="0"/>
              <a:t>このオプションは、自分の紙の聖書や現在の著作権で聖書版を使いたい方のためのものです</a:t>
            </a:r>
            <a:endParaRPr lang="en-US" dirty="0"/>
          </a:p>
        </p:txBody>
      </p:sp>
      <p:pic>
        <p:nvPicPr>
          <p:cNvPr id="6" name="Picture 5">
            <a:extLst>
              <a:ext uri="{FF2B5EF4-FFF2-40B4-BE49-F238E27FC236}">
                <a16:creationId xmlns:a16="http://schemas.microsoft.com/office/drawing/2014/main" id="{CFCFD9F3-EF73-4562-B618-80E670700645}"/>
              </a:ext>
            </a:extLst>
          </p:cNvPr>
          <p:cNvPicPr>
            <a:picLocks noChangeAspect="1"/>
          </p:cNvPicPr>
          <p:nvPr/>
        </p:nvPicPr>
        <p:blipFill rotWithShape="1">
          <a:blip r:embed="rId2"/>
          <a:srcRect l="17393" t="33153" r="62261" b="47105"/>
          <a:stretch/>
        </p:blipFill>
        <p:spPr>
          <a:xfrm>
            <a:off x="2589212" y="982493"/>
            <a:ext cx="4161784" cy="2170657"/>
          </a:xfrm>
          <a:prstGeom prst="rect">
            <a:avLst/>
          </a:prstGeom>
        </p:spPr>
      </p:pic>
    </p:spTree>
    <p:extLst>
      <p:ext uri="{BB962C8B-B14F-4D97-AF65-F5344CB8AC3E}">
        <p14:creationId xmlns:p14="http://schemas.microsoft.com/office/powerpoint/2010/main" val="9279710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1899139" y="214805"/>
            <a:ext cx="8739554" cy="577675"/>
          </a:xfrm>
        </p:spPr>
        <p:txBody>
          <a:bodyPr>
            <a:normAutofit/>
          </a:bodyPr>
          <a:lstStyle/>
          <a:p>
            <a:r>
              <a:rPr lang="ja-JP" altLang="en-US" sz="2000" dirty="0"/>
              <a:t>必要に応じて、クロスリファレンスを含めることも可能です</a:t>
            </a:r>
            <a:endParaRPr lang="en-US" sz="20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835269" y="3798277"/>
            <a:ext cx="10946423" cy="2083772"/>
          </a:xfrm>
        </p:spPr>
        <p:txBody>
          <a:bodyPr>
            <a:normAutofit fontScale="77500" lnSpcReduction="20000"/>
          </a:bodyPr>
          <a:lstStyle/>
          <a:p>
            <a:r>
              <a:rPr lang="ja-JP" altLang="en-US" dirty="0">
                <a:solidFill>
                  <a:srgbClr val="676768"/>
                </a:solidFill>
                <a:latin typeface="Poppins" panose="00000500000000000000" pitchFamily="2" charset="0"/>
                <a:cs typeface="Poppins" panose="00000500000000000000" pitchFamily="2" charset="0"/>
              </a:rPr>
              <a:t>略語と聖書の相互参照のどちらかを選んでください</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ja-JP" altLang="en-US" dirty="0">
                <a:solidFill>
                  <a:srgbClr val="676768"/>
                </a:solidFill>
                <a:latin typeface="Poppins" panose="00000500000000000000" pitchFamily="2" charset="0"/>
                <a:cs typeface="Poppins" panose="00000500000000000000" pitchFamily="2" charset="0"/>
              </a:rPr>
              <a:t>全節のテキストについては、</a:t>
            </a:r>
            <a:r>
              <a:rPr lang="en-US" altLang="ja-JP" dirty="0">
                <a:solidFill>
                  <a:srgbClr val="676768"/>
                </a:solidFill>
                <a:latin typeface="Poppins" panose="00000500000000000000" pitchFamily="2" charset="0"/>
                <a:cs typeface="Poppins" panose="00000500000000000000" pitchFamily="2" charset="0"/>
              </a:rPr>
              <a:t>WBP</a:t>
            </a:r>
            <a:r>
              <a:rPr lang="ja-JP" altLang="en-US" dirty="0">
                <a:solidFill>
                  <a:srgbClr val="676768"/>
                </a:solidFill>
                <a:latin typeface="Poppins" panose="00000500000000000000" pitchFamily="2" charset="0"/>
                <a:cs typeface="Poppins" panose="00000500000000000000" pitchFamily="2" charset="0"/>
              </a:rPr>
              <a:t>が旧約聖書の節に新約聖書の参照を提供し、その逆も同様です。</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pPr lvl="1"/>
            <a:r>
              <a:rPr lang="ja-JP" altLang="en-US" dirty="0">
                <a:solidFill>
                  <a:srgbClr val="676768"/>
                </a:solidFill>
                <a:latin typeface="Poppins" panose="00000500000000000000" pitchFamily="2" charset="0"/>
                <a:cs typeface="Poppins" panose="00000500000000000000" pitchFamily="2" charset="0"/>
              </a:rPr>
              <a:t>略語については、</a:t>
            </a:r>
            <a:r>
              <a:rPr lang="en-US" altLang="ja-JP" dirty="0">
                <a:solidFill>
                  <a:srgbClr val="676768"/>
                </a:solidFill>
                <a:latin typeface="Poppins" panose="00000500000000000000" pitchFamily="2" charset="0"/>
                <a:cs typeface="Poppins" panose="00000500000000000000" pitchFamily="2" charset="0"/>
              </a:rPr>
              <a:t>WBP</a:t>
            </a:r>
            <a:r>
              <a:rPr lang="ja-JP" altLang="en-US" dirty="0">
                <a:solidFill>
                  <a:srgbClr val="676768"/>
                </a:solidFill>
                <a:latin typeface="Poppins" panose="00000500000000000000" pitchFamily="2" charset="0"/>
                <a:cs typeface="Poppins" panose="00000500000000000000" pitchFamily="2" charset="0"/>
              </a:rPr>
              <a:t>が旧約聖書の節の相互参照や新約聖書参照、その逆も提供しています。</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ja-JP" altLang="en-US" dirty="0">
                <a:solidFill>
                  <a:srgbClr val="676768"/>
                </a:solidFill>
                <a:latin typeface="Poppins" panose="00000500000000000000" pitchFamily="2" charset="0"/>
                <a:cs typeface="Poppins" panose="00000500000000000000" pitchFamily="2" charset="0"/>
              </a:rPr>
              <a:t>著作権版についてはクロスリファレンスは利用できません。</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ja-JP" altLang="en-US" dirty="0">
                <a:solidFill>
                  <a:srgbClr val="676768"/>
                </a:solidFill>
                <a:latin typeface="Poppins" panose="00000500000000000000" pitchFamily="2" charset="0"/>
                <a:cs typeface="Poppins" panose="00000500000000000000" pitchFamily="2" charset="0"/>
              </a:rPr>
              <a:t>聖書を含めるべきです。</a:t>
            </a:r>
            <a:endParaRPr kumimoji="0" lang="en-US" altLang="en-US"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a:p>
            <a:r>
              <a:rPr lang="ja-JP" altLang="en-US" dirty="0">
                <a:solidFill>
                  <a:srgbClr val="676768"/>
                </a:solidFill>
                <a:latin typeface="Poppins" panose="00000500000000000000" pitchFamily="2" charset="0"/>
                <a:cs typeface="Poppins" panose="00000500000000000000" pitchFamily="2" charset="0"/>
              </a:rPr>
              <a:t>クロスリファレンスを選択すると、段落や節の選択がロックされます</a:t>
            </a:r>
            <a:endParaRPr lang="en-US" altLang="en-US" dirty="0">
              <a:solidFill>
                <a:srgbClr val="676768"/>
              </a:solidFill>
              <a:latin typeface="Poppins" panose="00000500000000000000" pitchFamily="2" charset="0"/>
              <a:cs typeface="Poppins" panose="00000500000000000000" pitchFamily="2" charset="0"/>
            </a:endParaRPr>
          </a:p>
          <a:p>
            <a:pPr lvl="1"/>
            <a:r>
              <a:rPr lang="ja-JP" altLang="en-US" dirty="0">
                <a:solidFill>
                  <a:srgbClr val="676768"/>
                </a:solidFill>
                <a:latin typeface="Poppins" panose="00000500000000000000" pitchFamily="2" charset="0"/>
                <a:cs typeface="Poppins" panose="00000500000000000000" pitchFamily="2" charset="0"/>
              </a:rPr>
              <a:t>詩の形式でのみ動作します。</a:t>
            </a:r>
            <a:endParaRPr kumimoji="0" lang="en-US" altLang="en-US" sz="2600" b="0" i="0" u="none" strike="noStrike" cap="none" normalizeH="0" baseline="0" dirty="0">
              <a:ln>
                <a:noFill/>
              </a:ln>
              <a:solidFill>
                <a:schemeClr val="tx1"/>
              </a:solidFill>
              <a:effectLst/>
              <a:latin typeface="Arial" panose="020B0604020202020204" pitchFamily="34" charset="0"/>
            </a:endParaRPr>
          </a:p>
          <a:p>
            <a:endParaRPr lang="en-US" dirty="0"/>
          </a:p>
          <a:p>
            <a:endParaRPr lang="en-US" dirty="0"/>
          </a:p>
        </p:txBody>
      </p:sp>
      <p:sp>
        <p:nvSpPr>
          <p:cNvPr id="8" name="Rectangle 2">
            <a:extLst>
              <a:ext uri="{FF2B5EF4-FFF2-40B4-BE49-F238E27FC236}">
                <a16:creationId xmlns:a16="http://schemas.microsoft.com/office/drawing/2014/main" id="{AF7647AF-2FDE-49D2-A1C1-92F4B814EA6A}"/>
              </a:ext>
            </a:extLst>
          </p:cNvPr>
          <p:cNvSpPr>
            <a:spLocks noChangeArrowheads="1"/>
          </p:cNvSpPr>
          <p:nvPr/>
        </p:nvSpPr>
        <p:spPr bwMode="auto">
          <a:xfrm>
            <a:off x="0" y="-115416"/>
            <a:ext cx="184731" cy="230832"/>
          </a:xfrm>
          <a:prstGeom prst="rect">
            <a:avLst/>
          </a:prstGeom>
          <a:solidFill>
            <a:srgbClr val="F5EBE6"/>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200" b="0" i="0" u="none" strike="noStrike" cap="none" normalizeH="0" baseline="0" dirty="0">
              <a:ln>
                <a:noFill/>
              </a:ln>
              <a:solidFill>
                <a:srgbClr val="676768"/>
              </a:solidFill>
              <a:effectLst/>
              <a:latin typeface="Poppins" panose="00000500000000000000" pitchFamily="2" charset="0"/>
              <a:cs typeface="Poppins" panose="00000500000000000000" pitchFamily="2" charset="0"/>
            </a:endParaRPr>
          </a:p>
        </p:txBody>
      </p:sp>
      <p:sp>
        <p:nvSpPr>
          <p:cNvPr id="10" name="TextBox 9">
            <a:extLst>
              <a:ext uri="{FF2B5EF4-FFF2-40B4-BE49-F238E27FC236}">
                <a16:creationId xmlns:a16="http://schemas.microsoft.com/office/drawing/2014/main" id="{2A732A3F-51B9-4388-9197-E1AB5D1221D3}"/>
              </a:ext>
            </a:extLst>
          </p:cNvPr>
          <p:cNvSpPr txBox="1"/>
          <p:nvPr/>
        </p:nvSpPr>
        <p:spPr>
          <a:xfrm>
            <a:off x="1242979" y="5934786"/>
            <a:ext cx="9328639" cy="769441"/>
          </a:xfrm>
          <a:prstGeom prst="rect">
            <a:avLst/>
          </a:prstGeom>
          <a:noFill/>
        </p:spPr>
        <p:txBody>
          <a:bodyPr wrap="square" rtlCol="0">
            <a:spAutoFit/>
          </a:bodyPr>
          <a:lstStyle/>
          <a:p>
            <a:r>
              <a:rPr lang="en-US" altLang="ja-JP" sz="1100" dirty="0"/>
              <a:t>Google AI - </a:t>
            </a:r>
            <a:r>
              <a:rPr lang="ja-JP" altLang="en-US" sz="1100" dirty="0"/>
              <a:t>聖書のクロスリファレンスは、読者を関連するテーマや言葉、アイデアを持つ聖書の別の節や一節へと導く注釈であり、聖書の異なる部分をつなげ、理解を深めるのに役立ちます。これらの参照は関連する概念、預言、出来事を結びつけ、一つの箇所が別の箇所に光を当てることを可能にします。</a:t>
            </a:r>
            <a:r>
              <a:rPr lang="en-US" sz="1100" dirty="0"/>
              <a:t>  </a:t>
            </a:r>
          </a:p>
          <a:p>
            <a:endParaRPr lang="en-US" sz="1100" dirty="0"/>
          </a:p>
        </p:txBody>
      </p:sp>
      <p:sp>
        <p:nvSpPr>
          <p:cNvPr id="7" name="Content Placeholder 2">
            <a:extLst>
              <a:ext uri="{FF2B5EF4-FFF2-40B4-BE49-F238E27FC236}">
                <a16:creationId xmlns:a16="http://schemas.microsoft.com/office/drawing/2014/main" id="{28042888-61FB-4D0A-B3AC-B7EBC9AC039A}"/>
              </a:ext>
            </a:extLst>
          </p:cNvPr>
          <p:cNvSpPr txBox="1">
            <a:spLocks/>
          </p:cNvSpPr>
          <p:nvPr/>
        </p:nvSpPr>
        <p:spPr>
          <a:xfrm>
            <a:off x="6268916" y="1301101"/>
            <a:ext cx="3883269" cy="77388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dirty="0"/>
              <a:t>例は以下のページをご覧ください</a:t>
            </a:r>
            <a:endParaRPr lang="en-US" dirty="0"/>
          </a:p>
        </p:txBody>
      </p:sp>
      <p:pic>
        <p:nvPicPr>
          <p:cNvPr id="6" name="Picture 5">
            <a:extLst>
              <a:ext uri="{FF2B5EF4-FFF2-40B4-BE49-F238E27FC236}">
                <a16:creationId xmlns:a16="http://schemas.microsoft.com/office/drawing/2014/main" id="{600A2A28-F227-4AA8-A802-2BCCACD0E47C}"/>
              </a:ext>
            </a:extLst>
          </p:cNvPr>
          <p:cNvPicPr>
            <a:picLocks noChangeAspect="1"/>
          </p:cNvPicPr>
          <p:nvPr/>
        </p:nvPicPr>
        <p:blipFill rotWithShape="1">
          <a:blip r:embed="rId2"/>
          <a:srcRect l="39335" t="33894" r="40558" b="20534"/>
          <a:stretch/>
        </p:blipFill>
        <p:spPr>
          <a:xfrm>
            <a:off x="3064213" y="680937"/>
            <a:ext cx="2451370" cy="2986392"/>
          </a:xfrm>
          <a:prstGeom prst="rect">
            <a:avLst/>
          </a:prstGeom>
        </p:spPr>
      </p:pic>
    </p:spTree>
    <p:extLst>
      <p:ext uri="{BB962C8B-B14F-4D97-AF65-F5344CB8AC3E}">
        <p14:creationId xmlns:p14="http://schemas.microsoft.com/office/powerpoint/2010/main" val="1810765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980591" y="214805"/>
            <a:ext cx="5952393" cy="577675"/>
          </a:xfrm>
        </p:spPr>
        <p:txBody>
          <a:bodyPr>
            <a:normAutofit/>
          </a:bodyPr>
          <a:lstStyle/>
          <a:p>
            <a:r>
              <a:rPr lang="ja-JP" altLang="en-US" sz="2000" dirty="0"/>
              <a:t>クロスリファレンスを含める </a:t>
            </a:r>
            <a:r>
              <a:rPr lang="en-US" altLang="ja-JP" sz="2000" dirty="0"/>
              <a:t>– </a:t>
            </a:r>
            <a:r>
              <a:rPr lang="ja-JP" altLang="en-US" sz="2000" dirty="0"/>
              <a:t>略語例</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10" y="1677369"/>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1200" dirty="0"/>
              <a:t>例</a:t>
            </a:r>
            <a:r>
              <a:rPr lang="en-US" altLang="ja-JP" sz="1200" dirty="0"/>
              <a:t>2 – </a:t>
            </a:r>
            <a:r>
              <a:rPr lang="ja-JP" altLang="en-US" sz="1200" dirty="0"/>
              <a:t>対立聖書のみの略称。この例では旧約聖書の引用のみが記載されています</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624814"/>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1200" dirty="0"/>
              <a:t>例</a:t>
            </a:r>
            <a:r>
              <a:rPr lang="en-US" altLang="ja-JP" sz="1200" dirty="0"/>
              <a:t>1 – </a:t>
            </a:r>
            <a:r>
              <a:rPr lang="ja-JP" altLang="en-US" sz="1200" dirty="0"/>
              <a:t>すべての略語。この例には旧約聖書と新約聖書の言及があります</a:t>
            </a:r>
            <a:endParaRPr lang="en-US" sz="1200" dirty="0"/>
          </a:p>
        </p:txBody>
      </p:sp>
      <p:pic>
        <p:nvPicPr>
          <p:cNvPr id="5" name="Picture 4">
            <a:extLst>
              <a:ext uri="{FF2B5EF4-FFF2-40B4-BE49-F238E27FC236}">
                <a16:creationId xmlns:a16="http://schemas.microsoft.com/office/drawing/2014/main" id="{9FAABC60-EE1C-4D43-9654-5680FF04CA87}"/>
              </a:ext>
            </a:extLst>
          </p:cNvPr>
          <p:cNvPicPr>
            <a:picLocks noChangeAspect="1"/>
          </p:cNvPicPr>
          <p:nvPr/>
        </p:nvPicPr>
        <p:blipFill rotWithShape="1">
          <a:blip r:embed="rId2"/>
          <a:srcRect l="2592" t="10513" r="3320" b="15000"/>
          <a:stretch/>
        </p:blipFill>
        <p:spPr>
          <a:xfrm>
            <a:off x="389455" y="2409202"/>
            <a:ext cx="4816636" cy="3817825"/>
          </a:xfrm>
          <a:prstGeom prst="rect">
            <a:avLst/>
          </a:prstGeom>
        </p:spPr>
      </p:pic>
      <p:pic>
        <p:nvPicPr>
          <p:cNvPr id="14" name="Picture 13">
            <a:extLst>
              <a:ext uri="{FF2B5EF4-FFF2-40B4-BE49-F238E27FC236}">
                <a16:creationId xmlns:a16="http://schemas.microsoft.com/office/drawing/2014/main" id="{A37E9DE9-3634-43C2-9348-F58DCEB8DBED}"/>
              </a:ext>
            </a:extLst>
          </p:cNvPr>
          <p:cNvPicPr>
            <a:picLocks noChangeAspect="1"/>
          </p:cNvPicPr>
          <p:nvPr/>
        </p:nvPicPr>
        <p:blipFill rotWithShape="1">
          <a:blip r:embed="rId3"/>
          <a:srcRect l="2589" t="12322" r="4288" b="20384"/>
          <a:stretch/>
        </p:blipFill>
        <p:spPr>
          <a:xfrm>
            <a:off x="5864468" y="2413037"/>
            <a:ext cx="5442439" cy="3813990"/>
          </a:xfrm>
          <a:prstGeom prst="rect">
            <a:avLst/>
          </a:prstGeom>
        </p:spPr>
      </p:pic>
    </p:spTree>
    <p:extLst>
      <p:ext uri="{BB962C8B-B14F-4D97-AF65-F5344CB8AC3E}">
        <p14:creationId xmlns:p14="http://schemas.microsoft.com/office/powerpoint/2010/main" val="1808751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883877" y="214805"/>
            <a:ext cx="6471138" cy="577675"/>
          </a:xfrm>
        </p:spPr>
        <p:txBody>
          <a:bodyPr>
            <a:normAutofit/>
          </a:bodyPr>
          <a:lstStyle/>
          <a:p>
            <a:r>
              <a:rPr lang="ja-JP" altLang="en-US" sz="2000" dirty="0"/>
              <a:t>クロスリファレンスを含める </a:t>
            </a:r>
            <a:r>
              <a:rPr lang="en-US" altLang="ja-JP" sz="2000" dirty="0"/>
              <a:t>– </a:t>
            </a:r>
            <a:r>
              <a:rPr lang="ja-JP" altLang="en-US" sz="2000" dirty="0"/>
              <a:t>全文例</a:t>
            </a:r>
            <a:endParaRPr lang="en-US" sz="2000" dirty="0"/>
          </a:p>
        </p:txBody>
      </p:sp>
      <p:sp>
        <p:nvSpPr>
          <p:cNvPr id="8" name="Title 1">
            <a:extLst>
              <a:ext uri="{FF2B5EF4-FFF2-40B4-BE49-F238E27FC236}">
                <a16:creationId xmlns:a16="http://schemas.microsoft.com/office/drawing/2014/main" id="{9E046278-0949-4DAC-9686-503F269A1929}"/>
              </a:ext>
            </a:extLst>
          </p:cNvPr>
          <p:cNvSpPr txBox="1">
            <a:spLocks/>
          </p:cNvSpPr>
          <p:nvPr/>
        </p:nvSpPr>
        <p:spPr>
          <a:xfrm>
            <a:off x="6985909"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1200" dirty="0"/>
              <a:t>例</a:t>
            </a:r>
            <a:r>
              <a:rPr lang="en-US" altLang="ja-JP" sz="1200" dirty="0"/>
              <a:t>4 – </a:t>
            </a:r>
            <a:r>
              <a:rPr lang="ja-JP" altLang="en-US" sz="1200" dirty="0"/>
              <a:t>全節の相互参照。この例では、旧約聖書の節形式のみの参照があります</a:t>
            </a:r>
            <a:endParaRPr lang="en-US" sz="1200" dirty="0"/>
          </a:p>
        </p:txBody>
      </p:sp>
      <p:sp>
        <p:nvSpPr>
          <p:cNvPr id="13" name="Title 1">
            <a:extLst>
              <a:ext uri="{FF2B5EF4-FFF2-40B4-BE49-F238E27FC236}">
                <a16:creationId xmlns:a16="http://schemas.microsoft.com/office/drawing/2014/main" id="{955F138B-EC13-496F-96C0-9F6128177968}"/>
              </a:ext>
            </a:extLst>
          </p:cNvPr>
          <p:cNvSpPr txBox="1">
            <a:spLocks/>
          </p:cNvSpPr>
          <p:nvPr/>
        </p:nvSpPr>
        <p:spPr>
          <a:xfrm>
            <a:off x="1645207" y="1273123"/>
            <a:ext cx="3560884" cy="731834"/>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1200" dirty="0"/>
              <a:t>例</a:t>
            </a:r>
            <a:r>
              <a:rPr lang="en-US" altLang="ja-JP" sz="1200" dirty="0"/>
              <a:t>3 – </a:t>
            </a:r>
            <a:r>
              <a:rPr lang="ja-JP" altLang="en-US" sz="1200" dirty="0"/>
              <a:t>全節の相互参照。この例では、段落形式の旧約聖書の引用のみが存在します</a:t>
            </a:r>
            <a:endParaRPr lang="en-US" sz="1200" dirty="0"/>
          </a:p>
        </p:txBody>
      </p:sp>
      <p:pic>
        <p:nvPicPr>
          <p:cNvPr id="4" name="Picture 3">
            <a:extLst>
              <a:ext uri="{FF2B5EF4-FFF2-40B4-BE49-F238E27FC236}">
                <a16:creationId xmlns:a16="http://schemas.microsoft.com/office/drawing/2014/main" id="{6B83FE0B-7622-4064-A313-C5E07950100C}"/>
              </a:ext>
            </a:extLst>
          </p:cNvPr>
          <p:cNvPicPr>
            <a:picLocks noChangeAspect="1"/>
          </p:cNvPicPr>
          <p:nvPr/>
        </p:nvPicPr>
        <p:blipFill rotWithShape="1">
          <a:blip r:embed="rId2"/>
          <a:srcRect l="1737" t="12225" r="3268" b="11848"/>
          <a:stretch/>
        </p:blipFill>
        <p:spPr>
          <a:xfrm>
            <a:off x="527537" y="2057512"/>
            <a:ext cx="5134707" cy="3984787"/>
          </a:xfrm>
          <a:prstGeom prst="rect">
            <a:avLst/>
          </a:prstGeom>
        </p:spPr>
      </p:pic>
      <p:pic>
        <p:nvPicPr>
          <p:cNvPr id="7" name="Picture 6">
            <a:extLst>
              <a:ext uri="{FF2B5EF4-FFF2-40B4-BE49-F238E27FC236}">
                <a16:creationId xmlns:a16="http://schemas.microsoft.com/office/drawing/2014/main" id="{B158A536-ECA5-446C-A772-57332A419D3F}"/>
              </a:ext>
            </a:extLst>
          </p:cNvPr>
          <p:cNvPicPr>
            <a:picLocks noChangeAspect="1"/>
          </p:cNvPicPr>
          <p:nvPr/>
        </p:nvPicPr>
        <p:blipFill rotWithShape="1">
          <a:blip r:embed="rId3"/>
          <a:srcRect t="11556" b="10513"/>
          <a:stretch/>
        </p:blipFill>
        <p:spPr>
          <a:xfrm>
            <a:off x="6783398" y="2110067"/>
            <a:ext cx="4585058" cy="3927507"/>
          </a:xfrm>
          <a:prstGeom prst="rect">
            <a:avLst/>
          </a:prstGeom>
        </p:spPr>
      </p:pic>
    </p:spTree>
    <p:extLst>
      <p:ext uri="{BB962C8B-B14F-4D97-AF65-F5344CB8AC3E}">
        <p14:creationId xmlns:p14="http://schemas.microsoft.com/office/powerpoint/2010/main" val="20517665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5A4FD-0E46-4D5B-96A9-B13B65F52451}"/>
              </a:ext>
            </a:extLst>
          </p:cNvPr>
          <p:cNvSpPr>
            <a:spLocks noGrp="1"/>
          </p:cNvSpPr>
          <p:nvPr>
            <p:ph type="title"/>
          </p:nvPr>
        </p:nvSpPr>
        <p:spPr/>
        <p:txBody>
          <a:bodyPr/>
          <a:lstStyle/>
          <a:p>
            <a:r>
              <a:rPr lang="ja-JP" altLang="en-US" dirty="0"/>
              <a:t>ワールド・バイブル・プランズへようこそ</a:t>
            </a:r>
            <a:endParaRPr lang="en-US" dirty="0"/>
          </a:p>
        </p:txBody>
      </p:sp>
      <p:sp>
        <p:nvSpPr>
          <p:cNvPr id="3" name="Content Placeholder 2">
            <a:extLst>
              <a:ext uri="{FF2B5EF4-FFF2-40B4-BE49-F238E27FC236}">
                <a16:creationId xmlns:a16="http://schemas.microsoft.com/office/drawing/2014/main" id="{A200F949-F3AD-4789-ABFA-5D7D3668A4E8}"/>
              </a:ext>
            </a:extLst>
          </p:cNvPr>
          <p:cNvSpPr>
            <a:spLocks noGrp="1"/>
          </p:cNvSpPr>
          <p:nvPr>
            <p:ph idx="1"/>
          </p:nvPr>
        </p:nvSpPr>
        <p:spPr/>
        <p:txBody>
          <a:bodyPr/>
          <a:lstStyle/>
          <a:p>
            <a:r>
              <a:rPr lang="ja-JP" altLang="en-US" dirty="0"/>
              <a:t>スライド形式のステップバイステップの簡単な指示で、カスタムの聖書読書プランを作成することができます。</a:t>
            </a:r>
            <a:endParaRPr lang="en-US" dirty="0"/>
          </a:p>
        </p:txBody>
      </p:sp>
    </p:spTree>
    <p:extLst>
      <p:ext uri="{BB962C8B-B14F-4D97-AF65-F5344CB8AC3E}">
        <p14:creationId xmlns:p14="http://schemas.microsoft.com/office/powerpoint/2010/main" val="12161282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249C503-1EA9-4E21-A9C2-297A38DBD340}"/>
              </a:ext>
            </a:extLst>
          </p:cNvPr>
          <p:cNvPicPr>
            <a:picLocks noChangeAspect="1"/>
          </p:cNvPicPr>
          <p:nvPr/>
        </p:nvPicPr>
        <p:blipFill rotWithShape="1">
          <a:blip r:embed="rId2"/>
          <a:srcRect l="61516" t="23801" r="18537" b="2721"/>
          <a:stretch/>
        </p:blipFill>
        <p:spPr>
          <a:xfrm>
            <a:off x="8570068" y="710119"/>
            <a:ext cx="2934544" cy="5810400"/>
          </a:xfrm>
          <a:prstGeom prst="rect">
            <a:avLst/>
          </a:prstGeom>
        </p:spPr>
      </p:pic>
      <p:sp>
        <p:nvSpPr>
          <p:cNvPr id="2" name="Title 1">
            <a:extLst>
              <a:ext uri="{FF2B5EF4-FFF2-40B4-BE49-F238E27FC236}">
                <a16:creationId xmlns:a16="http://schemas.microsoft.com/office/drawing/2014/main" id="{99A5556F-13AD-4B4F-A6F2-E22953EA3254}"/>
              </a:ext>
            </a:extLst>
          </p:cNvPr>
          <p:cNvSpPr>
            <a:spLocks noGrp="1"/>
          </p:cNvSpPr>
          <p:nvPr>
            <p:ph type="title"/>
          </p:nvPr>
        </p:nvSpPr>
        <p:spPr>
          <a:xfrm>
            <a:off x="2592925" y="214805"/>
            <a:ext cx="8911687" cy="577675"/>
          </a:xfrm>
        </p:spPr>
        <p:txBody>
          <a:bodyPr>
            <a:noAutofit/>
          </a:bodyPr>
          <a:lstStyle/>
          <a:p>
            <a:r>
              <a:rPr lang="ja-JP" altLang="en-US" sz="3200" dirty="0"/>
              <a:t>読書時間</a:t>
            </a:r>
            <a:endParaRPr lang="en-US" sz="3200" dirty="0"/>
          </a:p>
        </p:txBody>
      </p:sp>
      <p:sp>
        <p:nvSpPr>
          <p:cNvPr id="3" name="Content Placeholder 2">
            <a:extLst>
              <a:ext uri="{FF2B5EF4-FFF2-40B4-BE49-F238E27FC236}">
                <a16:creationId xmlns:a16="http://schemas.microsoft.com/office/drawing/2014/main" id="{6BB00951-F20E-4DE1-A3FD-DD98F17B2E37}"/>
              </a:ext>
            </a:extLst>
          </p:cNvPr>
          <p:cNvSpPr>
            <a:spLocks noGrp="1"/>
          </p:cNvSpPr>
          <p:nvPr>
            <p:ph idx="1"/>
          </p:nvPr>
        </p:nvSpPr>
        <p:spPr>
          <a:xfrm>
            <a:off x="791308" y="1194135"/>
            <a:ext cx="7438292" cy="5449061"/>
          </a:xfrm>
        </p:spPr>
        <p:txBody>
          <a:bodyPr>
            <a:normAutofit/>
          </a:bodyPr>
          <a:lstStyle/>
          <a:p>
            <a:r>
              <a:rPr lang="ja-JP" altLang="en-US" dirty="0"/>
              <a:t>時間と章の持続時間のどちらかを選んでください</a:t>
            </a:r>
            <a:endParaRPr lang="en-US" dirty="0"/>
          </a:p>
          <a:p>
            <a:pPr lvl="1"/>
            <a:r>
              <a:rPr lang="ja-JP" altLang="en-US" dirty="0"/>
              <a:t>最短</a:t>
            </a:r>
            <a:r>
              <a:rPr lang="en-US" altLang="ja-JP" dirty="0"/>
              <a:t>30</a:t>
            </a:r>
            <a:r>
              <a:rPr lang="ja-JP" altLang="en-US" dirty="0"/>
              <a:t>日から</a:t>
            </a:r>
            <a:r>
              <a:rPr lang="en-US" altLang="ja-JP" dirty="0"/>
              <a:t>3</a:t>
            </a:r>
            <a:r>
              <a:rPr lang="ja-JP" altLang="en-US" dirty="0"/>
              <a:t>年まで選べます。</a:t>
            </a:r>
            <a:endParaRPr lang="en-US" dirty="0"/>
          </a:p>
          <a:p>
            <a:pPr lvl="1"/>
            <a:r>
              <a:rPr lang="ja-JP" altLang="en-US" dirty="0"/>
              <a:t>または</a:t>
            </a:r>
            <a:r>
              <a:rPr lang="en-US" altLang="ja-JP" dirty="0"/>
              <a:t>1</a:t>
            </a:r>
            <a:r>
              <a:rPr lang="ja-JP" altLang="en-US" dirty="0"/>
              <a:t>日</a:t>
            </a:r>
            <a:r>
              <a:rPr lang="en-US" altLang="ja-JP" dirty="0"/>
              <a:t>1</a:t>
            </a:r>
            <a:r>
              <a:rPr lang="ja-JP" altLang="en-US" dirty="0"/>
              <a:t>章から</a:t>
            </a:r>
            <a:r>
              <a:rPr lang="en-US" altLang="ja-JP" dirty="0"/>
              <a:t>6</a:t>
            </a:r>
            <a:r>
              <a:rPr lang="ja-JP" altLang="en-US" dirty="0"/>
              <a:t>章から選ぶこともできます</a:t>
            </a:r>
            <a:endParaRPr lang="en-US" dirty="0"/>
          </a:p>
          <a:p>
            <a:pPr lvl="2"/>
            <a:r>
              <a:rPr lang="ja-JP" altLang="en-US" dirty="0"/>
              <a:t>章の長さは選ぶ翻訳によって異なります。平均</a:t>
            </a:r>
            <a:r>
              <a:rPr lang="en-US" altLang="ja-JP" dirty="0"/>
              <a:t>66</a:t>
            </a:r>
            <a:r>
              <a:rPr lang="ja-JP" altLang="en-US" dirty="0"/>
              <a:t>巻の聖書には</a:t>
            </a:r>
            <a:r>
              <a:rPr lang="en-US" altLang="ja-JP" dirty="0"/>
              <a:t>1189</a:t>
            </a:r>
            <a:r>
              <a:rPr lang="ja-JP" altLang="en-US" dirty="0"/>
              <a:t>章があります</a:t>
            </a:r>
            <a:endParaRPr lang="en-US" dirty="0"/>
          </a:p>
          <a:p>
            <a:pPr lvl="3"/>
            <a:r>
              <a:rPr lang="en-US" altLang="ja-JP" dirty="0"/>
              <a:t>1</a:t>
            </a:r>
            <a:r>
              <a:rPr lang="ja-JP" altLang="en-US" dirty="0"/>
              <a:t>日</a:t>
            </a:r>
            <a:r>
              <a:rPr lang="en-US" altLang="ja-JP" dirty="0"/>
              <a:t>1</a:t>
            </a:r>
            <a:r>
              <a:rPr lang="ja-JP" altLang="en-US" dirty="0"/>
              <a:t>章 </a:t>
            </a:r>
            <a:r>
              <a:rPr lang="en-US" altLang="ja-JP" dirty="0"/>
              <a:t>= 1189</a:t>
            </a:r>
            <a:r>
              <a:rPr lang="ja-JP" altLang="en-US" dirty="0"/>
              <a:t>日 </a:t>
            </a:r>
            <a:r>
              <a:rPr lang="en-US" altLang="ja-JP" dirty="0"/>
              <a:t>= 3.27</a:t>
            </a:r>
            <a:r>
              <a:rPr lang="ja-JP" altLang="en-US" dirty="0"/>
              <a:t>年</a:t>
            </a:r>
            <a:r>
              <a:rPr lang="en-US" altLang="ja-JP" dirty="0"/>
              <a:t>(3</a:t>
            </a:r>
            <a:r>
              <a:rPr lang="ja-JP" altLang="en-US" dirty="0"/>
              <a:t>年</a:t>
            </a:r>
            <a:r>
              <a:rPr lang="en-US" altLang="ja-JP" dirty="0"/>
              <a:t>3</a:t>
            </a:r>
            <a:r>
              <a:rPr lang="ja-JP" altLang="en-US" dirty="0"/>
              <a:t>ヶ月</a:t>
            </a:r>
            <a:r>
              <a:rPr lang="en-US" altLang="ja-JP" dirty="0"/>
              <a:t>)</a:t>
            </a:r>
            <a:endParaRPr lang="en-US" dirty="0"/>
          </a:p>
          <a:p>
            <a:pPr lvl="3"/>
            <a:r>
              <a:rPr lang="en-US" altLang="ja-JP" dirty="0"/>
              <a:t>1</a:t>
            </a:r>
            <a:r>
              <a:rPr lang="ja-JP" altLang="en-US" dirty="0"/>
              <a:t>日</a:t>
            </a:r>
            <a:r>
              <a:rPr lang="en-US" altLang="ja-JP" dirty="0"/>
              <a:t>2</a:t>
            </a:r>
            <a:r>
              <a:rPr lang="ja-JP" altLang="en-US" dirty="0"/>
              <a:t>章 </a:t>
            </a:r>
            <a:r>
              <a:rPr lang="en-US" altLang="ja-JP" dirty="0"/>
              <a:t>= 595</a:t>
            </a:r>
            <a:r>
              <a:rPr lang="ja-JP" altLang="en-US" dirty="0"/>
              <a:t>日 </a:t>
            </a:r>
            <a:r>
              <a:rPr lang="en-US" altLang="ja-JP" dirty="0"/>
              <a:t>= 1.63</a:t>
            </a:r>
            <a:r>
              <a:rPr lang="ja-JP" altLang="en-US" dirty="0"/>
              <a:t>年</a:t>
            </a:r>
            <a:r>
              <a:rPr lang="en-US" altLang="ja-JP" dirty="0"/>
              <a:t>(1</a:t>
            </a:r>
            <a:r>
              <a:rPr lang="ja-JP" altLang="en-US" dirty="0"/>
              <a:t>年</a:t>
            </a:r>
            <a:r>
              <a:rPr lang="en-US" altLang="ja-JP" dirty="0"/>
              <a:t>7</a:t>
            </a:r>
            <a:r>
              <a:rPr lang="ja-JP" altLang="en-US" dirty="0"/>
              <a:t>か月半</a:t>
            </a:r>
            <a:r>
              <a:rPr lang="en-US" altLang="ja-JP" dirty="0"/>
              <a:t>)</a:t>
            </a:r>
            <a:endParaRPr lang="en-US" dirty="0"/>
          </a:p>
          <a:p>
            <a:pPr lvl="3"/>
            <a:r>
              <a:rPr lang="en-US" altLang="ja-JP" dirty="0"/>
              <a:t>1</a:t>
            </a:r>
            <a:r>
              <a:rPr lang="ja-JP" altLang="en-US" dirty="0"/>
              <a:t>日</a:t>
            </a:r>
            <a:r>
              <a:rPr lang="en-US" altLang="ja-JP" dirty="0"/>
              <a:t>3</a:t>
            </a:r>
            <a:r>
              <a:rPr lang="ja-JP" altLang="en-US" dirty="0"/>
              <a:t>章 </a:t>
            </a:r>
            <a:r>
              <a:rPr lang="en-US" altLang="ja-JP" dirty="0"/>
              <a:t>= 396</a:t>
            </a:r>
            <a:r>
              <a:rPr lang="ja-JP" altLang="en-US" dirty="0"/>
              <a:t>日 </a:t>
            </a:r>
            <a:r>
              <a:rPr lang="en-US" altLang="ja-JP" dirty="0"/>
              <a:t>= 1.1</a:t>
            </a:r>
            <a:r>
              <a:rPr lang="ja-JP" altLang="en-US" dirty="0"/>
              <a:t>年</a:t>
            </a:r>
            <a:r>
              <a:rPr lang="en-US" altLang="ja-JP" dirty="0"/>
              <a:t>(1</a:t>
            </a:r>
            <a:r>
              <a:rPr lang="ja-JP" altLang="en-US" dirty="0"/>
              <a:t>年</a:t>
            </a:r>
            <a:r>
              <a:rPr lang="en-US" altLang="ja-JP" dirty="0"/>
              <a:t>1</a:t>
            </a:r>
            <a:r>
              <a:rPr lang="ja-JP" altLang="en-US" dirty="0"/>
              <a:t>ヶ月</a:t>
            </a:r>
            <a:r>
              <a:rPr lang="en-US" altLang="ja-JP" dirty="0"/>
              <a:t>)</a:t>
            </a:r>
            <a:endParaRPr lang="en-US" dirty="0"/>
          </a:p>
          <a:p>
            <a:pPr lvl="3"/>
            <a:r>
              <a:rPr lang="en-US" altLang="ja-JP" dirty="0"/>
              <a:t>1</a:t>
            </a:r>
            <a:r>
              <a:rPr lang="ja-JP" altLang="en-US" dirty="0"/>
              <a:t>日</a:t>
            </a:r>
            <a:r>
              <a:rPr lang="en-US" altLang="ja-JP" dirty="0"/>
              <a:t>4</a:t>
            </a:r>
            <a:r>
              <a:rPr lang="ja-JP" altLang="en-US" dirty="0"/>
              <a:t>章 </a:t>
            </a:r>
            <a:r>
              <a:rPr lang="en-US" altLang="ja-JP" dirty="0"/>
              <a:t>= 297</a:t>
            </a:r>
            <a:r>
              <a:rPr lang="ja-JP" altLang="en-US" dirty="0"/>
              <a:t>日 </a:t>
            </a:r>
            <a:r>
              <a:rPr lang="en-US" altLang="ja-JP" dirty="0"/>
              <a:t>= 0.81</a:t>
            </a:r>
            <a:r>
              <a:rPr lang="ja-JP" altLang="en-US" dirty="0"/>
              <a:t>年</a:t>
            </a:r>
            <a:r>
              <a:rPr lang="en-US" altLang="ja-JP" dirty="0"/>
              <a:t>(10</a:t>
            </a:r>
            <a:r>
              <a:rPr lang="ja-JP" altLang="en-US" dirty="0"/>
              <a:t>ヶ月</a:t>
            </a:r>
            <a:r>
              <a:rPr lang="en-US" altLang="ja-JP" dirty="0"/>
              <a:t>)</a:t>
            </a:r>
            <a:endParaRPr lang="en-US" dirty="0"/>
          </a:p>
          <a:p>
            <a:pPr lvl="3"/>
            <a:r>
              <a:rPr lang="en-US" altLang="ja-JP" dirty="0"/>
              <a:t>1</a:t>
            </a:r>
            <a:r>
              <a:rPr lang="ja-JP" altLang="en-US" dirty="0"/>
              <a:t>日</a:t>
            </a:r>
            <a:r>
              <a:rPr lang="en-US" altLang="ja-JP" dirty="0"/>
              <a:t>5</a:t>
            </a:r>
            <a:r>
              <a:rPr lang="ja-JP" altLang="en-US" dirty="0"/>
              <a:t>章 </a:t>
            </a:r>
            <a:r>
              <a:rPr lang="en-US" altLang="ja-JP" dirty="0"/>
              <a:t>= 237</a:t>
            </a:r>
            <a:r>
              <a:rPr lang="ja-JP" altLang="en-US" dirty="0"/>
              <a:t>日 </a:t>
            </a:r>
            <a:r>
              <a:rPr lang="en-US" altLang="ja-JP" dirty="0"/>
              <a:t>= 0.65</a:t>
            </a:r>
            <a:r>
              <a:rPr lang="ja-JP" altLang="en-US" dirty="0"/>
              <a:t>年</a:t>
            </a:r>
            <a:r>
              <a:rPr lang="en-US" altLang="ja-JP" dirty="0"/>
              <a:t>(8</a:t>
            </a:r>
            <a:r>
              <a:rPr lang="ja-JP" altLang="en-US" dirty="0"/>
              <a:t>ヶ月</a:t>
            </a:r>
            <a:r>
              <a:rPr lang="en-US" altLang="ja-JP" dirty="0"/>
              <a:t>)</a:t>
            </a:r>
            <a:endParaRPr lang="en-US" dirty="0"/>
          </a:p>
          <a:p>
            <a:pPr lvl="3"/>
            <a:r>
              <a:rPr lang="en-US" altLang="ja-JP" dirty="0"/>
              <a:t>1</a:t>
            </a:r>
            <a:r>
              <a:rPr lang="ja-JP" altLang="en-US" dirty="0"/>
              <a:t>日</a:t>
            </a:r>
            <a:r>
              <a:rPr lang="en-US" altLang="ja-JP" dirty="0"/>
              <a:t>6</a:t>
            </a:r>
            <a:r>
              <a:rPr lang="ja-JP" altLang="en-US" dirty="0"/>
              <a:t>章 </a:t>
            </a:r>
            <a:r>
              <a:rPr lang="en-US" altLang="ja-JP" dirty="0"/>
              <a:t>= 198</a:t>
            </a:r>
            <a:r>
              <a:rPr lang="ja-JP" altLang="en-US" dirty="0"/>
              <a:t>日 </a:t>
            </a:r>
            <a:r>
              <a:rPr lang="en-US" altLang="ja-JP" dirty="0"/>
              <a:t>= 0.54</a:t>
            </a:r>
            <a:r>
              <a:rPr lang="ja-JP" altLang="en-US" dirty="0"/>
              <a:t>年</a:t>
            </a:r>
            <a:r>
              <a:rPr lang="en-US" altLang="ja-JP" dirty="0"/>
              <a:t>(6</a:t>
            </a:r>
            <a:r>
              <a:rPr lang="ja-JP" altLang="en-US" dirty="0"/>
              <a:t>か月半</a:t>
            </a:r>
            <a:r>
              <a:rPr lang="en-US" altLang="ja-JP" dirty="0"/>
              <a:t>)</a:t>
            </a:r>
            <a:r>
              <a:rPr lang="en-US" dirty="0"/>
              <a:t> </a:t>
            </a:r>
          </a:p>
          <a:p>
            <a:pPr lvl="1"/>
            <a:r>
              <a:rPr lang="ja-JP" altLang="en-US" dirty="0"/>
              <a:t>または、自分で開始日と終了日を選びたい場合はカスタムを選んでください</a:t>
            </a:r>
            <a:endParaRPr lang="en-US" dirty="0"/>
          </a:p>
          <a:p>
            <a:pPr lvl="1"/>
            <a:endParaRPr lang="en-US" b="1" dirty="0"/>
          </a:p>
          <a:p>
            <a:pPr lvl="1"/>
            <a:r>
              <a:rPr lang="ja-JP" altLang="en-US" b="1" dirty="0"/>
              <a:t>解説は章の長さのみで提供されています</a:t>
            </a:r>
            <a:endParaRPr lang="en-US" b="1" dirty="0"/>
          </a:p>
          <a:p>
            <a:pPr lvl="1"/>
            <a:r>
              <a:rPr lang="ja-JP" altLang="en-US" b="1" dirty="0"/>
              <a:t>可能な時間の選択は、選ぶテーマによって異なります</a:t>
            </a:r>
            <a:r>
              <a:rPr lang="en-US" b="1" dirty="0"/>
              <a:t> </a:t>
            </a:r>
          </a:p>
        </p:txBody>
      </p:sp>
      <p:cxnSp>
        <p:nvCxnSpPr>
          <p:cNvPr id="8" name="Straight Arrow Connector 7">
            <a:extLst>
              <a:ext uri="{FF2B5EF4-FFF2-40B4-BE49-F238E27FC236}">
                <a16:creationId xmlns:a16="http://schemas.microsoft.com/office/drawing/2014/main" id="{8D1DF062-9E38-4EB0-94F1-3219FCAB8988}"/>
              </a:ext>
            </a:extLst>
          </p:cNvPr>
          <p:cNvCxnSpPr>
            <a:cxnSpLocks/>
          </p:cNvCxnSpPr>
          <p:nvPr/>
        </p:nvCxnSpPr>
        <p:spPr>
          <a:xfrm flipV="1">
            <a:off x="7983415" y="4278676"/>
            <a:ext cx="738554" cy="398584"/>
          </a:xfrm>
          <a:prstGeom prst="straightConnector1">
            <a:avLst/>
          </a:prstGeom>
          <a:ln>
            <a:tailEnd type="triangle"/>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8542093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380471"/>
            <a:ext cx="8911687" cy="768391"/>
          </a:xfrm>
        </p:spPr>
        <p:txBody>
          <a:bodyPr>
            <a:normAutofit/>
          </a:bodyPr>
          <a:lstStyle/>
          <a:p>
            <a:r>
              <a:rPr lang="ja-JP" altLang="en-US" dirty="0"/>
              <a:t>読書頻度を選択する</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267201"/>
            <a:ext cx="8915400" cy="2332892"/>
          </a:xfrm>
        </p:spPr>
        <p:txBody>
          <a:bodyPr/>
          <a:lstStyle/>
          <a:p>
            <a:r>
              <a:rPr lang="ja-JP" altLang="en-US" dirty="0"/>
              <a:t>以下からお選びください</a:t>
            </a:r>
            <a:r>
              <a:rPr lang="en-US" altLang="ja-JP" dirty="0"/>
              <a:t>:</a:t>
            </a:r>
            <a:endParaRPr lang="en-US" dirty="0"/>
          </a:p>
          <a:p>
            <a:pPr lvl="1"/>
            <a:r>
              <a:rPr lang="ja-JP" altLang="en-US" dirty="0"/>
              <a:t>毎日</a:t>
            </a:r>
            <a:endParaRPr lang="en-US" dirty="0"/>
          </a:p>
          <a:p>
            <a:pPr lvl="1"/>
            <a:r>
              <a:rPr lang="ja-JP" altLang="en-US" dirty="0"/>
              <a:t>隔日おき</a:t>
            </a:r>
            <a:endParaRPr lang="en-US" dirty="0"/>
          </a:p>
          <a:p>
            <a:pPr lvl="1"/>
            <a:r>
              <a:rPr lang="ja-JP" altLang="en-US" dirty="0"/>
              <a:t>週に</a:t>
            </a:r>
            <a:r>
              <a:rPr lang="en-US" altLang="ja-JP" dirty="0"/>
              <a:t>1〜6</a:t>
            </a:r>
            <a:r>
              <a:rPr lang="ja-JP" altLang="en-US" dirty="0"/>
              <a:t>日</a:t>
            </a:r>
            <a:endParaRPr lang="en-US" dirty="0"/>
          </a:p>
          <a:p>
            <a:pPr lvl="2"/>
            <a:r>
              <a:rPr lang="ja-JP" altLang="en-US" dirty="0"/>
              <a:t>これらは連続した日数になります</a:t>
            </a:r>
            <a:endParaRPr lang="en-US" dirty="0"/>
          </a:p>
          <a:p>
            <a:pPr lvl="3"/>
            <a:r>
              <a:rPr lang="ja-JP" altLang="en-US" dirty="0"/>
              <a:t>週に</a:t>
            </a:r>
            <a:r>
              <a:rPr lang="en-US" altLang="ja-JP" dirty="0"/>
              <a:t>3</a:t>
            </a:r>
            <a:r>
              <a:rPr lang="ja-JP" altLang="en-US" dirty="0"/>
              <a:t>日選べば、</a:t>
            </a:r>
            <a:r>
              <a:rPr lang="en-US" altLang="ja-JP" dirty="0"/>
              <a:t>3</a:t>
            </a:r>
            <a:r>
              <a:rPr lang="ja-JP" altLang="en-US" dirty="0"/>
              <a:t>日間連続で読書し、</a:t>
            </a:r>
            <a:r>
              <a:rPr lang="en-US" altLang="ja-JP" dirty="0"/>
              <a:t>4</a:t>
            </a:r>
            <a:r>
              <a:rPr lang="ja-JP" altLang="en-US" dirty="0"/>
              <a:t>日間休みになります</a:t>
            </a:r>
            <a:endParaRPr lang="en-US" dirty="0"/>
          </a:p>
        </p:txBody>
      </p:sp>
      <p:pic>
        <p:nvPicPr>
          <p:cNvPr id="6" name="Picture 5">
            <a:extLst>
              <a:ext uri="{FF2B5EF4-FFF2-40B4-BE49-F238E27FC236}">
                <a16:creationId xmlns:a16="http://schemas.microsoft.com/office/drawing/2014/main" id="{E9363AFD-F799-41F5-8FAF-8F7C93421324}"/>
              </a:ext>
            </a:extLst>
          </p:cNvPr>
          <p:cNvPicPr>
            <a:picLocks noChangeAspect="1"/>
          </p:cNvPicPr>
          <p:nvPr/>
        </p:nvPicPr>
        <p:blipFill rotWithShape="1">
          <a:blip r:embed="rId2"/>
          <a:srcRect l="17314" t="24691" r="51410" b="37209"/>
          <a:stretch/>
        </p:blipFill>
        <p:spPr>
          <a:xfrm>
            <a:off x="2743200" y="1040859"/>
            <a:ext cx="4640094" cy="3038158"/>
          </a:xfrm>
          <a:prstGeom prst="rect">
            <a:avLst/>
          </a:prstGeom>
        </p:spPr>
      </p:pic>
    </p:spTree>
    <p:extLst>
      <p:ext uri="{BB962C8B-B14F-4D97-AF65-F5344CB8AC3E}">
        <p14:creationId xmlns:p14="http://schemas.microsoft.com/office/powerpoint/2010/main" val="41215981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B4F615-C87C-4B53-BC5C-A25526385516}"/>
              </a:ext>
            </a:extLst>
          </p:cNvPr>
          <p:cNvSpPr>
            <a:spLocks noGrp="1"/>
          </p:cNvSpPr>
          <p:nvPr>
            <p:ph type="title"/>
          </p:nvPr>
        </p:nvSpPr>
        <p:spPr>
          <a:xfrm>
            <a:off x="2592925" y="624110"/>
            <a:ext cx="8911687" cy="923336"/>
          </a:xfrm>
        </p:spPr>
        <p:txBody>
          <a:bodyPr>
            <a:normAutofit/>
          </a:bodyPr>
          <a:lstStyle/>
          <a:p>
            <a:r>
              <a:rPr lang="en-US" altLang="ja-JP" dirty="0"/>
              <a:t>1</a:t>
            </a:r>
            <a:r>
              <a:rPr lang="ja-JP" altLang="en-US" dirty="0"/>
              <a:t>日あたりの選択読書</a:t>
            </a:r>
            <a:endParaRPr lang="en-US" dirty="0"/>
          </a:p>
        </p:txBody>
      </p:sp>
      <p:sp>
        <p:nvSpPr>
          <p:cNvPr id="3" name="Content Placeholder 2">
            <a:extLst>
              <a:ext uri="{FF2B5EF4-FFF2-40B4-BE49-F238E27FC236}">
                <a16:creationId xmlns:a16="http://schemas.microsoft.com/office/drawing/2014/main" id="{A0703881-A077-495A-97C1-56B635146E1E}"/>
              </a:ext>
            </a:extLst>
          </p:cNvPr>
          <p:cNvSpPr>
            <a:spLocks noGrp="1"/>
          </p:cNvSpPr>
          <p:nvPr>
            <p:ph idx="1"/>
          </p:nvPr>
        </p:nvSpPr>
        <p:spPr>
          <a:xfrm>
            <a:off x="2589212" y="4693707"/>
            <a:ext cx="8915400" cy="1550889"/>
          </a:xfrm>
        </p:spPr>
        <p:txBody>
          <a:bodyPr/>
          <a:lstStyle/>
          <a:p>
            <a:r>
              <a:rPr lang="ja-JP" altLang="en-US" dirty="0"/>
              <a:t>以下からお選びください</a:t>
            </a:r>
            <a:r>
              <a:rPr lang="en-US" altLang="ja-JP" dirty="0"/>
              <a:t>:</a:t>
            </a:r>
            <a:endParaRPr lang="en-US" dirty="0"/>
          </a:p>
          <a:p>
            <a:pPr lvl="1"/>
            <a:r>
              <a:rPr lang="en-US" altLang="ja-JP" dirty="0"/>
              <a:t>1</a:t>
            </a:r>
            <a:r>
              <a:rPr lang="ja-JP" altLang="en-US" dirty="0"/>
              <a:t>日</a:t>
            </a:r>
            <a:r>
              <a:rPr lang="en-US" altLang="ja-JP" dirty="0"/>
              <a:t>1</a:t>
            </a:r>
            <a:r>
              <a:rPr lang="ja-JP" altLang="en-US" dirty="0"/>
              <a:t>回</a:t>
            </a:r>
            <a:r>
              <a:rPr lang="en-US" altLang="ja-JP" dirty="0"/>
              <a:t>(</a:t>
            </a:r>
            <a:r>
              <a:rPr lang="ja-JP" altLang="en-US" dirty="0"/>
              <a:t>午前または午後</a:t>
            </a:r>
            <a:r>
              <a:rPr lang="en-US" altLang="ja-JP" dirty="0"/>
              <a:t>)</a:t>
            </a:r>
            <a:endParaRPr lang="en-US" dirty="0"/>
          </a:p>
          <a:p>
            <a:pPr lvl="1"/>
            <a:r>
              <a:rPr lang="en-US" altLang="ja-JP" dirty="0"/>
              <a:t>1</a:t>
            </a:r>
            <a:r>
              <a:rPr lang="ja-JP" altLang="en-US" dirty="0"/>
              <a:t>日</a:t>
            </a:r>
            <a:r>
              <a:rPr lang="en-US" altLang="ja-JP" dirty="0"/>
              <a:t>2</a:t>
            </a:r>
            <a:r>
              <a:rPr lang="ja-JP" altLang="en-US" dirty="0"/>
              <a:t>回</a:t>
            </a:r>
            <a:r>
              <a:rPr lang="en-US" altLang="ja-JP" dirty="0"/>
              <a:t>(</a:t>
            </a:r>
            <a:r>
              <a:rPr lang="ja-JP" altLang="en-US" dirty="0"/>
              <a:t>午前と午後</a:t>
            </a:r>
            <a:r>
              <a:rPr lang="en-US" altLang="ja-JP" dirty="0"/>
              <a:t>)</a:t>
            </a:r>
            <a:endParaRPr lang="en-US" dirty="0"/>
          </a:p>
          <a:p>
            <a:pPr lvl="2"/>
            <a:r>
              <a:rPr lang="ja-JP" altLang="en-US" dirty="0"/>
              <a:t>日々の読書は午前と午後に均等に分かれます</a:t>
            </a:r>
            <a:endParaRPr lang="en-US" dirty="0"/>
          </a:p>
          <a:p>
            <a:pPr lvl="2"/>
            <a:endParaRPr lang="en-US" dirty="0"/>
          </a:p>
        </p:txBody>
      </p:sp>
      <p:pic>
        <p:nvPicPr>
          <p:cNvPr id="5" name="Picture 4">
            <a:extLst>
              <a:ext uri="{FF2B5EF4-FFF2-40B4-BE49-F238E27FC236}">
                <a16:creationId xmlns:a16="http://schemas.microsoft.com/office/drawing/2014/main" id="{CABA826C-CC0A-43B8-84C3-5BA9425557E8}"/>
              </a:ext>
            </a:extLst>
          </p:cNvPr>
          <p:cNvPicPr>
            <a:picLocks noChangeAspect="1"/>
          </p:cNvPicPr>
          <p:nvPr/>
        </p:nvPicPr>
        <p:blipFill rotWithShape="1">
          <a:blip r:embed="rId2"/>
          <a:srcRect l="50000" t="23800" r="18298" b="56457"/>
          <a:stretch/>
        </p:blipFill>
        <p:spPr>
          <a:xfrm>
            <a:off x="2589212" y="1361872"/>
            <a:ext cx="6422497" cy="2149813"/>
          </a:xfrm>
          <a:prstGeom prst="rect">
            <a:avLst/>
          </a:prstGeom>
        </p:spPr>
      </p:pic>
    </p:spTree>
    <p:extLst>
      <p:ext uri="{BB962C8B-B14F-4D97-AF65-F5344CB8AC3E}">
        <p14:creationId xmlns:p14="http://schemas.microsoft.com/office/powerpoint/2010/main" val="352691759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4DE63C-C33A-4E96-9159-2A91BC5A302E}"/>
              </a:ext>
            </a:extLst>
          </p:cNvPr>
          <p:cNvSpPr>
            <a:spLocks noGrp="1"/>
          </p:cNvSpPr>
          <p:nvPr>
            <p:ph type="title"/>
          </p:nvPr>
        </p:nvSpPr>
        <p:spPr>
          <a:xfrm>
            <a:off x="2592925" y="238216"/>
            <a:ext cx="8911687" cy="797087"/>
          </a:xfrm>
        </p:spPr>
        <p:txBody>
          <a:bodyPr>
            <a:normAutofit/>
          </a:bodyPr>
          <a:lstStyle/>
          <a:p>
            <a:r>
              <a:rPr lang="ja-JP" altLang="en-US" sz="3000" dirty="0"/>
              <a:t>段落または節の形式を選択する</a:t>
            </a:r>
            <a:endParaRPr lang="en-US" sz="3000" dirty="0"/>
          </a:p>
        </p:txBody>
      </p:sp>
      <p:sp>
        <p:nvSpPr>
          <p:cNvPr id="3" name="Content Placeholder 2">
            <a:extLst>
              <a:ext uri="{FF2B5EF4-FFF2-40B4-BE49-F238E27FC236}">
                <a16:creationId xmlns:a16="http://schemas.microsoft.com/office/drawing/2014/main" id="{F781072C-7EEC-4F56-A203-AF87A06FC6A3}"/>
              </a:ext>
            </a:extLst>
          </p:cNvPr>
          <p:cNvSpPr>
            <a:spLocks noGrp="1"/>
          </p:cNvSpPr>
          <p:nvPr>
            <p:ph idx="1"/>
          </p:nvPr>
        </p:nvSpPr>
        <p:spPr>
          <a:xfrm>
            <a:off x="1611428" y="3170804"/>
            <a:ext cx="3007255" cy="420729"/>
          </a:xfrm>
        </p:spPr>
        <p:txBody>
          <a:bodyPr/>
          <a:lstStyle/>
          <a:p>
            <a:r>
              <a:rPr lang="ja-JP" altLang="en-US" dirty="0"/>
              <a:t>段落の例</a:t>
            </a:r>
            <a:endParaRPr lang="en-US" dirty="0"/>
          </a:p>
        </p:txBody>
      </p:sp>
      <p:sp>
        <p:nvSpPr>
          <p:cNvPr id="6" name="Content Placeholder 2">
            <a:extLst>
              <a:ext uri="{FF2B5EF4-FFF2-40B4-BE49-F238E27FC236}">
                <a16:creationId xmlns:a16="http://schemas.microsoft.com/office/drawing/2014/main" id="{13C2F557-CE3C-4584-8DE2-8E9F48DDB3D2}"/>
              </a:ext>
            </a:extLst>
          </p:cNvPr>
          <p:cNvSpPr txBox="1">
            <a:spLocks/>
          </p:cNvSpPr>
          <p:nvPr/>
        </p:nvSpPr>
        <p:spPr>
          <a:xfrm>
            <a:off x="7694614" y="3128859"/>
            <a:ext cx="3007255"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詩の例</a:t>
            </a:r>
            <a:endParaRPr lang="en-US" dirty="0"/>
          </a:p>
        </p:txBody>
      </p:sp>
      <p:pic>
        <p:nvPicPr>
          <p:cNvPr id="7" name="Picture 6">
            <a:extLst>
              <a:ext uri="{FF2B5EF4-FFF2-40B4-BE49-F238E27FC236}">
                <a16:creationId xmlns:a16="http://schemas.microsoft.com/office/drawing/2014/main" id="{564B9629-4865-4DBA-B0F5-37DE80F0FA66}"/>
              </a:ext>
            </a:extLst>
          </p:cNvPr>
          <p:cNvPicPr>
            <a:picLocks noChangeAspect="1"/>
          </p:cNvPicPr>
          <p:nvPr/>
        </p:nvPicPr>
        <p:blipFill rotWithShape="1">
          <a:blip r:embed="rId2"/>
          <a:srcRect l="6096" t="25933" r="54066" b="51153"/>
          <a:stretch/>
        </p:blipFill>
        <p:spPr>
          <a:xfrm>
            <a:off x="6301723" y="3591533"/>
            <a:ext cx="5054038" cy="2641018"/>
          </a:xfrm>
          <a:prstGeom prst="rect">
            <a:avLst/>
          </a:prstGeom>
        </p:spPr>
      </p:pic>
      <p:pic>
        <p:nvPicPr>
          <p:cNvPr id="8" name="Picture 7">
            <a:extLst>
              <a:ext uri="{FF2B5EF4-FFF2-40B4-BE49-F238E27FC236}">
                <a16:creationId xmlns:a16="http://schemas.microsoft.com/office/drawing/2014/main" id="{3430E6A1-2B0F-4769-8610-DB6742EBA2DD}"/>
              </a:ext>
            </a:extLst>
          </p:cNvPr>
          <p:cNvPicPr>
            <a:picLocks noChangeAspect="1"/>
          </p:cNvPicPr>
          <p:nvPr/>
        </p:nvPicPr>
        <p:blipFill rotWithShape="1">
          <a:blip r:embed="rId3"/>
          <a:srcRect l="22430" t="29266" r="51407" b="45026"/>
          <a:stretch/>
        </p:blipFill>
        <p:spPr>
          <a:xfrm>
            <a:off x="585338" y="3633479"/>
            <a:ext cx="4961720" cy="2641018"/>
          </a:xfrm>
          <a:prstGeom prst="rect">
            <a:avLst/>
          </a:prstGeom>
        </p:spPr>
      </p:pic>
      <p:sp>
        <p:nvSpPr>
          <p:cNvPr id="10" name="Content Placeholder 2">
            <a:extLst>
              <a:ext uri="{FF2B5EF4-FFF2-40B4-BE49-F238E27FC236}">
                <a16:creationId xmlns:a16="http://schemas.microsoft.com/office/drawing/2014/main" id="{3C0CA882-3A68-43BF-833D-22222E6D9026}"/>
              </a:ext>
            </a:extLst>
          </p:cNvPr>
          <p:cNvSpPr txBox="1">
            <a:spLocks/>
          </p:cNvSpPr>
          <p:nvPr/>
        </p:nvSpPr>
        <p:spPr>
          <a:xfrm>
            <a:off x="1705213" y="6409419"/>
            <a:ext cx="9361372" cy="420729"/>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dirty="0"/>
              <a:t>クロスリファレンスを選択すると、詩の形式が自動的に選択されます</a:t>
            </a:r>
            <a:endParaRPr lang="en-US" dirty="0"/>
          </a:p>
        </p:txBody>
      </p:sp>
      <p:pic>
        <p:nvPicPr>
          <p:cNvPr id="5" name="Picture 4">
            <a:extLst>
              <a:ext uri="{FF2B5EF4-FFF2-40B4-BE49-F238E27FC236}">
                <a16:creationId xmlns:a16="http://schemas.microsoft.com/office/drawing/2014/main" id="{76059FB1-E59E-40C2-8106-23882034C0C9}"/>
              </a:ext>
            </a:extLst>
          </p:cNvPr>
          <p:cNvPicPr>
            <a:picLocks noChangeAspect="1"/>
          </p:cNvPicPr>
          <p:nvPr/>
        </p:nvPicPr>
        <p:blipFill rotWithShape="1">
          <a:blip r:embed="rId4"/>
          <a:srcRect l="17712" t="25433" r="51011" b="55999"/>
          <a:stretch/>
        </p:blipFill>
        <p:spPr>
          <a:xfrm>
            <a:off x="2791837" y="865270"/>
            <a:ext cx="5732638" cy="1829291"/>
          </a:xfrm>
          <a:prstGeom prst="rect">
            <a:avLst/>
          </a:prstGeom>
        </p:spPr>
      </p:pic>
    </p:spTree>
    <p:extLst>
      <p:ext uri="{BB962C8B-B14F-4D97-AF65-F5344CB8AC3E}">
        <p14:creationId xmlns:p14="http://schemas.microsoft.com/office/powerpoint/2010/main" val="392535589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101597"/>
            <a:ext cx="8911687" cy="918311"/>
          </a:xfrm>
        </p:spPr>
        <p:txBody>
          <a:bodyPr>
            <a:noAutofit/>
          </a:bodyPr>
          <a:lstStyle/>
          <a:p>
            <a:r>
              <a:rPr lang="ja-JP" altLang="en-US" sz="2400" dirty="0"/>
              <a:t>解説を含める </a:t>
            </a:r>
            <a:r>
              <a:rPr lang="en-US" altLang="ja-JP" sz="2400" dirty="0"/>
              <a:t>- </a:t>
            </a:r>
            <a:r>
              <a:rPr lang="ja-JP" altLang="en-US" sz="2400" dirty="0"/>
              <a:t>計画に章ごとに解説を選んでください。</a:t>
            </a:r>
            <a:endParaRPr lang="en-US" sz="2400" dirty="0"/>
          </a:p>
        </p:txBody>
      </p:sp>
      <p:sp>
        <p:nvSpPr>
          <p:cNvPr id="7" name="Content Placeholder 2">
            <a:extLst>
              <a:ext uri="{FF2B5EF4-FFF2-40B4-BE49-F238E27FC236}">
                <a16:creationId xmlns:a16="http://schemas.microsoft.com/office/drawing/2014/main" id="{D1E5052C-8492-4E01-95BF-346D26E46D7B}"/>
              </a:ext>
            </a:extLst>
          </p:cNvPr>
          <p:cNvSpPr txBox="1">
            <a:spLocks/>
          </p:cNvSpPr>
          <p:nvPr/>
        </p:nvSpPr>
        <p:spPr>
          <a:xfrm>
            <a:off x="2741612" y="5222966"/>
            <a:ext cx="8915400" cy="1469574"/>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endParaRPr lang="en-US" dirty="0"/>
          </a:p>
        </p:txBody>
      </p:sp>
      <p:sp>
        <p:nvSpPr>
          <p:cNvPr id="9" name="TextBox 8">
            <a:extLst>
              <a:ext uri="{FF2B5EF4-FFF2-40B4-BE49-F238E27FC236}">
                <a16:creationId xmlns:a16="http://schemas.microsoft.com/office/drawing/2014/main" id="{B4E65B3C-773B-4964-9409-E41C4EE6E8B7}"/>
              </a:ext>
            </a:extLst>
          </p:cNvPr>
          <p:cNvSpPr txBox="1"/>
          <p:nvPr/>
        </p:nvSpPr>
        <p:spPr>
          <a:xfrm>
            <a:off x="2718955" y="6139281"/>
            <a:ext cx="8391298" cy="276999"/>
          </a:xfrm>
          <a:prstGeom prst="rect">
            <a:avLst/>
          </a:prstGeom>
          <a:noFill/>
        </p:spPr>
        <p:txBody>
          <a:bodyPr wrap="square">
            <a:spAutoFit/>
          </a:bodyPr>
          <a:lstStyle/>
          <a:p>
            <a:r>
              <a:rPr lang="ja-JP" altLang="en-US" sz="1200" dirty="0"/>
              <a:t>章ごとの解説は、最初のテーマグループでのみ、かつ章の長さを選択した場合にのみ利用可能です</a:t>
            </a:r>
            <a:endParaRPr lang="en-US" sz="1200" dirty="0"/>
          </a:p>
        </p:txBody>
      </p:sp>
      <p:pic>
        <p:nvPicPr>
          <p:cNvPr id="6" name="Picture 5">
            <a:extLst>
              <a:ext uri="{FF2B5EF4-FFF2-40B4-BE49-F238E27FC236}">
                <a16:creationId xmlns:a16="http://schemas.microsoft.com/office/drawing/2014/main" id="{2DBFD077-6688-46ED-9BFE-743A3281F5CB}"/>
              </a:ext>
            </a:extLst>
          </p:cNvPr>
          <p:cNvPicPr>
            <a:picLocks noChangeAspect="1"/>
          </p:cNvPicPr>
          <p:nvPr/>
        </p:nvPicPr>
        <p:blipFill rotWithShape="1">
          <a:blip r:embed="rId2"/>
          <a:srcRect l="30214" t="5725" r="18643" b="50911"/>
          <a:stretch/>
        </p:blipFill>
        <p:spPr>
          <a:xfrm>
            <a:off x="2589212" y="1108529"/>
            <a:ext cx="7660777" cy="3518472"/>
          </a:xfrm>
          <a:prstGeom prst="rect">
            <a:avLst/>
          </a:prstGeom>
        </p:spPr>
      </p:pic>
      <p:sp>
        <p:nvSpPr>
          <p:cNvPr id="10" name="Content Placeholder 9">
            <a:extLst>
              <a:ext uri="{FF2B5EF4-FFF2-40B4-BE49-F238E27FC236}">
                <a16:creationId xmlns:a16="http://schemas.microsoft.com/office/drawing/2014/main" id="{5CB33CE9-9675-4D47-9DFC-2FDE7A168BBD}"/>
              </a:ext>
            </a:extLst>
          </p:cNvPr>
          <p:cNvSpPr>
            <a:spLocks noGrp="1"/>
          </p:cNvSpPr>
          <p:nvPr>
            <p:ph idx="1"/>
          </p:nvPr>
        </p:nvSpPr>
        <p:spPr>
          <a:xfrm>
            <a:off x="2589212" y="4802937"/>
            <a:ext cx="8915400" cy="1244749"/>
          </a:xfrm>
        </p:spPr>
        <p:txBody>
          <a:bodyPr>
            <a:normAutofit/>
          </a:bodyPr>
          <a:lstStyle/>
          <a:p>
            <a:r>
              <a:rPr lang="ja-JP" altLang="en-US" dirty="0"/>
              <a:t>注釈は言語ごとにアルファベット順にまとめられています</a:t>
            </a:r>
            <a:endParaRPr lang="en-US" dirty="0"/>
          </a:p>
          <a:p>
            <a:r>
              <a:rPr lang="en-US" altLang="ja-JP" dirty="0"/>
              <a:t>15</a:t>
            </a:r>
            <a:r>
              <a:rPr lang="ja-JP" altLang="en-US" dirty="0"/>
              <a:t>言語の</a:t>
            </a:r>
            <a:r>
              <a:rPr lang="en-US" altLang="ja-JP" dirty="0"/>
              <a:t>155</a:t>
            </a:r>
            <a:r>
              <a:rPr lang="ja-JP" altLang="en-US" dirty="0"/>
              <a:t>の解説から選択</a:t>
            </a:r>
            <a:endParaRPr lang="en-US" dirty="0"/>
          </a:p>
          <a:p>
            <a:pPr lvl="1"/>
            <a:r>
              <a:rPr lang="ja-JP" altLang="en-US" dirty="0"/>
              <a:t>これは任意です。コメントを望まない場合は、「なし」として残してください</a:t>
            </a:r>
            <a:endParaRPr lang="en-US" dirty="0"/>
          </a:p>
        </p:txBody>
      </p:sp>
    </p:spTree>
    <p:extLst>
      <p:ext uri="{BB962C8B-B14F-4D97-AF65-F5344CB8AC3E}">
        <p14:creationId xmlns:p14="http://schemas.microsoft.com/office/powerpoint/2010/main" val="11754164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592925" y="624110"/>
            <a:ext cx="8911687" cy="817828"/>
          </a:xfrm>
        </p:spPr>
        <p:txBody>
          <a:bodyPr>
            <a:normAutofit/>
          </a:bodyPr>
          <a:lstStyle/>
          <a:p>
            <a:r>
              <a:rPr lang="ja-JP" altLang="en-US" dirty="0"/>
              <a:t>日付別、日付別、またはその両方で選択</a:t>
            </a:r>
            <a:endParaRPr lang="en-US" dirty="0"/>
          </a:p>
        </p:txBody>
      </p:sp>
      <p:sp>
        <p:nvSpPr>
          <p:cNvPr id="3" name="Content Placeholder 2">
            <a:extLst>
              <a:ext uri="{FF2B5EF4-FFF2-40B4-BE49-F238E27FC236}">
                <a16:creationId xmlns:a16="http://schemas.microsoft.com/office/drawing/2014/main" id="{F9A21D50-865D-421A-8CA7-E35BD43A00FA}"/>
              </a:ext>
            </a:extLst>
          </p:cNvPr>
          <p:cNvSpPr>
            <a:spLocks noGrp="1"/>
          </p:cNvSpPr>
          <p:nvPr>
            <p:ph idx="1"/>
          </p:nvPr>
        </p:nvSpPr>
        <p:spPr>
          <a:xfrm>
            <a:off x="2589212" y="4138246"/>
            <a:ext cx="8915400" cy="2278529"/>
          </a:xfrm>
        </p:spPr>
        <p:txBody>
          <a:bodyPr/>
          <a:lstStyle/>
          <a:p>
            <a:r>
              <a:rPr lang="ja-JP" altLang="en-US" dirty="0"/>
              <a:t>日別 </a:t>
            </a:r>
            <a:r>
              <a:rPr lang="en-US" altLang="ja-JP" dirty="0"/>
              <a:t>– </a:t>
            </a:r>
            <a:r>
              <a:rPr lang="ja-JP" altLang="en-US" dirty="0"/>
              <a:t>例 </a:t>
            </a:r>
            <a:r>
              <a:rPr lang="en-US" altLang="ja-JP" dirty="0"/>
              <a:t>– </a:t>
            </a:r>
            <a:r>
              <a:rPr lang="en-US" dirty="0"/>
              <a:t>Day 1、Day 2</a:t>
            </a:r>
            <a:r>
              <a:rPr lang="ja-JP" altLang="en-US" dirty="0"/>
              <a:t>など。</a:t>
            </a:r>
            <a:endParaRPr lang="en-US" dirty="0"/>
          </a:p>
          <a:p>
            <a:r>
              <a:rPr lang="ja-JP" altLang="en-US" dirty="0"/>
              <a:t>日付別 </a:t>
            </a:r>
            <a:r>
              <a:rPr lang="en-US" altLang="ja-JP" dirty="0"/>
              <a:t>– </a:t>
            </a:r>
            <a:r>
              <a:rPr lang="ja-JP" altLang="en-US" dirty="0"/>
              <a:t>例 </a:t>
            </a:r>
            <a:r>
              <a:rPr lang="en-US" altLang="ja-JP" dirty="0"/>
              <a:t>– 1</a:t>
            </a:r>
            <a:r>
              <a:rPr lang="ja-JP" altLang="en-US" dirty="0"/>
              <a:t>月</a:t>
            </a:r>
            <a:r>
              <a:rPr lang="en-US" altLang="ja-JP" dirty="0"/>
              <a:t>1</a:t>
            </a:r>
            <a:r>
              <a:rPr lang="ja-JP" altLang="en-US" dirty="0"/>
              <a:t>日、</a:t>
            </a:r>
            <a:r>
              <a:rPr lang="en-US" altLang="ja-JP" dirty="0"/>
              <a:t>1</a:t>
            </a:r>
            <a:r>
              <a:rPr lang="ja-JP" altLang="en-US" dirty="0"/>
              <a:t>月</a:t>
            </a:r>
            <a:r>
              <a:rPr lang="en-US" altLang="ja-JP" dirty="0"/>
              <a:t>2</a:t>
            </a:r>
            <a:r>
              <a:rPr lang="ja-JP" altLang="en-US" dirty="0"/>
              <a:t>日など。</a:t>
            </a:r>
            <a:endParaRPr lang="en-US" dirty="0"/>
          </a:p>
          <a:p>
            <a:r>
              <a:rPr lang="ja-JP" altLang="en-US" dirty="0"/>
              <a:t>日付と日付で </a:t>
            </a:r>
            <a:r>
              <a:rPr lang="en-US" altLang="ja-JP" dirty="0"/>
              <a:t>– </a:t>
            </a:r>
            <a:r>
              <a:rPr lang="ja-JP" altLang="en-US" dirty="0"/>
              <a:t>ヘッダーには両方が表示され、日付が先に出ます</a:t>
            </a:r>
            <a:endParaRPr lang="en-US" dirty="0"/>
          </a:p>
          <a:p>
            <a:r>
              <a:rPr lang="ja-JP" altLang="en-US" dirty="0"/>
              <a:t>日付と日付で </a:t>
            </a:r>
            <a:r>
              <a:rPr lang="en-US" altLang="ja-JP" dirty="0"/>
              <a:t>- </a:t>
            </a:r>
            <a:r>
              <a:rPr lang="ja-JP" altLang="en-US" dirty="0"/>
              <a:t>ヘッダーには日付が先に表示されます</a:t>
            </a:r>
            <a:endParaRPr lang="en-US" dirty="0"/>
          </a:p>
        </p:txBody>
      </p:sp>
      <p:pic>
        <p:nvPicPr>
          <p:cNvPr id="6" name="Picture 5">
            <a:extLst>
              <a:ext uri="{FF2B5EF4-FFF2-40B4-BE49-F238E27FC236}">
                <a16:creationId xmlns:a16="http://schemas.microsoft.com/office/drawing/2014/main" id="{4A77EBB3-E8CC-4D0A-9448-4DF7953171A4}"/>
              </a:ext>
            </a:extLst>
          </p:cNvPr>
          <p:cNvPicPr>
            <a:picLocks noChangeAspect="1"/>
          </p:cNvPicPr>
          <p:nvPr/>
        </p:nvPicPr>
        <p:blipFill rotWithShape="1">
          <a:blip r:embed="rId2"/>
          <a:srcRect l="17713" t="25879" r="61942" b="50000"/>
          <a:stretch/>
        </p:blipFill>
        <p:spPr>
          <a:xfrm>
            <a:off x="3171216" y="1332689"/>
            <a:ext cx="3959158" cy="2522994"/>
          </a:xfrm>
          <a:prstGeom prst="rect">
            <a:avLst/>
          </a:prstGeom>
        </p:spPr>
      </p:pic>
    </p:spTree>
    <p:extLst>
      <p:ext uri="{BB962C8B-B14F-4D97-AF65-F5344CB8AC3E}">
        <p14:creationId xmlns:p14="http://schemas.microsoft.com/office/powerpoint/2010/main" val="12623229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3FB47-F7CC-4F16-9E10-89169E56EB35}"/>
              </a:ext>
            </a:extLst>
          </p:cNvPr>
          <p:cNvSpPr>
            <a:spLocks noGrp="1"/>
          </p:cNvSpPr>
          <p:nvPr>
            <p:ph type="title"/>
          </p:nvPr>
        </p:nvSpPr>
        <p:spPr>
          <a:xfrm>
            <a:off x="2033172" y="268528"/>
            <a:ext cx="9096972" cy="739657"/>
          </a:xfrm>
        </p:spPr>
        <p:txBody>
          <a:bodyPr>
            <a:noAutofit/>
          </a:bodyPr>
          <a:lstStyle/>
          <a:p>
            <a:r>
              <a:rPr lang="ja-JP" altLang="en-US" sz="2000" dirty="0"/>
              <a:t>カレンダーをクリックして読書開始日を選択してください。カスタム期間を選択した場合は、読書終了日を選択してください</a:t>
            </a:r>
            <a:endParaRPr lang="en-US" sz="2000" dirty="0"/>
          </a:p>
        </p:txBody>
      </p:sp>
      <p:pic>
        <p:nvPicPr>
          <p:cNvPr id="9" name="Picture 8">
            <a:extLst>
              <a:ext uri="{FF2B5EF4-FFF2-40B4-BE49-F238E27FC236}">
                <a16:creationId xmlns:a16="http://schemas.microsoft.com/office/drawing/2014/main" id="{A101F5B3-D72C-44E6-9E43-62C137F747B4}"/>
              </a:ext>
            </a:extLst>
          </p:cNvPr>
          <p:cNvPicPr>
            <a:picLocks noChangeAspect="1"/>
          </p:cNvPicPr>
          <p:nvPr/>
        </p:nvPicPr>
        <p:blipFill rotWithShape="1">
          <a:blip r:embed="rId2"/>
          <a:srcRect l="39642" t="51220" r="48786" b="21879"/>
          <a:stretch/>
        </p:blipFill>
        <p:spPr>
          <a:xfrm>
            <a:off x="1628500" y="2172466"/>
            <a:ext cx="2090058" cy="2631925"/>
          </a:xfrm>
          <a:prstGeom prst="rect">
            <a:avLst/>
          </a:prstGeom>
        </p:spPr>
      </p:pic>
      <p:pic>
        <p:nvPicPr>
          <p:cNvPr id="11" name="Picture 10">
            <a:extLst>
              <a:ext uri="{FF2B5EF4-FFF2-40B4-BE49-F238E27FC236}">
                <a16:creationId xmlns:a16="http://schemas.microsoft.com/office/drawing/2014/main" id="{87E54162-E69D-41C7-A70E-F9CFBCFE4A0B}"/>
              </a:ext>
            </a:extLst>
          </p:cNvPr>
          <p:cNvPicPr>
            <a:picLocks noChangeAspect="1"/>
          </p:cNvPicPr>
          <p:nvPr/>
        </p:nvPicPr>
        <p:blipFill rotWithShape="1">
          <a:blip r:embed="rId3"/>
          <a:srcRect l="61571" t="51616" r="27314" b="21747"/>
          <a:stretch/>
        </p:blipFill>
        <p:spPr>
          <a:xfrm>
            <a:off x="6296310" y="2111499"/>
            <a:ext cx="2090058" cy="2713182"/>
          </a:xfrm>
          <a:prstGeom prst="rect">
            <a:avLst/>
          </a:prstGeom>
        </p:spPr>
      </p:pic>
      <p:sp>
        <p:nvSpPr>
          <p:cNvPr id="12" name="Content Placeholder 2">
            <a:extLst>
              <a:ext uri="{FF2B5EF4-FFF2-40B4-BE49-F238E27FC236}">
                <a16:creationId xmlns:a16="http://schemas.microsoft.com/office/drawing/2014/main" id="{D903F050-E089-4E2C-915E-50A9FD65D94E}"/>
              </a:ext>
            </a:extLst>
          </p:cNvPr>
          <p:cNvSpPr txBox="1">
            <a:spLocks/>
          </p:cNvSpPr>
          <p:nvPr/>
        </p:nvSpPr>
        <p:spPr>
          <a:xfrm>
            <a:off x="6353725" y="5012891"/>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カスタム期間を選択した場合のみ値を入力してください</a:t>
            </a:r>
            <a:endParaRPr lang="en-US" dirty="0"/>
          </a:p>
        </p:txBody>
      </p:sp>
      <p:sp>
        <p:nvSpPr>
          <p:cNvPr id="13" name="Title 1">
            <a:extLst>
              <a:ext uri="{FF2B5EF4-FFF2-40B4-BE49-F238E27FC236}">
                <a16:creationId xmlns:a16="http://schemas.microsoft.com/office/drawing/2014/main" id="{C3A74295-2B4D-40B0-8CFB-8934F75EBE26}"/>
              </a:ext>
            </a:extLst>
          </p:cNvPr>
          <p:cNvSpPr txBox="1">
            <a:spLocks/>
          </p:cNvSpPr>
          <p:nvPr/>
        </p:nvSpPr>
        <p:spPr>
          <a:xfrm>
            <a:off x="1619264" y="6026540"/>
            <a:ext cx="9096972" cy="739657"/>
          </a:xfrm>
          <a:prstGeom prst="rect">
            <a:avLst/>
          </a:prstGeom>
        </p:spPr>
        <p:txBody>
          <a:bodyPr vert="horz" lIns="91440" tIns="45720" rIns="91440" bIns="45720" rtlCol="0" anchor="t">
            <a:no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2000" dirty="0"/>
              <a:t>「</a:t>
            </a:r>
            <a:r>
              <a:rPr lang="en-US" altLang="ja-JP" sz="2000" dirty="0"/>
              <a:t>Reading End Date</a:t>
            </a:r>
            <a:r>
              <a:rPr lang="ja-JP" altLang="en-US" sz="2000" dirty="0"/>
              <a:t>」は、</a:t>
            </a:r>
            <a:r>
              <a:rPr lang="en-US" altLang="ja-JP" sz="2000" dirty="0"/>
              <a:t>Duration</a:t>
            </a:r>
            <a:r>
              <a:rPr lang="ja-JP" altLang="en-US" sz="2000" dirty="0"/>
              <a:t>ドロップダウンで「</a:t>
            </a:r>
            <a:r>
              <a:rPr lang="en-US" altLang="ja-JP" sz="2000" dirty="0"/>
              <a:t>Custom Duration</a:t>
            </a:r>
            <a:r>
              <a:rPr lang="ja-JP" altLang="en-US" sz="2000" dirty="0"/>
              <a:t>」を選択しない限り選択できません</a:t>
            </a:r>
            <a:endParaRPr lang="en-US" sz="2000" dirty="0"/>
          </a:p>
        </p:txBody>
      </p:sp>
      <p:sp>
        <p:nvSpPr>
          <p:cNvPr id="14" name="Content Placeholder 2">
            <a:extLst>
              <a:ext uri="{FF2B5EF4-FFF2-40B4-BE49-F238E27FC236}">
                <a16:creationId xmlns:a16="http://schemas.microsoft.com/office/drawing/2014/main" id="{D04D6D1A-CC10-444B-B61F-C8014AAA189D}"/>
              </a:ext>
            </a:extLst>
          </p:cNvPr>
          <p:cNvSpPr txBox="1">
            <a:spLocks/>
          </p:cNvSpPr>
          <p:nvPr/>
        </p:nvSpPr>
        <p:spPr>
          <a:xfrm>
            <a:off x="1583930" y="5012890"/>
            <a:ext cx="3964760" cy="619255"/>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開始日は必須で、日ヘッダーを選んでも</a:t>
            </a:r>
            <a:endParaRPr lang="en-US" dirty="0"/>
          </a:p>
        </p:txBody>
      </p:sp>
      <p:pic>
        <p:nvPicPr>
          <p:cNvPr id="4" name="Picture 3">
            <a:extLst>
              <a:ext uri="{FF2B5EF4-FFF2-40B4-BE49-F238E27FC236}">
                <a16:creationId xmlns:a16="http://schemas.microsoft.com/office/drawing/2014/main" id="{B1087D46-3793-4014-B96F-4470989F85A1}"/>
              </a:ext>
            </a:extLst>
          </p:cNvPr>
          <p:cNvPicPr>
            <a:picLocks noChangeAspect="1"/>
          </p:cNvPicPr>
          <p:nvPr/>
        </p:nvPicPr>
        <p:blipFill rotWithShape="1">
          <a:blip r:embed="rId4"/>
          <a:srcRect l="38697" t="44137" r="18218" b="46413"/>
          <a:stretch/>
        </p:blipFill>
        <p:spPr>
          <a:xfrm>
            <a:off x="1622841" y="1100920"/>
            <a:ext cx="8902487" cy="1049491"/>
          </a:xfrm>
          <a:prstGeom prst="rect">
            <a:avLst/>
          </a:prstGeom>
        </p:spPr>
      </p:pic>
    </p:spTree>
    <p:extLst>
      <p:ext uri="{BB962C8B-B14F-4D97-AF65-F5344CB8AC3E}">
        <p14:creationId xmlns:p14="http://schemas.microsoft.com/office/powerpoint/2010/main" val="22528206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1987063" y="223514"/>
            <a:ext cx="9517550" cy="698294"/>
          </a:xfrm>
        </p:spPr>
        <p:txBody>
          <a:bodyPr>
            <a:normAutofit/>
          </a:bodyPr>
          <a:lstStyle/>
          <a:p>
            <a:r>
              <a:rPr lang="ja-JP" altLang="en-US" dirty="0"/>
              <a:t>電子書籍フォーマットを選択してください</a:t>
            </a:r>
            <a:endParaRPr lang="en-US"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1890346" y="3102237"/>
            <a:ext cx="9614266" cy="3333732"/>
          </a:xfrm>
        </p:spPr>
        <p:txBody>
          <a:bodyPr>
            <a:normAutofit lnSpcReduction="10000"/>
          </a:bodyPr>
          <a:lstStyle/>
          <a:p>
            <a:r>
              <a:rPr lang="en-US" dirty="0"/>
              <a:t>「Include Scriptures」</a:t>
            </a:r>
            <a:r>
              <a:rPr lang="ja-JP" altLang="en-US" dirty="0"/>
              <a:t>が「はい」の場合のみ選択可能です</a:t>
            </a:r>
            <a:endParaRPr lang="en-US" dirty="0"/>
          </a:p>
          <a:p>
            <a:r>
              <a:rPr lang="ja-JP" altLang="en-US" dirty="0"/>
              <a:t>選択は使いたい電子書籍リーダーによって異なります</a:t>
            </a:r>
            <a:r>
              <a:rPr lang="en-US" dirty="0"/>
              <a:t>.  </a:t>
            </a:r>
          </a:p>
          <a:p>
            <a:pPr lvl="1"/>
            <a:r>
              <a:rPr lang="en-US" altLang="ja-JP" dirty="0"/>
              <a:t>PDF – </a:t>
            </a:r>
            <a:r>
              <a:rPr lang="ja-JP" altLang="en-US" dirty="0"/>
              <a:t>ウェブブラウザやほとんどの電子書籍リーダーで使用される汎用フォーマット</a:t>
            </a:r>
            <a:endParaRPr lang="en-US" dirty="0"/>
          </a:p>
          <a:p>
            <a:pPr lvl="1"/>
            <a:r>
              <a:rPr lang="en-US" altLang="ja-JP" dirty="0"/>
              <a:t>EPUB – </a:t>
            </a:r>
            <a:r>
              <a:rPr lang="ja-JP" altLang="en-US" dirty="0"/>
              <a:t>この選択は</a:t>
            </a:r>
            <a:r>
              <a:rPr lang="en-US" altLang="ja-JP" dirty="0"/>
              <a:t>Barnes and Noble</a:t>
            </a:r>
            <a:r>
              <a:rPr lang="ja-JP" altLang="en-US" dirty="0"/>
              <a:t>の</a:t>
            </a:r>
            <a:r>
              <a:rPr lang="en-US" altLang="ja-JP" dirty="0"/>
              <a:t>Nook</a:t>
            </a:r>
            <a:r>
              <a:rPr lang="ja-JP" altLang="en-US" dirty="0"/>
              <a:t>アプリ、</a:t>
            </a:r>
            <a:r>
              <a:rPr lang="en-US" altLang="ja-JP" dirty="0"/>
              <a:t>Amazon Kindle</a:t>
            </a:r>
            <a:r>
              <a:rPr lang="ja-JP" altLang="en-US" dirty="0"/>
              <a:t>アプリ、そしてほとんどの電子書籍リーダーアプリで使用されています</a:t>
            </a:r>
            <a:endParaRPr lang="en-US" dirty="0"/>
          </a:p>
          <a:p>
            <a:pPr lvl="2"/>
            <a:r>
              <a:rPr lang="en-US" altLang="ja-JP" dirty="0"/>
              <a:t>EPUB</a:t>
            </a:r>
            <a:r>
              <a:rPr lang="ja-JP" altLang="en-US" dirty="0"/>
              <a:t>の電子書籍ファイルはかなり小さいサイズです</a:t>
            </a:r>
            <a:endParaRPr lang="en-US" dirty="0"/>
          </a:p>
          <a:p>
            <a:pPr marL="0" indent="0">
              <a:buNone/>
            </a:pPr>
            <a:endParaRPr lang="en-US" dirty="0"/>
          </a:p>
          <a:p>
            <a:pPr marL="0" indent="0">
              <a:buNone/>
            </a:pPr>
            <a:r>
              <a:rPr lang="ja-JP" altLang="en-US" dirty="0"/>
              <a:t>これらの中から一つしか選べません。もし読書計画を他の形式</a:t>
            </a:r>
            <a:r>
              <a:rPr lang="en-US" altLang="ja-JP" dirty="0"/>
              <a:t>(txt</a:t>
            </a:r>
            <a:r>
              <a:rPr lang="ja-JP" altLang="en-US" dirty="0"/>
              <a:t>、</a:t>
            </a:r>
            <a:r>
              <a:rPr lang="en-US" altLang="ja-JP" dirty="0"/>
              <a:t>docx</a:t>
            </a:r>
            <a:r>
              <a:rPr lang="ja-JP" altLang="en-US" dirty="0"/>
              <a:t>、</a:t>
            </a:r>
            <a:r>
              <a:rPr lang="en-US" altLang="ja-JP" dirty="0"/>
              <a:t>mobi</a:t>
            </a:r>
            <a:r>
              <a:rPr lang="ja-JP" altLang="en-US" dirty="0"/>
              <a:t>など</a:t>
            </a:r>
            <a:r>
              <a:rPr lang="en-US" altLang="ja-JP" dirty="0"/>
              <a:t>)</a:t>
            </a:r>
            <a:r>
              <a:rPr lang="ja-JP" altLang="en-US" dirty="0"/>
              <a:t>でご希望の場合は、「追加リクエストをここに入力」というテキストボックスでお知らせください。対応いたします。</a:t>
            </a:r>
            <a:endParaRPr lang="en-US" dirty="0"/>
          </a:p>
        </p:txBody>
      </p:sp>
      <p:sp>
        <p:nvSpPr>
          <p:cNvPr id="11" name="Content Placeholder 2">
            <a:extLst>
              <a:ext uri="{FF2B5EF4-FFF2-40B4-BE49-F238E27FC236}">
                <a16:creationId xmlns:a16="http://schemas.microsoft.com/office/drawing/2014/main" id="{654D7C29-39C3-4D84-AD03-714B4C40B13D}"/>
              </a:ext>
            </a:extLst>
          </p:cNvPr>
          <p:cNvSpPr txBox="1">
            <a:spLocks/>
          </p:cNvSpPr>
          <p:nvPr/>
        </p:nvSpPr>
        <p:spPr>
          <a:xfrm>
            <a:off x="1987063" y="2406282"/>
            <a:ext cx="3049046" cy="530351"/>
          </a:xfrm>
          <a:prstGeom prst="rect">
            <a:avLst/>
          </a:prstGeom>
        </p:spPr>
        <p:txBody>
          <a:bodyPr vert="horz" lIns="91440" tIns="45720" rIns="91440" bIns="45720" rtlCol="0">
            <a:normAutofit fontScale="77500" lnSpcReduction="2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dirty="0"/>
              <a:t>聖典を含める場合は、</a:t>
            </a:r>
            <a:r>
              <a:rPr lang="en-US" altLang="ja-JP" dirty="0"/>
              <a:t>PDF</a:t>
            </a:r>
            <a:r>
              <a:rPr lang="ja-JP" altLang="en-US" dirty="0"/>
              <a:t>か</a:t>
            </a:r>
            <a:r>
              <a:rPr lang="en-US" altLang="ja-JP" dirty="0"/>
              <a:t>Epub</a:t>
            </a:r>
            <a:r>
              <a:rPr lang="ja-JP" altLang="en-US" dirty="0"/>
              <a:t>のどちらかを選んでください</a:t>
            </a:r>
            <a:endParaRPr lang="en-US" dirty="0"/>
          </a:p>
        </p:txBody>
      </p:sp>
      <p:sp>
        <p:nvSpPr>
          <p:cNvPr id="12" name="Content Placeholder 2">
            <a:extLst>
              <a:ext uri="{FF2B5EF4-FFF2-40B4-BE49-F238E27FC236}">
                <a16:creationId xmlns:a16="http://schemas.microsoft.com/office/drawing/2014/main" id="{0BBF671E-C4BE-46DC-B769-EC5263E0F0DF}"/>
              </a:ext>
            </a:extLst>
          </p:cNvPr>
          <p:cNvSpPr txBox="1">
            <a:spLocks/>
          </p:cNvSpPr>
          <p:nvPr/>
        </p:nvSpPr>
        <p:spPr>
          <a:xfrm>
            <a:off x="5369169" y="2406283"/>
            <a:ext cx="6135443" cy="695953"/>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ja-JP" altLang="en-US" sz="1400" dirty="0"/>
              <a:t>あなたのバージョンが著作権で保護されているか、ガイドを選択している場合、この選択はロックされ、デフォルトは</a:t>
            </a:r>
            <a:r>
              <a:rPr lang="en-US" altLang="ja-JP" sz="1400" dirty="0"/>
              <a:t>PDF</a:t>
            </a:r>
            <a:r>
              <a:rPr lang="ja-JP" altLang="en-US" sz="1400" dirty="0"/>
              <a:t>チャートとなります</a:t>
            </a:r>
            <a:endParaRPr lang="en-US" sz="1400" dirty="0"/>
          </a:p>
        </p:txBody>
      </p:sp>
      <p:pic>
        <p:nvPicPr>
          <p:cNvPr id="5" name="Picture 4">
            <a:extLst>
              <a:ext uri="{FF2B5EF4-FFF2-40B4-BE49-F238E27FC236}">
                <a16:creationId xmlns:a16="http://schemas.microsoft.com/office/drawing/2014/main" id="{63D46165-D52E-4AAA-9F40-1829EF2831A1}"/>
              </a:ext>
            </a:extLst>
          </p:cNvPr>
          <p:cNvPicPr>
            <a:picLocks noChangeAspect="1"/>
          </p:cNvPicPr>
          <p:nvPr/>
        </p:nvPicPr>
        <p:blipFill rotWithShape="1">
          <a:blip r:embed="rId2"/>
          <a:srcRect l="17872" t="25433" r="51330" b="52597"/>
          <a:stretch/>
        </p:blipFill>
        <p:spPr>
          <a:xfrm>
            <a:off x="1792503" y="883786"/>
            <a:ext cx="3754876" cy="1439694"/>
          </a:xfrm>
          <a:prstGeom prst="rect">
            <a:avLst/>
          </a:prstGeom>
        </p:spPr>
      </p:pic>
      <p:pic>
        <p:nvPicPr>
          <p:cNvPr id="9" name="Picture 8">
            <a:extLst>
              <a:ext uri="{FF2B5EF4-FFF2-40B4-BE49-F238E27FC236}">
                <a16:creationId xmlns:a16="http://schemas.microsoft.com/office/drawing/2014/main" id="{D8769535-D8E9-4606-922E-1B1A07053BD1}"/>
              </a:ext>
            </a:extLst>
          </p:cNvPr>
          <p:cNvPicPr>
            <a:picLocks noChangeAspect="1"/>
          </p:cNvPicPr>
          <p:nvPr/>
        </p:nvPicPr>
        <p:blipFill rotWithShape="1">
          <a:blip r:embed="rId3"/>
          <a:srcRect l="17394" t="35527" r="50691" b="54986"/>
          <a:stretch/>
        </p:blipFill>
        <p:spPr>
          <a:xfrm>
            <a:off x="5615474" y="1245140"/>
            <a:ext cx="6134839" cy="980177"/>
          </a:xfrm>
          <a:prstGeom prst="rect">
            <a:avLst/>
          </a:prstGeom>
        </p:spPr>
      </p:pic>
    </p:spTree>
    <p:extLst>
      <p:ext uri="{BB962C8B-B14F-4D97-AF65-F5344CB8AC3E}">
        <p14:creationId xmlns:p14="http://schemas.microsoft.com/office/powerpoint/2010/main" val="34864405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F07BA-1D30-40CF-BC72-67A98422F5C4}"/>
              </a:ext>
            </a:extLst>
          </p:cNvPr>
          <p:cNvSpPr>
            <a:spLocks noGrp="1"/>
          </p:cNvSpPr>
          <p:nvPr>
            <p:ph type="title"/>
          </p:nvPr>
        </p:nvSpPr>
        <p:spPr>
          <a:xfrm>
            <a:off x="2592925" y="476057"/>
            <a:ext cx="8911687" cy="596605"/>
          </a:xfrm>
        </p:spPr>
        <p:txBody>
          <a:bodyPr>
            <a:normAutofit/>
          </a:bodyPr>
          <a:lstStyle/>
          <a:p>
            <a:r>
              <a:rPr lang="ja-JP" altLang="en-US" sz="2800" dirty="0"/>
              <a:t>イエスが語る聖句用のオプションフォント</a:t>
            </a:r>
            <a:endParaRPr lang="en-US" sz="2800" dirty="0"/>
          </a:p>
        </p:txBody>
      </p:sp>
      <p:sp>
        <p:nvSpPr>
          <p:cNvPr id="3" name="Content Placeholder 2">
            <a:extLst>
              <a:ext uri="{FF2B5EF4-FFF2-40B4-BE49-F238E27FC236}">
                <a16:creationId xmlns:a16="http://schemas.microsoft.com/office/drawing/2014/main" id="{D8AB1329-75F3-4D82-831E-48169A1364CC}"/>
              </a:ext>
            </a:extLst>
          </p:cNvPr>
          <p:cNvSpPr>
            <a:spLocks noGrp="1"/>
          </p:cNvSpPr>
          <p:nvPr>
            <p:ph idx="1"/>
          </p:nvPr>
        </p:nvSpPr>
        <p:spPr>
          <a:xfrm>
            <a:off x="2589212" y="4654063"/>
            <a:ext cx="8915400" cy="1931376"/>
          </a:xfrm>
        </p:spPr>
        <p:txBody>
          <a:bodyPr>
            <a:normAutofit/>
          </a:bodyPr>
          <a:lstStyle/>
          <a:p>
            <a:r>
              <a:rPr lang="ja-JP" altLang="en-US" dirty="0"/>
              <a:t>イエスが話す全節は、赤または太字の斜体フォントで書くことができます。</a:t>
            </a:r>
            <a:endParaRPr lang="en-US" dirty="0"/>
          </a:p>
          <a:p>
            <a:pPr lvl="1"/>
            <a:r>
              <a:rPr lang="ja-JP" altLang="en-US" dirty="0"/>
              <a:t>この選択をスキップするか、デフォルトのフォントを使うために「なし」を選んでください</a:t>
            </a:r>
            <a:endParaRPr lang="en-US" dirty="0"/>
          </a:p>
          <a:p>
            <a:r>
              <a:rPr lang="ja-JP" altLang="en-US" dirty="0"/>
              <a:t>このオプションは「聖書を含める」場合にのみ利用可能です</a:t>
            </a:r>
            <a:endParaRPr lang="en-US" dirty="0"/>
          </a:p>
          <a:p>
            <a:r>
              <a:rPr lang="ja-JP" altLang="en-US" dirty="0"/>
              <a:t>オプションフォントにはクロスリファレンステキストは除外されています</a:t>
            </a:r>
            <a:endParaRPr lang="en-US" dirty="0"/>
          </a:p>
        </p:txBody>
      </p:sp>
      <p:pic>
        <p:nvPicPr>
          <p:cNvPr id="6" name="Picture 5">
            <a:extLst>
              <a:ext uri="{FF2B5EF4-FFF2-40B4-BE49-F238E27FC236}">
                <a16:creationId xmlns:a16="http://schemas.microsoft.com/office/drawing/2014/main" id="{26A6D35E-8430-44E9-B69E-389A60CB79DF}"/>
              </a:ext>
            </a:extLst>
          </p:cNvPr>
          <p:cNvPicPr>
            <a:picLocks noChangeAspect="1"/>
          </p:cNvPicPr>
          <p:nvPr/>
        </p:nvPicPr>
        <p:blipFill rotWithShape="1">
          <a:blip r:embed="rId2"/>
          <a:srcRect l="50000" t="34933" r="18458" b="41019"/>
          <a:stretch/>
        </p:blipFill>
        <p:spPr>
          <a:xfrm>
            <a:off x="2589211" y="1177047"/>
            <a:ext cx="6718047" cy="2752927"/>
          </a:xfrm>
          <a:prstGeom prst="rect">
            <a:avLst/>
          </a:prstGeom>
        </p:spPr>
      </p:pic>
    </p:spTree>
    <p:extLst>
      <p:ext uri="{BB962C8B-B14F-4D97-AF65-F5344CB8AC3E}">
        <p14:creationId xmlns:p14="http://schemas.microsoft.com/office/powerpoint/2010/main" val="6472724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a:xfrm>
            <a:off x="2592925" y="397676"/>
            <a:ext cx="8911687" cy="1280890"/>
          </a:xfrm>
        </p:spPr>
        <p:txBody>
          <a:bodyPr>
            <a:normAutofit/>
          </a:bodyPr>
          <a:lstStyle/>
          <a:p>
            <a:r>
              <a:rPr lang="ja-JP" altLang="en-US" dirty="0"/>
              <a:t>任意</a:t>
            </a:r>
            <a:r>
              <a:rPr lang="en-US" altLang="ja-JP" dirty="0"/>
              <a:t>:</a:t>
            </a:r>
            <a:r>
              <a:rPr lang="ja-JP" altLang="en-US" dirty="0"/>
              <a:t>今後</a:t>
            </a:r>
            <a:r>
              <a:rPr lang="en-US" altLang="ja-JP" dirty="0"/>
              <a:t>WBP</a:t>
            </a:r>
            <a:r>
              <a:rPr lang="ja-JP" altLang="en-US" dirty="0"/>
              <a:t>からのメールを受け取らない場合は「いいえ」を選択</a:t>
            </a:r>
            <a:endParaRPr lang="en-US" dirty="0"/>
          </a:p>
        </p:txBody>
      </p:sp>
      <p:pic>
        <p:nvPicPr>
          <p:cNvPr id="4" name="Picture 3">
            <a:extLst>
              <a:ext uri="{FF2B5EF4-FFF2-40B4-BE49-F238E27FC236}">
                <a16:creationId xmlns:a16="http://schemas.microsoft.com/office/drawing/2014/main" id="{48768983-E972-4099-A26D-2D4B5C2DA826}"/>
              </a:ext>
            </a:extLst>
          </p:cNvPr>
          <p:cNvPicPr>
            <a:picLocks noChangeAspect="1"/>
          </p:cNvPicPr>
          <p:nvPr/>
        </p:nvPicPr>
        <p:blipFill rotWithShape="1">
          <a:blip r:embed="rId2"/>
          <a:srcRect l="17154" t="46066" r="51170" b="35527"/>
          <a:stretch/>
        </p:blipFill>
        <p:spPr>
          <a:xfrm>
            <a:off x="2821021" y="1869411"/>
            <a:ext cx="7443461" cy="2324912"/>
          </a:xfrm>
          <a:prstGeom prst="rect">
            <a:avLst/>
          </a:prstGeom>
        </p:spPr>
      </p:pic>
    </p:spTree>
    <p:extLst>
      <p:ext uri="{BB962C8B-B14F-4D97-AF65-F5344CB8AC3E}">
        <p14:creationId xmlns:p14="http://schemas.microsoft.com/office/powerpoint/2010/main" val="36144778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916EB4-310D-4297-BC1F-3CFF7C8CE2C0}"/>
              </a:ext>
            </a:extLst>
          </p:cNvPr>
          <p:cNvPicPr>
            <a:picLocks noChangeAspect="1"/>
          </p:cNvPicPr>
          <p:nvPr/>
        </p:nvPicPr>
        <p:blipFill rotWithShape="1">
          <a:blip r:embed="rId2"/>
          <a:srcRect l="1995" t="13261" r="18458" b="56160"/>
          <a:stretch/>
        </p:blipFill>
        <p:spPr>
          <a:xfrm>
            <a:off x="535020" y="1733894"/>
            <a:ext cx="11052320" cy="2283629"/>
          </a:xfrm>
          <a:prstGeom prst="rect">
            <a:avLst/>
          </a:prstGeom>
        </p:spPr>
      </p:pic>
      <p:sp>
        <p:nvSpPr>
          <p:cNvPr id="2" name="Title 1">
            <a:extLst>
              <a:ext uri="{FF2B5EF4-FFF2-40B4-BE49-F238E27FC236}">
                <a16:creationId xmlns:a16="http://schemas.microsoft.com/office/drawing/2014/main" id="{BFE4F72B-BFE6-4A6A-BC07-2CE6F0EE3B32}"/>
              </a:ext>
            </a:extLst>
          </p:cNvPr>
          <p:cNvSpPr>
            <a:spLocks noGrp="1"/>
          </p:cNvSpPr>
          <p:nvPr>
            <p:ph type="title"/>
          </p:nvPr>
        </p:nvSpPr>
        <p:spPr>
          <a:xfrm>
            <a:off x="2171701" y="624110"/>
            <a:ext cx="9332912" cy="1280890"/>
          </a:xfrm>
        </p:spPr>
        <p:txBody>
          <a:bodyPr/>
          <a:lstStyle/>
          <a:p>
            <a:r>
              <a:rPr lang="ja-JP" altLang="en-US" sz="3200" dirty="0"/>
              <a:t>電子書籍リクエストページへ移動してください</a:t>
            </a:r>
            <a:endParaRPr lang="en-US" dirty="0"/>
          </a:p>
        </p:txBody>
      </p:sp>
      <p:sp>
        <p:nvSpPr>
          <p:cNvPr id="8" name="Oval 7">
            <a:extLst>
              <a:ext uri="{FF2B5EF4-FFF2-40B4-BE49-F238E27FC236}">
                <a16:creationId xmlns:a16="http://schemas.microsoft.com/office/drawing/2014/main" id="{38D18B98-7141-46B5-929E-5842F180E65C}"/>
              </a:ext>
            </a:extLst>
          </p:cNvPr>
          <p:cNvSpPr/>
          <p:nvPr/>
        </p:nvSpPr>
        <p:spPr>
          <a:xfrm>
            <a:off x="7385820" y="1929061"/>
            <a:ext cx="911206" cy="56726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a:extLst>
              <a:ext uri="{FF2B5EF4-FFF2-40B4-BE49-F238E27FC236}">
                <a16:creationId xmlns:a16="http://schemas.microsoft.com/office/drawing/2014/main" id="{A674D73E-EBEA-458D-BA8D-7E9FD2147537}"/>
              </a:ext>
            </a:extLst>
          </p:cNvPr>
          <p:cNvCxnSpPr>
            <a:cxnSpLocks/>
            <a:endCxn id="8" idx="7"/>
          </p:cNvCxnSpPr>
          <p:nvPr/>
        </p:nvCxnSpPr>
        <p:spPr>
          <a:xfrm flipH="1">
            <a:off x="8163583" y="1319461"/>
            <a:ext cx="485888" cy="6926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2833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a:bodyPr>
          <a:lstStyle/>
          <a:p>
            <a:r>
              <a:rPr lang="ja-JP" altLang="en-US" dirty="0"/>
              <a:t>任意</a:t>
            </a:r>
            <a:r>
              <a:rPr lang="en-US" altLang="ja-JP" dirty="0"/>
              <a:t>:</a:t>
            </a:r>
            <a:r>
              <a:rPr lang="ja-JP" altLang="en-US" dirty="0"/>
              <a:t>追加のリクエストはこちらに入力してください</a:t>
            </a:r>
            <a:endParaRPr lang="en-US" dirty="0"/>
          </a:p>
        </p:txBody>
      </p:sp>
      <p:sp>
        <p:nvSpPr>
          <p:cNvPr id="3" name="Content Placeholder 2">
            <a:extLst>
              <a:ext uri="{FF2B5EF4-FFF2-40B4-BE49-F238E27FC236}">
                <a16:creationId xmlns:a16="http://schemas.microsoft.com/office/drawing/2014/main" id="{7229D08F-88B2-409A-BB6D-99586ECD67F4}"/>
              </a:ext>
            </a:extLst>
          </p:cNvPr>
          <p:cNvSpPr>
            <a:spLocks noGrp="1"/>
          </p:cNvSpPr>
          <p:nvPr>
            <p:ph idx="1"/>
          </p:nvPr>
        </p:nvSpPr>
        <p:spPr>
          <a:xfrm>
            <a:off x="2589212" y="3428999"/>
            <a:ext cx="8915400" cy="2936631"/>
          </a:xfrm>
        </p:spPr>
        <p:txBody>
          <a:bodyPr>
            <a:normAutofit/>
          </a:bodyPr>
          <a:lstStyle/>
          <a:p>
            <a:r>
              <a:rPr lang="ja-JP" altLang="en-US" dirty="0"/>
              <a:t>追加のリクエストは自由形式のテキストボックスから行えます</a:t>
            </a:r>
            <a:r>
              <a:rPr lang="en-US" dirty="0"/>
              <a:t>.  </a:t>
            </a:r>
          </a:p>
          <a:p>
            <a:r>
              <a:rPr lang="ja-JP" altLang="en-US" dirty="0"/>
              <a:t>例えば、複数のフォーマットやリストとは異なる形式で読書計画をご希望の場合もあります。可能な限り、どんなリクエストにも対応いたします</a:t>
            </a:r>
            <a:r>
              <a:rPr lang="en-US" dirty="0"/>
              <a:t>. </a:t>
            </a:r>
          </a:p>
          <a:p>
            <a:r>
              <a:rPr lang="ja-JP" altLang="en-US" dirty="0"/>
              <a:t>組み合わせてみるのも良いでしょう。例えば、旧約聖書はあるバージョンから、新約聖書は別のバージョンから選ぶなどです</a:t>
            </a:r>
            <a:r>
              <a:rPr lang="en-US" dirty="0"/>
              <a:t>.</a:t>
            </a:r>
          </a:p>
          <a:p>
            <a:pPr lvl="1"/>
            <a:r>
              <a:rPr lang="ja-JP" altLang="en-US" dirty="0"/>
              <a:t>追加リクエストを通じて行うか、お問い合わせページからお問い合わせを送ってください</a:t>
            </a:r>
            <a:endParaRPr lang="en-US" dirty="0"/>
          </a:p>
          <a:p>
            <a:pPr lvl="1"/>
            <a:r>
              <a:rPr lang="ja-JP" altLang="en-US" dirty="0"/>
              <a:t>この種のリクエストは、私たちの対応に少し時間がかかります</a:t>
            </a:r>
            <a:r>
              <a:rPr lang="en-US" dirty="0"/>
              <a:t> </a:t>
            </a:r>
          </a:p>
        </p:txBody>
      </p:sp>
      <p:pic>
        <p:nvPicPr>
          <p:cNvPr id="5" name="Picture 4">
            <a:extLst>
              <a:ext uri="{FF2B5EF4-FFF2-40B4-BE49-F238E27FC236}">
                <a16:creationId xmlns:a16="http://schemas.microsoft.com/office/drawing/2014/main" id="{506CCD6F-B68F-4A05-AB97-2D8A9B458176}"/>
              </a:ext>
            </a:extLst>
          </p:cNvPr>
          <p:cNvPicPr>
            <a:picLocks noChangeAspect="1"/>
          </p:cNvPicPr>
          <p:nvPr/>
        </p:nvPicPr>
        <p:blipFill rotWithShape="1">
          <a:blip r:embed="rId2"/>
          <a:srcRect l="50000" t="43840" r="18218" b="44912"/>
          <a:stretch/>
        </p:blipFill>
        <p:spPr>
          <a:xfrm>
            <a:off x="2647580" y="1760704"/>
            <a:ext cx="7977631" cy="1517518"/>
          </a:xfrm>
          <a:prstGeom prst="rect">
            <a:avLst/>
          </a:prstGeom>
        </p:spPr>
      </p:pic>
    </p:spTree>
    <p:extLst>
      <p:ext uri="{BB962C8B-B14F-4D97-AF65-F5344CB8AC3E}">
        <p14:creationId xmlns:p14="http://schemas.microsoft.com/office/powerpoint/2010/main" val="71815431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9ECD5-FA2E-4825-9651-0ABFC4856D1C}"/>
              </a:ext>
            </a:extLst>
          </p:cNvPr>
          <p:cNvSpPr>
            <a:spLocks noGrp="1"/>
          </p:cNvSpPr>
          <p:nvPr>
            <p:ph type="title"/>
          </p:nvPr>
        </p:nvSpPr>
        <p:spPr/>
        <p:txBody>
          <a:bodyPr>
            <a:normAutofit fontScale="90000"/>
          </a:bodyPr>
          <a:lstStyle/>
          <a:p>
            <a:r>
              <a:rPr lang="ja-JP" altLang="en-US" dirty="0"/>
              <a:t>私たちのことをどうやって知ったのか、また初めて聖書を読む方ならぜひ教えてください</a:t>
            </a:r>
            <a:endParaRPr lang="en-US" dirty="0"/>
          </a:p>
        </p:txBody>
      </p:sp>
      <p:sp>
        <p:nvSpPr>
          <p:cNvPr id="6" name="Title 1">
            <a:extLst>
              <a:ext uri="{FF2B5EF4-FFF2-40B4-BE49-F238E27FC236}">
                <a16:creationId xmlns:a16="http://schemas.microsoft.com/office/drawing/2014/main" id="{B8B69355-4E31-49F1-AF28-5C2CA582F990}"/>
              </a:ext>
            </a:extLst>
          </p:cNvPr>
          <p:cNvSpPr txBox="1">
            <a:spLocks/>
          </p:cNvSpPr>
          <p:nvPr/>
        </p:nvSpPr>
        <p:spPr>
          <a:xfrm>
            <a:off x="2592925" y="5217882"/>
            <a:ext cx="8911687" cy="547192"/>
          </a:xfrm>
          <a:prstGeom prst="rect">
            <a:avLst/>
          </a:prstGeom>
        </p:spPr>
        <p:txBody>
          <a:bodyPr vert="horz" lIns="91440" tIns="45720" rIns="91440" bIns="45720" rtlCol="0" anchor="t">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ja-JP" altLang="en-US" sz="2000" dirty="0"/>
              <a:t>この情報は、できるだけ多くの人々にリーチするのに役立ちます</a:t>
            </a:r>
            <a:endParaRPr lang="en-US" sz="2000" dirty="0"/>
          </a:p>
        </p:txBody>
      </p:sp>
      <p:pic>
        <p:nvPicPr>
          <p:cNvPr id="5" name="Picture 4">
            <a:extLst>
              <a:ext uri="{FF2B5EF4-FFF2-40B4-BE49-F238E27FC236}">
                <a16:creationId xmlns:a16="http://schemas.microsoft.com/office/drawing/2014/main" id="{5760F2BF-6E4C-4722-B2B1-796770AC0B4E}"/>
              </a:ext>
            </a:extLst>
          </p:cNvPr>
          <p:cNvPicPr>
            <a:picLocks noChangeAspect="1"/>
          </p:cNvPicPr>
          <p:nvPr/>
        </p:nvPicPr>
        <p:blipFill rotWithShape="1">
          <a:blip r:embed="rId2"/>
          <a:srcRect l="16835" t="55567" r="52447" b="26744"/>
          <a:stretch/>
        </p:blipFill>
        <p:spPr>
          <a:xfrm>
            <a:off x="2791838" y="1822618"/>
            <a:ext cx="7342642" cy="2272727"/>
          </a:xfrm>
          <a:prstGeom prst="rect">
            <a:avLst/>
          </a:prstGeom>
        </p:spPr>
      </p:pic>
    </p:spTree>
    <p:extLst>
      <p:ext uri="{BB962C8B-B14F-4D97-AF65-F5344CB8AC3E}">
        <p14:creationId xmlns:p14="http://schemas.microsoft.com/office/powerpoint/2010/main" val="2774123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677152"/>
          </a:xfrm>
        </p:spPr>
        <p:txBody>
          <a:bodyPr/>
          <a:lstStyle/>
          <a:p>
            <a:r>
              <a:rPr lang="ja-JP" altLang="en-US" dirty="0"/>
              <a:t>「送信」をクリックします</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589212" y="2812868"/>
            <a:ext cx="8915400" cy="1412967"/>
          </a:xfrm>
        </p:spPr>
        <p:txBody>
          <a:bodyPr>
            <a:normAutofit/>
          </a:bodyPr>
          <a:lstStyle/>
          <a:p>
            <a:r>
              <a:rPr lang="ja-JP" altLang="en-US" dirty="0"/>
              <a:t>必須の選択を見逃さずにフォームを完全に記入した場合、確認ページに案内されます</a:t>
            </a:r>
            <a:endParaRPr lang="en-US" dirty="0"/>
          </a:p>
          <a:p>
            <a:r>
              <a:rPr lang="ja-JP" altLang="en-US" dirty="0"/>
              <a:t>選択を逃した場合は、入力や選択を促されます</a:t>
            </a:r>
            <a:r>
              <a:rPr lang="en-US" dirty="0"/>
              <a:t>.  </a:t>
            </a:r>
          </a:p>
        </p:txBody>
      </p:sp>
      <p:pic>
        <p:nvPicPr>
          <p:cNvPr id="7" name="Picture 6">
            <a:extLst>
              <a:ext uri="{FF2B5EF4-FFF2-40B4-BE49-F238E27FC236}">
                <a16:creationId xmlns:a16="http://schemas.microsoft.com/office/drawing/2014/main" id="{EDAE0FE3-6134-413D-90B6-0422C7A0D8F2}"/>
              </a:ext>
            </a:extLst>
          </p:cNvPr>
          <p:cNvPicPr>
            <a:picLocks noChangeAspect="1"/>
          </p:cNvPicPr>
          <p:nvPr/>
        </p:nvPicPr>
        <p:blipFill rotWithShape="1">
          <a:blip r:embed="rId2"/>
          <a:srcRect l="16755" t="75903" r="73511" b="16777"/>
          <a:stretch/>
        </p:blipFill>
        <p:spPr>
          <a:xfrm>
            <a:off x="2927837" y="1301262"/>
            <a:ext cx="3134335" cy="1266840"/>
          </a:xfrm>
          <a:prstGeom prst="rect">
            <a:avLst/>
          </a:prstGeom>
        </p:spPr>
      </p:pic>
      <p:pic>
        <p:nvPicPr>
          <p:cNvPr id="8" name="Picture 7">
            <a:extLst>
              <a:ext uri="{FF2B5EF4-FFF2-40B4-BE49-F238E27FC236}">
                <a16:creationId xmlns:a16="http://schemas.microsoft.com/office/drawing/2014/main" id="{5D49EDAE-2EEB-43D2-AC86-0E7259A19BA7}"/>
              </a:ext>
            </a:extLst>
          </p:cNvPr>
          <p:cNvPicPr>
            <a:picLocks noChangeAspect="1"/>
          </p:cNvPicPr>
          <p:nvPr/>
        </p:nvPicPr>
        <p:blipFill rotWithShape="1">
          <a:blip r:embed="rId3"/>
          <a:srcRect l="50000" t="50000" r="17660" b="33229"/>
          <a:stretch/>
        </p:blipFill>
        <p:spPr>
          <a:xfrm>
            <a:off x="3105823" y="4179618"/>
            <a:ext cx="6921803" cy="1929351"/>
          </a:xfrm>
          <a:prstGeom prst="rect">
            <a:avLst/>
          </a:prstGeom>
        </p:spPr>
      </p:pic>
    </p:spTree>
    <p:extLst>
      <p:ext uri="{BB962C8B-B14F-4D97-AF65-F5344CB8AC3E}">
        <p14:creationId xmlns:p14="http://schemas.microsoft.com/office/powerpoint/2010/main" val="317755778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1204546" y="143465"/>
            <a:ext cx="2927839" cy="395797"/>
          </a:xfrm>
        </p:spPr>
        <p:txBody>
          <a:bodyPr>
            <a:normAutofit fontScale="90000"/>
          </a:bodyPr>
          <a:lstStyle/>
          <a:p>
            <a:r>
              <a:rPr lang="ja-JP" altLang="en-US" sz="2000" dirty="0"/>
              <a:t>堅信ページ</a:t>
            </a:r>
            <a:endParaRPr lang="en-US" sz="2000" dirty="0"/>
          </a:p>
        </p:txBody>
      </p:sp>
      <p:pic>
        <p:nvPicPr>
          <p:cNvPr id="4" name="Picture 3">
            <a:extLst>
              <a:ext uri="{FF2B5EF4-FFF2-40B4-BE49-F238E27FC236}">
                <a16:creationId xmlns:a16="http://schemas.microsoft.com/office/drawing/2014/main" id="{212E34BA-BEA2-4DE6-8BC3-96EBBD45ABAD}"/>
              </a:ext>
            </a:extLst>
          </p:cNvPr>
          <p:cNvPicPr>
            <a:picLocks noChangeAspect="1"/>
          </p:cNvPicPr>
          <p:nvPr/>
        </p:nvPicPr>
        <p:blipFill rotWithShape="1">
          <a:blip r:embed="rId2"/>
          <a:srcRect l="38218" t="13557" r="38564" b="10292"/>
          <a:stretch/>
        </p:blipFill>
        <p:spPr>
          <a:xfrm>
            <a:off x="3900792" y="272375"/>
            <a:ext cx="3628417" cy="6396487"/>
          </a:xfrm>
          <a:prstGeom prst="rect">
            <a:avLst/>
          </a:prstGeom>
        </p:spPr>
      </p:pic>
    </p:spTree>
    <p:extLst>
      <p:ext uri="{BB962C8B-B14F-4D97-AF65-F5344CB8AC3E}">
        <p14:creationId xmlns:p14="http://schemas.microsoft.com/office/powerpoint/2010/main" val="32857116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43465"/>
            <a:ext cx="8911687" cy="800571"/>
          </a:xfrm>
        </p:spPr>
        <p:txBody>
          <a:bodyPr>
            <a:normAutofit/>
          </a:bodyPr>
          <a:lstStyle/>
          <a:p>
            <a:r>
              <a:rPr lang="ja-JP" altLang="en-US" sz="3200" dirty="0"/>
              <a:t>確認ページは続きます</a:t>
            </a:r>
            <a:endParaRPr lang="en-US" sz="3200" dirty="0"/>
          </a:p>
        </p:txBody>
      </p:sp>
      <p:sp>
        <p:nvSpPr>
          <p:cNvPr id="4" name="Content Placeholder 2">
            <a:extLst>
              <a:ext uri="{FF2B5EF4-FFF2-40B4-BE49-F238E27FC236}">
                <a16:creationId xmlns:a16="http://schemas.microsoft.com/office/drawing/2014/main" id="{F8CE25A8-6BE5-4813-A16E-07BA154A5D37}"/>
              </a:ext>
            </a:extLst>
          </p:cNvPr>
          <p:cNvSpPr>
            <a:spLocks noGrp="1"/>
          </p:cNvSpPr>
          <p:nvPr>
            <p:ph idx="1"/>
          </p:nvPr>
        </p:nvSpPr>
        <p:spPr>
          <a:xfrm>
            <a:off x="2401643" y="3129387"/>
            <a:ext cx="8915400" cy="1412967"/>
          </a:xfrm>
        </p:spPr>
        <p:txBody>
          <a:bodyPr>
            <a:normAutofit/>
          </a:bodyPr>
          <a:lstStyle/>
          <a:p>
            <a:r>
              <a:rPr lang="ja-JP" altLang="en-US" dirty="0"/>
              <a:t>ご満足いただけたなら、「確認してリクエストを送信」をクリックしてください</a:t>
            </a:r>
            <a:endParaRPr lang="en-US" dirty="0"/>
          </a:p>
          <a:p>
            <a:r>
              <a:rPr lang="ja-JP" altLang="en-US" dirty="0"/>
              <a:t>もしなければ、編集を後で直しても構いません</a:t>
            </a:r>
            <a:r>
              <a:rPr lang="en-US" dirty="0"/>
              <a:t>  </a:t>
            </a:r>
          </a:p>
        </p:txBody>
      </p:sp>
      <p:pic>
        <p:nvPicPr>
          <p:cNvPr id="6" name="Picture 5">
            <a:extLst>
              <a:ext uri="{FF2B5EF4-FFF2-40B4-BE49-F238E27FC236}">
                <a16:creationId xmlns:a16="http://schemas.microsoft.com/office/drawing/2014/main" id="{A3D34F5D-0E61-41FB-A8CE-5C0715859410}"/>
              </a:ext>
            </a:extLst>
          </p:cNvPr>
          <p:cNvPicPr>
            <a:picLocks noChangeAspect="1"/>
          </p:cNvPicPr>
          <p:nvPr/>
        </p:nvPicPr>
        <p:blipFill rotWithShape="1">
          <a:blip r:embed="rId2"/>
          <a:srcRect l="26330" t="85106" r="53883" b="6581"/>
          <a:stretch/>
        </p:blipFill>
        <p:spPr>
          <a:xfrm>
            <a:off x="2592925" y="836577"/>
            <a:ext cx="7366607" cy="1663431"/>
          </a:xfrm>
          <a:prstGeom prst="rect">
            <a:avLst/>
          </a:prstGeom>
        </p:spPr>
      </p:pic>
    </p:spTree>
    <p:extLst>
      <p:ext uri="{BB962C8B-B14F-4D97-AF65-F5344CB8AC3E}">
        <p14:creationId xmlns:p14="http://schemas.microsoft.com/office/powerpoint/2010/main" val="38049081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84373-952F-4980-9296-58E0B1BA07FC}"/>
              </a:ext>
            </a:extLst>
          </p:cNvPr>
          <p:cNvSpPr>
            <a:spLocks noGrp="1"/>
          </p:cNvSpPr>
          <p:nvPr>
            <p:ph type="title"/>
          </p:nvPr>
        </p:nvSpPr>
        <p:spPr>
          <a:xfrm>
            <a:off x="2592925" y="624110"/>
            <a:ext cx="8911687" cy="782659"/>
          </a:xfrm>
        </p:spPr>
        <p:txBody>
          <a:bodyPr/>
          <a:lstStyle/>
          <a:p>
            <a:r>
              <a:rPr lang="ja-JP" altLang="en-US" dirty="0"/>
              <a:t>成功した応募ページ</a:t>
            </a:r>
            <a:endParaRPr lang="en-US" dirty="0"/>
          </a:p>
        </p:txBody>
      </p:sp>
      <p:sp>
        <p:nvSpPr>
          <p:cNvPr id="3" name="Content Placeholder 2">
            <a:extLst>
              <a:ext uri="{FF2B5EF4-FFF2-40B4-BE49-F238E27FC236}">
                <a16:creationId xmlns:a16="http://schemas.microsoft.com/office/drawing/2014/main" id="{953A06D4-FD81-4D20-B925-1E672A716CED}"/>
              </a:ext>
            </a:extLst>
          </p:cNvPr>
          <p:cNvSpPr>
            <a:spLocks noGrp="1"/>
          </p:cNvSpPr>
          <p:nvPr>
            <p:ph idx="1"/>
          </p:nvPr>
        </p:nvSpPr>
        <p:spPr>
          <a:xfrm>
            <a:off x="2448535" y="3911781"/>
            <a:ext cx="8915400" cy="2697611"/>
          </a:xfrm>
        </p:spPr>
        <p:txBody>
          <a:bodyPr>
            <a:normAutofit/>
          </a:bodyPr>
          <a:lstStyle/>
          <a:p>
            <a:r>
              <a:rPr lang="ja-JP" altLang="en-US" dirty="0"/>
              <a:t>安全な送信者リストに </a:t>
            </a:r>
            <a:r>
              <a:rPr lang="en-US" altLang="ja-JP" dirty="0"/>
              <a:t>gary@worldbibleplans.com </a:t>
            </a:r>
            <a:r>
              <a:rPr lang="ja-JP" altLang="en-US" dirty="0"/>
              <a:t>を追加することが非常に重要です</a:t>
            </a:r>
            <a:endParaRPr lang="en-US" dirty="0"/>
          </a:p>
          <a:p>
            <a:pPr lvl="1"/>
            <a:r>
              <a:rPr lang="ja-JP" altLang="en-US" dirty="0"/>
              <a:t>そうしないと、添付ファイルやリンクが迷惑メールフォルダに入ってしまう可能性があります</a:t>
            </a:r>
            <a:endParaRPr lang="en-US" dirty="0"/>
          </a:p>
          <a:p>
            <a:r>
              <a:rPr lang="ja-JP" altLang="en-US" dirty="0"/>
              <a:t>申請の対応時間は、事情が軽減されない限り</a:t>
            </a:r>
            <a:r>
              <a:rPr lang="en-US" altLang="ja-JP" dirty="0"/>
              <a:t>24</a:t>
            </a:r>
            <a:r>
              <a:rPr lang="ja-JP" altLang="en-US" dirty="0"/>
              <a:t>時間未満です</a:t>
            </a:r>
            <a:endParaRPr lang="en-US" dirty="0"/>
          </a:p>
          <a:p>
            <a:pPr lvl="1"/>
            <a:r>
              <a:rPr lang="en-US" altLang="ja-JP" dirty="0"/>
              <a:t>24</a:t>
            </a:r>
            <a:r>
              <a:rPr lang="ja-JP" altLang="en-US" dirty="0"/>
              <a:t>時間以内に </a:t>
            </a:r>
            <a:r>
              <a:rPr lang="en-US" altLang="ja-JP" dirty="0"/>
              <a:t>gary@worldbibleplans.com </a:t>
            </a:r>
            <a:r>
              <a:rPr lang="ja-JP" altLang="en-US" dirty="0"/>
              <a:t>からメールが届かない場合は、迷惑メールや迷惑メールフォルダを確認してください</a:t>
            </a:r>
            <a:r>
              <a:rPr lang="en-US" dirty="0"/>
              <a:t>.</a:t>
            </a:r>
          </a:p>
          <a:p>
            <a:pPr lvl="2"/>
            <a:r>
              <a:rPr lang="ja-JP" altLang="en-US" dirty="0"/>
              <a:t>まだメールを受け取っていなければ、お問い合わせページからご連絡ください</a:t>
            </a:r>
            <a:endParaRPr lang="en-US" dirty="0"/>
          </a:p>
        </p:txBody>
      </p:sp>
      <p:pic>
        <p:nvPicPr>
          <p:cNvPr id="5" name="Picture 4">
            <a:extLst>
              <a:ext uri="{FF2B5EF4-FFF2-40B4-BE49-F238E27FC236}">
                <a16:creationId xmlns:a16="http://schemas.microsoft.com/office/drawing/2014/main" id="{DC968733-0D15-4206-93A5-182DAD91B566}"/>
              </a:ext>
            </a:extLst>
          </p:cNvPr>
          <p:cNvPicPr>
            <a:picLocks noChangeAspect="1"/>
          </p:cNvPicPr>
          <p:nvPr/>
        </p:nvPicPr>
        <p:blipFill rotWithShape="1">
          <a:blip r:embed="rId2"/>
          <a:srcRect l="2536" t="29504" r="4366" b="52198"/>
          <a:stretch/>
        </p:blipFill>
        <p:spPr>
          <a:xfrm>
            <a:off x="2592924" y="1406769"/>
            <a:ext cx="8608955" cy="1637988"/>
          </a:xfrm>
          <a:prstGeom prst="rect">
            <a:avLst/>
          </a:prstGeom>
        </p:spPr>
      </p:pic>
    </p:spTree>
    <p:extLst>
      <p:ext uri="{BB962C8B-B14F-4D97-AF65-F5344CB8AC3E}">
        <p14:creationId xmlns:p14="http://schemas.microsoft.com/office/powerpoint/2010/main" val="4289017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E59699-D8FD-4182-9B63-37A2D09BC09F}"/>
              </a:ext>
            </a:extLst>
          </p:cNvPr>
          <p:cNvSpPr>
            <a:spLocks noGrp="1"/>
          </p:cNvSpPr>
          <p:nvPr>
            <p:ph type="title"/>
          </p:nvPr>
        </p:nvSpPr>
        <p:spPr>
          <a:xfrm>
            <a:off x="2592925" y="119008"/>
            <a:ext cx="8911687" cy="525421"/>
          </a:xfrm>
        </p:spPr>
        <p:txBody>
          <a:bodyPr>
            <a:normAutofit/>
          </a:bodyPr>
          <a:lstStyle/>
          <a:p>
            <a:r>
              <a:rPr lang="ja-JP" altLang="en-US" sz="2000" dirty="0"/>
              <a:t>こちらがリクエストフォームです。以下のスライドで詳しく説明します</a:t>
            </a:r>
            <a:endParaRPr lang="en-US" sz="2000" dirty="0"/>
          </a:p>
        </p:txBody>
      </p:sp>
      <p:pic>
        <p:nvPicPr>
          <p:cNvPr id="4" name="Picture 3">
            <a:extLst>
              <a:ext uri="{FF2B5EF4-FFF2-40B4-BE49-F238E27FC236}">
                <a16:creationId xmlns:a16="http://schemas.microsoft.com/office/drawing/2014/main" id="{7B4C6DF3-E2E3-4864-9024-2BA04BB8F909}"/>
              </a:ext>
            </a:extLst>
          </p:cNvPr>
          <p:cNvPicPr>
            <a:picLocks noChangeAspect="1"/>
          </p:cNvPicPr>
          <p:nvPr/>
        </p:nvPicPr>
        <p:blipFill rotWithShape="1">
          <a:blip r:embed="rId2"/>
          <a:srcRect l="32873" t="24780" r="33537" b="3545"/>
          <a:stretch/>
        </p:blipFill>
        <p:spPr>
          <a:xfrm>
            <a:off x="3929974" y="535021"/>
            <a:ext cx="5409249" cy="6203971"/>
          </a:xfrm>
          <a:prstGeom prst="rect">
            <a:avLst/>
          </a:prstGeom>
        </p:spPr>
      </p:pic>
    </p:spTree>
    <p:extLst>
      <p:ext uri="{BB962C8B-B14F-4D97-AF65-F5344CB8AC3E}">
        <p14:creationId xmlns:p14="http://schemas.microsoft.com/office/powerpoint/2010/main" val="12001903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ja-JP" altLang="en-US" sz="3200" dirty="0"/>
              <a:t>形式の仕組み</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4229100"/>
            <a:ext cx="7784932" cy="2321310"/>
          </a:xfrm>
        </p:spPr>
        <p:txBody>
          <a:bodyPr>
            <a:normAutofit/>
          </a:bodyPr>
          <a:lstStyle/>
          <a:p>
            <a:r>
              <a:rPr lang="ja-JP" altLang="en-US" dirty="0"/>
              <a:t>フォームは左から右、上から下へ記入することが重要です</a:t>
            </a:r>
            <a:endParaRPr lang="en-US" u="sng" dirty="0"/>
          </a:p>
          <a:p>
            <a:pPr lvl="1"/>
            <a:r>
              <a:rPr lang="ja-JP" altLang="en-US" dirty="0"/>
              <a:t>フォームの一部に記入してから、すでに選択したフィールドに変更を加えると、すべての選択がデフォルトに戻り、選択したものは失われます。</a:t>
            </a:r>
            <a:endParaRPr lang="en-US" dirty="0"/>
          </a:p>
          <a:p>
            <a:pPr lvl="2"/>
            <a:r>
              <a:rPr lang="ja-JP" altLang="en-US" dirty="0"/>
              <a:t>例えば、あるバージョンを選択して残りのフォームに記入し、その後バージョンを変更した場合、その後のすべてのフィールドを再度記入しなければなりません</a:t>
            </a:r>
            <a:endParaRPr lang="en-US" dirty="0"/>
          </a:p>
        </p:txBody>
      </p:sp>
      <p:pic>
        <p:nvPicPr>
          <p:cNvPr id="6" name="Picture 5">
            <a:extLst>
              <a:ext uri="{FF2B5EF4-FFF2-40B4-BE49-F238E27FC236}">
                <a16:creationId xmlns:a16="http://schemas.microsoft.com/office/drawing/2014/main" id="{855995E3-19D8-4F0D-9EF8-A67DA6715A69}"/>
              </a:ext>
            </a:extLst>
          </p:cNvPr>
          <p:cNvPicPr>
            <a:picLocks noChangeAspect="1"/>
          </p:cNvPicPr>
          <p:nvPr/>
        </p:nvPicPr>
        <p:blipFill rotWithShape="1">
          <a:blip r:embed="rId2"/>
          <a:srcRect l="2810" t="30214" r="5602" b="35938"/>
          <a:stretch/>
        </p:blipFill>
        <p:spPr>
          <a:xfrm>
            <a:off x="2592925" y="817122"/>
            <a:ext cx="8374526" cy="2996121"/>
          </a:xfrm>
          <a:prstGeom prst="rect">
            <a:avLst/>
          </a:prstGeom>
        </p:spPr>
      </p:pic>
    </p:spTree>
    <p:extLst>
      <p:ext uri="{BB962C8B-B14F-4D97-AF65-F5344CB8AC3E}">
        <p14:creationId xmlns:p14="http://schemas.microsoft.com/office/powerpoint/2010/main" val="282864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ja-JP" altLang="en-US" sz="3200" dirty="0"/>
              <a:t>論理規則</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ja-JP" altLang="en-US" dirty="0"/>
              <a:t>選択によっては、特定の選択肢が利用できなくなります</a:t>
            </a:r>
            <a:endParaRPr lang="en-US" dirty="0"/>
          </a:p>
          <a:p>
            <a:pPr lvl="1"/>
            <a:r>
              <a:rPr lang="ja-JP" altLang="en-US" dirty="0"/>
              <a:t>時にはドロップダウン全体が使われることもあります</a:t>
            </a:r>
            <a:endParaRPr lang="en-US" dirty="0"/>
          </a:p>
          <a:p>
            <a:pPr lvl="1"/>
            <a:r>
              <a:rPr lang="ja-JP" altLang="en-US" dirty="0"/>
              <a:t>時にはドロップダウン内の選択肢だけが選ばれることがあります</a:t>
            </a:r>
            <a:endParaRPr lang="en-US" dirty="0"/>
          </a:p>
          <a:p>
            <a:pPr lvl="2"/>
            <a:r>
              <a:rPr lang="ja-JP" altLang="en-US" dirty="0"/>
              <a:t>例えば</a:t>
            </a:r>
            <a:r>
              <a:rPr lang="en-US" altLang="ja-JP" dirty="0"/>
              <a:t>:</a:t>
            </a:r>
            <a:r>
              <a:rPr lang="ja-JP" altLang="en-US" dirty="0"/>
              <a:t>著作権のあるバージョンを選択した場合、聖典は提供できず、ガイドのみを提供します。</a:t>
            </a:r>
            <a:endParaRPr lang="en-US" dirty="0"/>
          </a:p>
          <a:p>
            <a:pPr lvl="3"/>
            <a:r>
              <a:rPr lang="ja-JP" altLang="en-US" dirty="0"/>
              <a:t>セレクトブックはロックされます</a:t>
            </a:r>
            <a:endParaRPr lang="en-US" dirty="0"/>
          </a:p>
          <a:p>
            <a:pPr lvl="3"/>
            <a:r>
              <a:rPr lang="ja-JP" altLang="en-US" dirty="0"/>
              <a:t>聖書を含めるとロックされます</a:t>
            </a:r>
            <a:r>
              <a:rPr lang="en-US" dirty="0"/>
              <a:t> </a:t>
            </a:r>
          </a:p>
          <a:p>
            <a:pPr lvl="4"/>
            <a:r>
              <a:rPr lang="ja-JP" altLang="en-US" dirty="0"/>
              <a:t>いいえ。ガイド提供のみがデフォルトになります</a:t>
            </a:r>
            <a:endParaRPr lang="en-US" dirty="0"/>
          </a:p>
          <a:p>
            <a:pPr lvl="3"/>
            <a:r>
              <a:rPr lang="ja-JP" altLang="en-US" dirty="0"/>
              <a:t>クロスリファレンスの含めはロックされます</a:t>
            </a:r>
            <a:endParaRPr lang="en-US" dirty="0"/>
          </a:p>
          <a:p>
            <a:pPr lvl="3"/>
            <a:r>
              <a:rPr lang="ja-JP" altLang="en-US" dirty="0"/>
              <a:t>選択する段落</a:t>
            </a:r>
            <a:r>
              <a:rPr lang="en-US" altLang="ja-JP" dirty="0"/>
              <a:t>/</a:t>
            </a:r>
            <a:r>
              <a:rPr lang="ja-JP" altLang="en-US" dirty="0"/>
              <a:t>節はロックされます</a:t>
            </a:r>
            <a:endParaRPr lang="en-US" dirty="0"/>
          </a:p>
          <a:p>
            <a:pPr lvl="3"/>
            <a:r>
              <a:rPr lang="ja-JP" altLang="en-US" dirty="0"/>
              <a:t>選択された電子書籍フォーマットはロックされます</a:t>
            </a:r>
            <a:endParaRPr lang="en-US" dirty="0"/>
          </a:p>
          <a:p>
            <a:pPr lvl="4"/>
            <a:r>
              <a:rPr lang="en-US" altLang="ja-JP" dirty="0"/>
              <a:t>PDF</a:t>
            </a:r>
            <a:r>
              <a:rPr lang="ja-JP" altLang="en-US" dirty="0"/>
              <a:t>チャートはデフォルトになります</a:t>
            </a:r>
            <a:endParaRPr lang="en-US" dirty="0"/>
          </a:p>
          <a:p>
            <a:pPr lvl="3"/>
            <a:r>
              <a:rPr lang="ja-JP" altLang="en-US" dirty="0"/>
              <a:t>イエスが語る聖句の任意のフォントはロックされます</a:t>
            </a:r>
            <a:endParaRPr lang="en-US" dirty="0"/>
          </a:p>
        </p:txBody>
      </p:sp>
    </p:spTree>
    <p:extLst>
      <p:ext uri="{BB962C8B-B14F-4D97-AF65-F5344CB8AC3E}">
        <p14:creationId xmlns:p14="http://schemas.microsoft.com/office/powerpoint/2010/main" val="6088115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ja-JP" altLang="en-US" sz="3200" dirty="0"/>
              <a:t>形式の論理規則は継続されました</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483577"/>
          </a:xfrm>
        </p:spPr>
        <p:txBody>
          <a:bodyPr>
            <a:normAutofit/>
          </a:bodyPr>
          <a:lstStyle/>
          <a:p>
            <a:r>
              <a:rPr lang="ja-JP" altLang="en-US" dirty="0"/>
              <a:t>別の例</a:t>
            </a:r>
            <a:r>
              <a:rPr lang="en-US" altLang="ja-JP" dirty="0"/>
              <a:t>:</a:t>
            </a:r>
            <a:r>
              <a:rPr lang="ja-JP" altLang="en-US" dirty="0"/>
              <a:t>もし第二のグループからテーマを選んだ場合</a:t>
            </a:r>
            <a:r>
              <a:rPr lang="en-US" altLang="ja-JP" dirty="0"/>
              <a:t>...</a:t>
            </a:r>
            <a:endParaRPr lang="en-US" dirty="0"/>
          </a:p>
        </p:txBody>
      </p:sp>
      <p:sp>
        <p:nvSpPr>
          <p:cNvPr id="6" name="Content Placeholder 2">
            <a:extLst>
              <a:ext uri="{FF2B5EF4-FFF2-40B4-BE49-F238E27FC236}">
                <a16:creationId xmlns:a16="http://schemas.microsoft.com/office/drawing/2014/main" id="{41637832-6C9F-4C17-8DA2-A19F33F09A93}"/>
              </a:ext>
            </a:extLst>
          </p:cNvPr>
          <p:cNvSpPr txBox="1">
            <a:spLocks/>
          </p:cNvSpPr>
          <p:nvPr/>
        </p:nvSpPr>
        <p:spPr>
          <a:xfrm>
            <a:off x="2592926" y="5439503"/>
            <a:ext cx="7784932" cy="1099038"/>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r>
              <a:rPr lang="ja-JP" altLang="en-US" dirty="0"/>
              <a:t>「</a:t>
            </a:r>
            <a:r>
              <a:rPr lang="en-US" altLang="ja-JP" dirty="0"/>
              <a:t>Duration</a:t>
            </a:r>
            <a:r>
              <a:rPr lang="ja-JP" altLang="en-US" dirty="0"/>
              <a:t>」ドロップダウンの章の長さはグレーアウトし、選択できません</a:t>
            </a:r>
            <a:r>
              <a:rPr lang="en-US" dirty="0"/>
              <a:t>.</a:t>
            </a:r>
          </a:p>
          <a:p>
            <a:r>
              <a:rPr lang="ja-JP" altLang="en-US" dirty="0"/>
              <a:t>解説はロックされます</a:t>
            </a:r>
            <a:endParaRPr lang="en-US" dirty="0"/>
          </a:p>
        </p:txBody>
      </p:sp>
      <p:pic>
        <p:nvPicPr>
          <p:cNvPr id="7" name="Picture 6">
            <a:extLst>
              <a:ext uri="{FF2B5EF4-FFF2-40B4-BE49-F238E27FC236}">
                <a16:creationId xmlns:a16="http://schemas.microsoft.com/office/drawing/2014/main" id="{B80DCB7D-5CB3-418D-A9B4-462CC0187317}"/>
              </a:ext>
            </a:extLst>
          </p:cNvPr>
          <p:cNvPicPr>
            <a:picLocks noChangeAspect="1"/>
          </p:cNvPicPr>
          <p:nvPr/>
        </p:nvPicPr>
        <p:blipFill rotWithShape="1">
          <a:blip r:embed="rId2"/>
          <a:srcRect t="6506" r="19991" b="18062"/>
          <a:stretch/>
        </p:blipFill>
        <p:spPr>
          <a:xfrm>
            <a:off x="3025302" y="1273798"/>
            <a:ext cx="4206091" cy="4097696"/>
          </a:xfrm>
          <a:prstGeom prst="rect">
            <a:avLst/>
          </a:prstGeom>
        </p:spPr>
      </p:pic>
      <p:pic>
        <p:nvPicPr>
          <p:cNvPr id="10" name="Picture 9">
            <a:extLst>
              <a:ext uri="{FF2B5EF4-FFF2-40B4-BE49-F238E27FC236}">
                <a16:creationId xmlns:a16="http://schemas.microsoft.com/office/drawing/2014/main" id="{5524D5F7-F4DD-45C1-8F6C-EBB248C27E3F}"/>
              </a:ext>
            </a:extLst>
          </p:cNvPr>
          <p:cNvPicPr>
            <a:picLocks noChangeAspect="1"/>
          </p:cNvPicPr>
          <p:nvPr/>
        </p:nvPicPr>
        <p:blipFill>
          <a:blip r:embed="rId3"/>
          <a:stretch>
            <a:fillRect/>
          </a:stretch>
        </p:blipFill>
        <p:spPr>
          <a:xfrm>
            <a:off x="7598169" y="1273797"/>
            <a:ext cx="2356642" cy="4097697"/>
          </a:xfrm>
          <a:prstGeom prst="rect">
            <a:avLst/>
          </a:prstGeom>
        </p:spPr>
      </p:pic>
    </p:spTree>
    <p:extLst>
      <p:ext uri="{BB962C8B-B14F-4D97-AF65-F5344CB8AC3E}">
        <p14:creationId xmlns:p14="http://schemas.microsoft.com/office/powerpoint/2010/main" val="725494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D1997-18D9-41E4-8556-A5D8DAE6C11C}"/>
              </a:ext>
            </a:extLst>
          </p:cNvPr>
          <p:cNvSpPr>
            <a:spLocks noGrp="1"/>
          </p:cNvSpPr>
          <p:nvPr>
            <p:ph type="title"/>
          </p:nvPr>
        </p:nvSpPr>
        <p:spPr>
          <a:xfrm>
            <a:off x="2592925" y="114155"/>
            <a:ext cx="8911687" cy="606813"/>
          </a:xfrm>
        </p:spPr>
        <p:txBody>
          <a:bodyPr>
            <a:normAutofit/>
          </a:bodyPr>
          <a:lstStyle/>
          <a:p>
            <a:r>
              <a:rPr lang="ja-JP" altLang="en-US" sz="3200" dirty="0"/>
              <a:t>形式の論理規則は継続されました</a:t>
            </a:r>
            <a:endParaRPr lang="en-US" sz="3200" dirty="0"/>
          </a:p>
        </p:txBody>
      </p:sp>
      <p:sp>
        <p:nvSpPr>
          <p:cNvPr id="4" name="Content Placeholder 2">
            <a:extLst>
              <a:ext uri="{FF2B5EF4-FFF2-40B4-BE49-F238E27FC236}">
                <a16:creationId xmlns:a16="http://schemas.microsoft.com/office/drawing/2014/main" id="{7DE6D06B-22AA-4FF8-8BD2-3584FEFFACFA}"/>
              </a:ext>
            </a:extLst>
          </p:cNvPr>
          <p:cNvSpPr>
            <a:spLocks noGrp="1"/>
          </p:cNvSpPr>
          <p:nvPr>
            <p:ph idx="1"/>
          </p:nvPr>
        </p:nvSpPr>
        <p:spPr>
          <a:xfrm>
            <a:off x="2592926" y="870438"/>
            <a:ext cx="7784932" cy="5679972"/>
          </a:xfrm>
        </p:spPr>
        <p:txBody>
          <a:bodyPr>
            <a:normAutofit/>
          </a:bodyPr>
          <a:lstStyle/>
          <a:p>
            <a:r>
              <a:rPr lang="ja-JP" altLang="en-US" dirty="0"/>
              <a:t>複数の選択が別の選択がロックされているかどうかを決めることもあります</a:t>
            </a:r>
            <a:endParaRPr lang="en-US" dirty="0"/>
          </a:p>
          <a:p>
            <a:pPr lvl="1"/>
            <a:r>
              <a:rPr lang="ja-JP" altLang="en-US" dirty="0"/>
              <a:t>解説を選択するために</a:t>
            </a:r>
            <a:r>
              <a:rPr lang="en-US" altLang="ja-JP" dirty="0"/>
              <a:t>:</a:t>
            </a:r>
            <a:endParaRPr lang="en-US" dirty="0"/>
          </a:p>
          <a:p>
            <a:pPr lvl="2"/>
            <a:r>
              <a:rPr lang="ja-JP" altLang="en-US" dirty="0"/>
              <a:t>バージョンは著作権の対象ではありません</a:t>
            </a:r>
            <a:endParaRPr lang="en-US" dirty="0"/>
          </a:p>
          <a:p>
            <a:pPr lvl="2"/>
            <a:r>
              <a:rPr lang="ja-JP" altLang="en-US" dirty="0"/>
              <a:t>テーマは最初のグループに含まれている必要があります</a:t>
            </a:r>
            <a:endParaRPr lang="en-US" dirty="0"/>
          </a:p>
          <a:p>
            <a:pPr lvl="2"/>
            <a:r>
              <a:rPr lang="ja-JP" altLang="en-US" dirty="0"/>
              <a:t>長さは章の長さでなければなりません</a:t>
            </a:r>
            <a:endParaRPr lang="en-US" dirty="0"/>
          </a:p>
          <a:p>
            <a:pPr lvl="2"/>
            <a:endParaRPr lang="en-US" dirty="0"/>
          </a:p>
          <a:p>
            <a:pPr lvl="1"/>
            <a:r>
              <a:rPr lang="ja-JP" altLang="en-US" dirty="0"/>
              <a:t>選択段落または詩の形式を選択するには</a:t>
            </a:r>
            <a:r>
              <a:rPr lang="en-US" altLang="ja-JP" dirty="0"/>
              <a:t>:</a:t>
            </a:r>
            <a:endParaRPr lang="en-US" dirty="0"/>
          </a:p>
          <a:p>
            <a:pPr lvl="2"/>
            <a:r>
              <a:rPr lang="ja-JP" altLang="en-US" dirty="0"/>
              <a:t>バージョンは著作権の対象ではありません</a:t>
            </a:r>
            <a:endParaRPr lang="en-US" dirty="0"/>
          </a:p>
          <a:p>
            <a:pPr lvl="2"/>
            <a:r>
              <a:rPr lang="ja-JP" altLang="en-US" dirty="0"/>
              <a:t>聖書を含めるべきです はい</a:t>
            </a:r>
            <a:endParaRPr lang="en-US" dirty="0"/>
          </a:p>
          <a:p>
            <a:pPr lvl="2"/>
            <a:r>
              <a:rPr lang="ja-JP" altLang="en-US" dirty="0"/>
              <a:t>クロスリファレンスを含めるか、選択しないといけません</a:t>
            </a:r>
            <a:endParaRPr lang="en-US" dirty="0"/>
          </a:p>
        </p:txBody>
      </p:sp>
    </p:spTree>
    <p:extLst>
      <p:ext uri="{BB962C8B-B14F-4D97-AF65-F5344CB8AC3E}">
        <p14:creationId xmlns:p14="http://schemas.microsoft.com/office/powerpoint/2010/main" val="42113340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1478</TotalTime>
  <Words>6591</Words>
  <Application>Microsoft Office PowerPoint</Application>
  <PresentationFormat>Widescreen</PresentationFormat>
  <Paragraphs>264</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Century Gothic</vt:lpstr>
      <vt:lpstr>Philosopher</vt:lpstr>
      <vt:lpstr>Poppins</vt:lpstr>
      <vt:lpstr>Wingdings 3</vt:lpstr>
      <vt:lpstr>Wisp</vt:lpstr>
      <vt:lpstr>worldbibleplans.com/languages/japanese/index.html</vt:lpstr>
      <vt:lpstr>PowerPoint Presentation</vt:lpstr>
      <vt:lpstr>ワールド・バイブル・プランズへようこそ</vt:lpstr>
      <vt:lpstr>電子書籍リクエストページへ移動してください</vt:lpstr>
      <vt:lpstr>こちらがリクエストフォームです。以下のスライドで詳しく説明します</vt:lpstr>
      <vt:lpstr>形式の仕組み</vt:lpstr>
      <vt:lpstr>論理規則</vt:lpstr>
      <vt:lpstr>形式の論理規則は継続されました</vt:lpstr>
      <vt:lpstr>形式の論理規則は継続されました</vt:lpstr>
      <vt:lpstr>あなたが誰か教えてください</vt:lpstr>
      <vt:lpstr>ドロップダウンリストから居住国を選択してください</vt:lpstr>
      <vt:lpstr>メールアドレスを入力してください</vt:lpstr>
      <vt:lpstr>言語を選択してください</vt:lpstr>
      <vt:lpstr>選択した言語に紐づくバージョンリストは自動的に入力されます</vt:lpstr>
      <vt:lpstr>これはその一例です </vt:lpstr>
      <vt:lpstr>リスト内での検索</vt:lpstr>
      <vt:lpstr>著作権付きバージョン  著作権のある聖書版を選択すると、フォームの一部フィールドがロックされます。法律により、著作権のあるバージョンのみのガイドを提供できます。バージョン説明の最後に著作権記号©が表示されます。</vt:lpstr>
      <vt:lpstr>選択した場所の先頭にあるラジアルボタンをクリックしてください</vt:lpstr>
      <vt:lpstr>ドロップダウンリストが閉じると、選択したバージョンが表示されるフォームが表示されます</vt:lpstr>
      <vt:lpstr>テーマ </vt:lpstr>
      <vt:lpstr>テーマは続く </vt:lpstr>
      <vt:lpstr>テーマは続く </vt:lpstr>
      <vt:lpstr>テーマは続く </vt:lpstr>
      <vt:lpstr>テーマは続く </vt:lpstr>
      <vt:lpstr>1冊のディープダイブテーマを選んだ場合は、本を選択してください。そうでなければ、このオプションはロックされます</vt:lpstr>
      <vt:lpstr>聖書の言葉を含める</vt:lpstr>
      <vt:lpstr>必要に応じて、クロスリファレンスを含めることも可能です</vt:lpstr>
      <vt:lpstr>クロスリファレンスを含める – 略語例</vt:lpstr>
      <vt:lpstr>クロスリファレンスを含める – 全文例</vt:lpstr>
      <vt:lpstr>読書時間</vt:lpstr>
      <vt:lpstr>読書頻度を選択する</vt:lpstr>
      <vt:lpstr>1日あたりの選択読書</vt:lpstr>
      <vt:lpstr>段落または節の形式を選択する</vt:lpstr>
      <vt:lpstr>解説を含める - 計画に章ごとに解説を選んでください。</vt:lpstr>
      <vt:lpstr>日付別、日付別、またはその両方で選択</vt:lpstr>
      <vt:lpstr>カレンダーをクリックして読書開始日を選択してください。カスタム期間を選択した場合は、読書終了日を選択してください</vt:lpstr>
      <vt:lpstr>電子書籍フォーマットを選択してください</vt:lpstr>
      <vt:lpstr>イエスが語る聖句用のオプションフォント</vt:lpstr>
      <vt:lpstr>任意:今後WBPからのメールを受け取らない場合は「いいえ」を選択</vt:lpstr>
      <vt:lpstr>任意:追加のリクエストはこちらに入力してください</vt:lpstr>
      <vt:lpstr>私たちのことをどうやって知ったのか、また初めて聖書を読む方ならぜひ教えてください</vt:lpstr>
      <vt:lpstr>「送信」をクリックします</vt:lpstr>
      <vt:lpstr>堅信ページ</vt:lpstr>
      <vt:lpstr>確認ページは続きます</vt:lpstr>
      <vt:lpstr>成功した応募ページ</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worldbibleplans.com</dc:title>
  <dc:creator>WBP</dc:creator>
  <cp:lastModifiedBy>World BP</cp:lastModifiedBy>
  <cp:revision>222</cp:revision>
  <dcterms:created xsi:type="dcterms:W3CDTF">2024-04-27T16:46:20Z</dcterms:created>
  <dcterms:modified xsi:type="dcterms:W3CDTF">2026-09-01T16:38:05Z</dcterms:modified>
</cp:coreProperties>
</file>