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311" r:id="rId3"/>
    <p:sldId id="257" r:id="rId4"/>
    <p:sldId id="293" r:id="rId5"/>
    <p:sldId id="259" r:id="rId6"/>
    <p:sldId id="298" r:id="rId7"/>
    <p:sldId id="299" r:id="rId8"/>
    <p:sldId id="300" r:id="rId9"/>
    <p:sldId id="310" r:id="rId10"/>
    <p:sldId id="260" r:id="rId11"/>
    <p:sldId id="277" r:id="rId12"/>
    <p:sldId id="276" r:id="rId13"/>
    <p:sldId id="261" r:id="rId14"/>
    <p:sldId id="262" r:id="rId15"/>
    <p:sldId id="263" r:id="rId16"/>
    <p:sldId id="301" r:id="rId17"/>
    <p:sldId id="287" r:id="rId18"/>
    <p:sldId id="264" r:id="rId19"/>
    <p:sldId id="285" r:id="rId20"/>
    <p:sldId id="302" r:id="rId21"/>
    <p:sldId id="303" r:id="rId22"/>
    <p:sldId id="304" r:id="rId23"/>
    <p:sldId id="305" r:id="rId24"/>
    <p:sldId id="306" r:id="rId25"/>
    <p:sldId id="281" r:id="rId26"/>
    <p:sldId id="265" r:id="rId27"/>
    <p:sldId id="294" r:id="rId28"/>
    <p:sldId id="295" r:id="rId29"/>
    <p:sldId id="296" r:id="rId30"/>
    <p:sldId id="266" r:id="rId31"/>
    <p:sldId id="268" r:id="rId32"/>
    <p:sldId id="280" r:id="rId33"/>
    <p:sldId id="269" r:id="rId34"/>
    <p:sldId id="291" r:id="rId35"/>
    <p:sldId id="283" r:id="rId36"/>
    <p:sldId id="275" r:id="rId37"/>
    <p:sldId id="271" r:id="rId38"/>
    <p:sldId id="292" r:id="rId39"/>
    <p:sldId id="288" r:id="rId40"/>
    <p:sldId id="289" r:id="rId41"/>
    <p:sldId id="286" r:id="rId42"/>
    <p:sldId id="273" r:id="rId43"/>
    <p:sldId id="308" r:id="rId44"/>
    <p:sldId id="309" r:id="rId45"/>
    <p:sldId id="30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96"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1765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269888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168365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80613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FA8B50-C082-482D-AB86-0BB50CCCE8C6}"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905689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FA8B50-C082-482D-AB86-0BB50CCCE8C6}"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4085885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FA8B50-C082-482D-AB86-0BB50CCCE8C6}"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587532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77722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551501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026751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3793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4232628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1761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929215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729898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924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BFA8B50-C082-482D-AB86-0BB50CCCE8C6}" type="datetimeFigureOut">
              <a:rPr lang="en-US" smtClean="0"/>
              <a:t>8/31/2026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D8A6C6A-92FB-40B1-8A0B-8EA52FB092BE}" type="slidenum">
              <a:rPr lang="en-US" smtClean="0"/>
              <a:t>‹#›</a:t>
            </a:fld>
            <a:endParaRPr lang="en-US"/>
          </a:p>
        </p:txBody>
      </p:sp>
    </p:spTree>
    <p:extLst>
      <p:ext uri="{BB962C8B-B14F-4D97-AF65-F5344CB8AC3E}">
        <p14:creationId xmlns:p14="http://schemas.microsoft.com/office/powerpoint/2010/main" val="14661427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AA5F8-8E2E-40BA-83D1-C8EFDEEF94FD}"/>
              </a:ext>
            </a:extLst>
          </p:cNvPr>
          <p:cNvSpPr>
            <a:spLocks noGrp="1"/>
          </p:cNvSpPr>
          <p:nvPr>
            <p:ph type="ctrTitle"/>
          </p:nvPr>
        </p:nvSpPr>
        <p:spPr>
          <a:xfrm>
            <a:off x="2589213" y="2514601"/>
            <a:ext cx="8915399" cy="1126284"/>
          </a:xfrm>
        </p:spPr>
        <p:txBody>
          <a:bodyPr>
            <a:normAutofit/>
          </a:bodyPr>
          <a:lstStyle/>
          <a:p>
            <a:r>
              <a:rPr lang="en-US" sz="2400" dirty="0"/>
              <a:t>worldbibleplans.com/languages/</a:t>
            </a:r>
            <a:r>
              <a:rPr lang="en-US" sz="2400" dirty="0" err="1"/>
              <a:t>indonesian</a:t>
            </a:r>
            <a:r>
              <a:rPr lang="en-US" sz="2400" dirty="0"/>
              <a:t>/index.html</a:t>
            </a:r>
          </a:p>
        </p:txBody>
      </p:sp>
      <p:sp>
        <p:nvSpPr>
          <p:cNvPr id="3" name="Subtitle 2">
            <a:extLst>
              <a:ext uri="{FF2B5EF4-FFF2-40B4-BE49-F238E27FC236}">
                <a16:creationId xmlns:a16="http://schemas.microsoft.com/office/drawing/2014/main" id="{ED11C7B5-3070-4312-9C6F-0ED8F6D179BA}"/>
              </a:ext>
            </a:extLst>
          </p:cNvPr>
          <p:cNvSpPr>
            <a:spLocks noGrp="1"/>
          </p:cNvSpPr>
          <p:nvPr>
            <p:ph type="subTitle" idx="1"/>
          </p:nvPr>
        </p:nvSpPr>
        <p:spPr/>
        <p:txBody>
          <a:bodyPr/>
          <a:lstStyle/>
          <a:p>
            <a:r>
              <a:rPr lang="en-US" sz="2400" dirty="0" err="1"/>
              <a:t>Instruksi</a:t>
            </a:r>
            <a:r>
              <a:rPr lang="en-US" sz="2400" dirty="0"/>
              <a:t> Langkah demi Langkah</a:t>
            </a:r>
            <a:endParaRPr lang="en-US" dirty="0"/>
          </a:p>
        </p:txBody>
      </p:sp>
    </p:spTree>
    <p:extLst>
      <p:ext uri="{BB962C8B-B14F-4D97-AF65-F5344CB8AC3E}">
        <p14:creationId xmlns:p14="http://schemas.microsoft.com/office/powerpoint/2010/main" val="2102239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BABB37-76B5-4586-8AFD-2055132C3B7F}"/>
              </a:ext>
            </a:extLst>
          </p:cNvPr>
          <p:cNvSpPr/>
          <p:nvPr/>
        </p:nvSpPr>
        <p:spPr>
          <a:xfrm>
            <a:off x="5312705" y="127255"/>
            <a:ext cx="1610686" cy="9982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Sebagai</a:t>
            </a:r>
            <a:r>
              <a:rPr lang="en-US" sz="1200" dirty="0">
                <a:solidFill>
                  <a:schemeClr val="tx1"/>
                </a:solidFill>
              </a:rPr>
              <a:t> </a:t>
            </a:r>
            <a:r>
              <a:rPr lang="en-US" sz="1200" dirty="0" err="1">
                <a:solidFill>
                  <a:schemeClr val="tx1"/>
                </a:solidFill>
              </a:rPr>
              <a:t>seorang</a:t>
            </a:r>
            <a:r>
              <a:rPr lang="en-US" sz="1200" dirty="0">
                <a:solidFill>
                  <a:schemeClr val="tx1"/>
                </a:solidFill>
              </a:rPr>
              <a:t> Kristen, </a:t>
            </a:r>
            <a:r>
              <a:rPr lang="en-US" sz="1200" dirty="0" err="1">
                <a:solidFill>
                  <a:schemeClr val="tx1"/>
                </a:solidFill>
              </a:rPr>
              <a:t>pernahkah</a:t>
            </a:r>
            <a:r>
              <a:rPr lang="en-US" sz="1200" dirty="0">
                <a:solidFill>
                  <a:schemeClr val="tx1"/>
                </a:solidFill>
              </a:rPr>
              <a:t> Anda </a:t>
            </a:r>
            <a:r>
              <a:rPr lang="en-US" sz="1200" dirty="0" err="1">
                <a:solidFill>
                  <a:schemeClr val="tx1"/>
                </a:solidFill>
              </a:rPr>
              <a:t>membaca</a:t>
            </a:r>
            <a:r>
              <a:rPr lang="en-US" sz="1200" dirty="0">
                <a:solidFill>
                  <a:schemeClr val="tx1"/>
                </a:solidFill>
              </a:rPr>
              <a:t> </a:t>
            </a:r>
            <a:r>
              <a:rPr lang="en-US" sz="1200" dirty="0" err="1">
                <a:solidFill>
                  <a:schemeClr val="tx1"/>
                </a:solidFill>
              </a:rPr>
              <a:t>seluruh</a:t>
            </a:r>
            <a:r>
              <a:rPr lang="en-US" sz="1200" dirty="0">
                <a:solidFill>
                  <a:schemeClr val="tx1"/>
                </a:solidFill>
              </a:rPr>
              <a:t> </a:t>
            </a:r>
            <a:r>
              <a:rPr lang="en-US" sz="1200" dirty="0" err="1">
                <a:solidFill>
                  <a:schemeClr val="tx1"/>
                </a:solidFill>
              </a:rPr>
              <a:t>Alkitab</a:t>
            </a:r>
            <a:r>
              <a:rPr lang="en-US" sz="1200" dirty="0">
                <a:solidFill>
                  <a:schemeClr val="tx1"/>
                </a:solidFill>
              </a:rPr>
              <a:t>?</a:t>
            </a:r>
            <a:endParaRPr lang="en-US" sz="1200" dirty="0"/>
          </a:p>
        </p:txBody>
      </p:sp>
      <p:cxnSp>
        <p:nvCxnSpPr>
          <p:cNvPr id="6" name="Connector: Elbow 5">
            <a:extLst>
              <a:ext uri="{FF2B5EF4-FFF2-40B4-BE49-F238E27FC236}">
                <a16:creationId xmlns:a16="http://schemas.microsoft.com/office/drawing/2014/main" id="{60FFE28E-7F94-40D5-BB61-D46244FCD605}"/>
              </a:ext>
            </a:extLst>
          </p:cNvPr>
          <p:cNvCxnSpPr>
            <a:cxnSpLocks/>
            <a:stCxn id="4" idx="2"/>
            <a:endCxn id="10" idx="1"/>
          </p:cNvCxnSpPr>
          <p:nvPr/>
        </p:nvCxnSpPr>
        <p:spPr>
          <a:xfrm rot="16200000" flipH="1">
            <a:off x="6652584" y="591008"/>
            <a:ext cx="296034" cy="136510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8A473A66-3C55-4132-8836-5611DB31815B}"/>
              </a:ext>
            </a:extLst>
          </p:cNvPr>
          <p:cNvCxnSpPr>
            <a:cxnSpLocks/>
            <a:stCxn id="4" idx="2"/>
          </p:cNvCxnSpPr>
          <p:nvPr/>
        </p:nvCxnSpPr>
        <p:spPr>
          <a:xfrm rot="5400000">
            <a:off x="5137600" y="455711"/>
            <a:ext cx="310614" cy="165028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9CED572-E1DE-4294-8719-1962C5B0593C}"/>
              </a:ext>
            </a:extLst>
          </p:cNvPr>
          <p:cNvSpPr/>
          <p:nvPr/>
        </p:nvSpPr>
        <p:spPr>
          <a:xfrm>
            <a:off x="7483155" y="1052878"/>
            <a:ext cx="1900341"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Apakah</a:t>
            </a:r>
            <a:r>
              <a:rPr lang="en-US" sz="1200" dirty="0">
                <a:solidFill>
                  <a:schemeClr val="tx1"/>
                </a:solidFill>
              </a:rPr>
              <a:t> </a:t>
            </a:r>
            <a:r>
              <a:rPr lang="en-US" sz="1200" dirty="0" err="1">
                <a:solidFill>
                  <a:schemeClr val="tx1"/>
                </a:solidFill>
              </a:rPr>
              <a:t>itu</a:t>
            </a:r>
            <a:r>
              <a:rPr lang="en-US" sz="1200" dirty="0">
                <a:solidFill>
                  <a:schemeClr val="tx1"/>
                </a:solidFill>
              </a:rPr>
              <a:t> </a:t>
            </a:r>
            <a:r>
              <a:rPr lang="en-US" sz="1200" dirty="0" err="1">
                <a:solidFill>
                  <a:schemeClr val="tx1"/>
                </a:solidFill>
              </a:rPr>
              <a:t>Bermanfaat</a:t>
            </a:r>
            <a:r>
              <a:rPr lang="en-US" sz="1200" dirty="0">
                <a:solidFill>
                  <a:schemeClr val="tx1"/>
                </a:solidFill>
              </a:rPr>
              <a:t> </a:t>
            </a:r>
            <a:r>
              <a:rPr lang="en-US" sz="1200" dirty="0" err="1">
                <a:solidFill>
                  <a:schemeClr val="tx1"/>
                </a:solidFill>
              </a:rPr>
              <a:t>bagi</a:t>
            </a:r>
            <a:r>
              <a:rPr lang="en-US" sz="1200" dirty="0">
                <a:solidFill>
                  <a:schemeClr val="tx1"/>
                </a:solidFill>
              </a:rPr>
              <a:t> </a:t>
            </a:r>
            <a:r>
              <a:rPr lang="en-US" sz="1200" dirty="0" err="1">
                <a:solidFill>
                  <a:schemeClr val="tx1"/>
                </a:solidFill>
              </a:rPr>
              <a:t>hidup</a:t>
            </a:r>
            <a:r>
              <a:rPr lang="en-US" sz="1200" dirty="0">
                <a:solidFill>
                  <a:schemeClr val="tx1"/>
                </a:solidFill>
              </a:rPr>
              <a:t> Anda?</a:t>
            </a:r>
          </a:p>
        </p:txBody>
      </p:sp>
      <p:sp>
        <p:nvSpPr>
          <p:cNvPr id="11" name="Rectangle 10">
            <a:extLst>
              <a:ext uri="{FF2B5EF4-FFF2-40B4-BE49-F238E27FC236}">
                <a16:creationId xmlns:a16="http://schemas.microsoft.com/office/drawing/2014/main" id="{79E14EC6-8948-4580-9CE7-3EF021B0580C}"/>
              </a:ext>
            </a:extLst>
          </p:cNvPr>
          <p:cNvSpPr/>
          <p:nvPr/>
        </p:nvSpPr>
        <p:spPr>
          <a:xfrm>
            <a:off x="6335491" y="1091790"/>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16" name="Rectangle 15">
            <a:extLst>
              <a:ext uri="{FF2B5EF4-FFF2-40B4-BE49-F238E27FC236}">
                <a16:creationId xmlns:a16="http://schemas.microsoft.com/office/drawing/2014/main" id="{331D8B96-9887-4077-8E19-AE426DA5DB5B}"/>
              </a:ext>
            </a:extLst>
          </p:cNvPr>
          <p:cNvSpPr/>
          <p:nvPr/>
        </p:nvSpPr>
        <p:spPr>
          <a:xfrm>
            <a:off x="8437198" y="1789628"/>
            <a:ext cx="574440"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17" name="Rectangle 16">
            <a:extLst>
              <a:ext uri="{FF2B5EF4-FFF2-40B4-BE49-F238E27FC236}">
                <a16:creationId xmlns:a16="http://schemas.microsoft.com/office/drawing/2014/main" id="{F372162E-FDCF-4079-B4BB-A78E40611DCB}"/>
              </a:ext>
            </a:extLst>
          </p:cNvPr>
          <p:cNvSpPr/>
          <p:nvPr/>
        </p:nvSpPr>
        <p:spPr>
          <a:xfrm>
            <a:off x="6484010" y="2200872"/>
            <a:ext cx="1913541" cy="9126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Mengapa</a:t>
            </a:r>
            <a:r>
              <a:rPr lang="en-US" sz="1200" dirty="0">
                <a:solidFill>
                  <a:schemeClr val="tx1"/>
                </a:solidFill>
              </a:rPr>
              <a:t> </a:t>
            </a:r>
            <a:r>
              <a:rPr lang="en-US" sz="1200" dirty="0" err="1">
                <a:solidFill>
                  <a:schemeClr val="tx1"/>
                </a:solidFill>
              </a:rPr>
              <a:t>tidak</a:t>
            </a:r>
            <a:r>
              <a:rPr lang="en-US" sz="1200" dirty="0">
                <a:solidFill>
                  <a:schemeClr val="tx1"/>
                </a:solidFill>
              </a:rPr>
              <a:t>?  </a:t>
            </a:r>
            <a:r>
              <a:rPr lang="en-US" sz="1200" dirty="0" err="1">
                <a:solidFill>
                  <a:schemeClr val="tx1"/>
                </a:solidFill>
              </a:rPr>
              <a:t>Apakah</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sederhana</a:t>
            </a:r>
            <a:r>
              <a:rPr lang="en-US" sz="1200" dirty="0">
                <a:solidFill>
                  <a:schemeClr val="tx1"/>
                </a:solidFill>
              </a:rPr>
              <a:t> </a:t>
            </a:r>
            <a:r>
              <a:rPr lang="en-US" sz="1200" dirty="0" err="1">
                <a:solidFill>
                  <a:schemeClr val="tx1"/>
                </a:solidFill>
              </a:rPr>
              <a:t>akan</a:t>
            </a:r>
            <a:r>
              <a:rPr lang="en-US" sz="1200" dirty="0">
                <a:solidFill>
                  <a:schemeClr val="tx1"/>
                </a:solidFill>
              </a:rPr>
              <a:t> </a:t>
            </a:r>
            <a:r>
              <a:rPr lang="en-US" sz="1200" dirty="0" err="1">
                <a:solidFill>
                  <a:schemeClr val="tx1"/>
                </a:solidFill>
              </a:rPr>
              <a:t>membantu</a:t>
            </a:r>
            <a:r>
              <a:rPr lang="en-US" sz="1200" dirty="0">
                <a:solidFill>
                  <a:schemeClr val="tx1"/>
                </a:solidFill>
              </a:rPr>
              <a:t> </a:t>
            </a:r>
            <a:r>
              <a:rPr lang="en-US" sz="1200" dirty="0" err="1">
                <a:solidFill>
                  <a:schemeClr val="tx1"/>
                </a:solidFill>
              </a:rPr>
              <a:t>menambah</a:t>
            </a:r>
            <a:r>
              <a:rPr lang="en-US" sz="1200" dirty="0">
                <a:solidFill>
                  <a:schemeClr val="tx1"/>
                </a:solidFill>
              </a:rPr>
              <a:t> </a:t>
            </a:r>
            <a:r>
              <a:rPr lang="en-US" sz="1200" dirty="0" err="1">
                <a:solidFill>
                  <a:schemeClr val="tx1"/>
                </a:solidFill>
              </a:rPr>
              <a:t>manfaat</a:t>
            </a:r>
            <a:r>
              <a:rPr lang="en-US" sz="1200" dirty="0">
                <a:solidFill>
                  <a:schemeClr val="tx1"/>
                </a:solidFill>
              </a:rPr>
              <a:t>?</a:t>
            </a:r>
            <a:endParaRPr lang="en-US" sz="1200" dirty="0"/>
          </a:p>
        </p:txBody>
      </p:sp>
      <p:sp>
        <p:nvSpPr>
          <p:cNvPr id="20" name="Rectangle 19">
            <a:extLst>
              <a:ext uri="{FF2B5EF4-FFF2-40B4-BE49-F238E27FC236}">
                <a16:creationId xmlns:a16="http://schemas.microsoft.com/office/drawing/2014/main" id="{737918AF-1F3B-4A97-8099-DFBE1288B09B}"/>
              </a:ext>
            </a:extLst>
          </p:cNvPr>
          <p:cNvSpPr/>
          <p:nvPr/>
        </p:nvSpPr>
        <p:spPr>
          <a:xfrm>
            <a:off x="4467766" y="1084380"/>
            <a:ext cx="627496"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25" name="Rectangle 24">
            <a:extLst>
              <a:ext uri="{FF2B5EF4-FFF2-40B4-BE49-F238E27FC236}">
                <a16:creationId xmlns:a16="http://schemas.microsoft.com/office/drawing/2014/main" id="{2D3705E1-FA9B-4B63-9E3A-3C60F4E357B0}"/>
              </a:ext>
            </a:extLst>
          </p:cNvPr>
          <p:cNvSpPr/>
          <p:nvPr/>
        </p:nvSpPr>
        <p:spPr>
          <a:xfrm>
            <a:off x="9687302" y="1062246"/>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26" name="Rectangle 25">
            <a:extLst>
              <a:ext uri="{FF2B5EF4-FFF2-40B4-BE49-F238E27FC236}">
                <a16:creationId xmlns:a16="http://schemas.microsoft.com/office/drawing/2014/main" id="{6E8B1713-A153-44B2-B7E6-F8661EBEA235}"/>
              </a:ext>
            </a:extLst>
          </p:cNvPr>
          <p:cNvSpPr/>
          <p:nvPr/>
        </p:nvSpPr>
        <p:spPr>
          <a:xfrm>
            <a:off x="10559139" y="1067458"/>
            <a:ext cx="1467877"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Apakah Anda menggunakan rencana membaca?</a:t>
            </a:r>
            <a:endParaRPr lang="en-US" sz="1200" dirty="0"/>
          </a:p>
        </p:txBody>
      </p:sp>
      <p:sp>
        <p:nvSpPr>
          <p:cNvPr id="28" name="Rectangle 27">
            <a:extLst>
              <a:ext uri="{FF2B5EF4-FFF2-40B4-BE49-F238E27FC236}">
                <a16:creationId xmlns:a16="http://schemas.microsoft.com/office/drawing/2014/main" id="{BEDD2A23-4EE1-4550-B1A4-A9DF86B66095}"/>
              </a:ext>
            </a:extLst>
          </p:cNvPr>
          <p:cNvSpPr/>
          <p:nvPr/>
        </p:nvSpPr>
        <p:spPr>
          <a:xfrm>
            <a:off x="2343698" y="748671"/>
            <a:ext cx="2097436" cy="9279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Apakah</a:t>
            </a:r>
            <a:r>
              <a:rPr lang="en-US" sz="1200" dirty="0">
                <a:solidFill>
                  <a:schemeClr val="tx1"/>
                </a:solidFill>
              </a:rPr>
              <a:t> </a:t>
            </a:r>
            <a:r>
              <a:rPr lang="en-US" sz="1200" dirty="0" err="1">
                <a:solidFill>
                  <a:schemeClr val="tx1"/>
                </a:solidFill>
              </a:rPr>
              <a:t>menurut</a:t>
            </a:r>
            <a:r>
              <a:rPr lang="en-US" sz="1200" dirty="0">
                <a:solidFill>
                  <a:schemeClr val="tx1"/>
                </a:solidFill>
              </a:rPr>
              <a:t> Anda </a:t>
            </a:r>
            <a:r>
              <a:rPr lang="en-US" sz="1200" dirty="0" err="1">
                <a:solidFill>
                  <a:schemeClr val="tx1"/>
                </a:solidFill>
              </a:rPr>
              <a:t>penting</a:t>
            </a:r>
            <a:r>
              <a:rPr lang="en-US" sz="1200" dirty="0">
                <a:solidFill>
                  <a:schemeClr val="tx1"/>
                </a:solidFill>
              </a:rPr>
              <a:t> </a:t>
            </a:r>
            <a:r>
              <a:rPr lang="en-US" sz="1200" dirty="0" err="1">
                <a:solidFill>
                  <a:schemeClr val="tx1"/>
                </a:solidFill>
              </a:rPr>
              <a:t>sebagai</a:t>
            </a:r>
            <a:r>
              <a:rPr lang="en-US" sz="1200" dirty="0">
                <a:solidFill>
                  <a:schemeClr val="tx1"/>
                </a:solidFill>
              </a:rPr>
              <a:t> orang Kristen </a:t>
            </a:r>
            <a:r>
              <a:rPr lang="en-US" sz="1200" dirty="0" err="1">
                <a:solidFill>
                  <a:schemeClr val="tx1"/>
                </a:solidFill>
              </a:rPr>
              <a:t>untuk</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seluruh</a:t>
            </a:r>
            <a:r>
              <a:rPr lang="en-US" sz="1200" dirty="0">
                <a:solidFill>
                  <a:schemeClr val="tx1"/>
                </a:solidFill>
              </a:rPr>
              <a:t> </a:t>
            </a:r>
            <a:r>
              <a:rPr lang="en-US" sz="1200" dirty="0" err="1">
                <a:solidFill>
                  <a:schemeClr val="tx1"/>
                </a:solidFill>
              </a:rPr>
              <a:t>Alkitab</a:t>
            </a:r>
            <a:endParaRPr lang="en-US" sz="1200" dirty="0">
              <a:solidFill>
                <a:schemeClr val="tx1"/>
              </a:solidFill>
            </a:endParaRPr>
          </a:p>
        </p:txBody>
      </p:sp>
      <p:sp>
        <p:nvSpPr>
          <p:cNvPr id="30" name="Rectangle 29">
            <a:extLst>
              <a:ext uri="{FF2B5EF4-FFF2-40B4-BE49-F238E27FC236}">
                <a16:creationId xmlns:a16="http://schemas.microsoft.com/office/drawing/2014/main" id="{5C9939FB-81A9-4789-88C9-777F0FA48855}"/>
              </a:ext>
            </a:extLst>
          </p:cNvPr>
          <p:cNvSpPr/>
          <p:nvPr/>
        </p:nvSpPr>
        <p:spPr>
          <a:xfrm>
            <a:off x="3456636" y="1652497"/>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31" name="Rectangle 30">
            <a:extLst>
              <a:ext uri="{FF2B5EF4-FFF2-40B4-BE49-F238E27FC236}">
                <a16:creationId xmlns:a16="http://schemas.microsoft.com/office/drawing/2014/main" id="{64CE4DC6-E37B-434D-B4F0-2FCB11CE2B96}"/>
              </a:ext>
            </a:extLst>
          </p:cNvPr>
          <p:cNvSpPr/>
          <p:nvPr/>
        </p:nvSpPr>
        <p:spPr>
          <a:xfrm>
            <a:off x="2343698" y="1962137"/>
            <a:ext cx="1691939" cy="9106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Apa</a:t>
            </a:r>
            <a:r>
              <a:rPr lang="en-US" sz="1200" dirty="0">
                <a:solidFill>
                  <a:schemeClr val="tx1"/>
                </a:solidFill>
              </a:rPr>
              <a:t> yang </a:t>
            </a:r>
            <a:r>
              <a:rPr lang="en-US" sz="1200" dirty="0" err="1">
                <a:solidFill>
                  <a:schemeClr val="tx1"/>
                </a:solidFill>
              </a:rPr>
              <a:t>menghentikan</a:t>
            </a:r>
            <a:r>
              <a:rPr lang="en-US" sz="1200" dirty="0">
                <a:solidFill>
                  <a:schemeClr val="tx1"/>
                </a:solidFill>
              </a:rPr>
              <a:t> Anda </a:t>
            </a:r>
            <a:r>
              <a:rPr lang="en-US" sz="1200" dirty="0" err="1">
                <a:solidFill>
                  <a:schemeClr val="tx1"/>
                </a:solidFill>
              </a:rPr>
              <a:t>untuk</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seluruh</a:t>
            </a:r>
            <a:r>
              <a:rPr lang="en-US" sz="1200" dirty="0">
                <a:solidFill>
                  <a:schemeClr val="tx1"/>
                </a:solidFill>
              </a:rPr>
              <a:t> </a:t>
            </a:r>
            <a:r>
              <a:rPr lang="en-US" sz="1200" dirty="0" err="1">
                <a:solidFill>
                  <a:schemeClr val="tx1"/>
                </a:solidFill>
              </a:rPr>
              <a:t>Alkitab</a:t>
            </a:r>
            <a:r>
              <a:rPr lang="en-US" sz="1200" dirty="0">
                <a:solidFill>
                  <a:schemeClr val="tx1"/>
                </a:solidFill>
              </a:rPr>
              <a:t>?</a:t>
            </a:r>
            <a:endParaRPr lang="en-US" sz="1200" dirty="0"/>
          </a:p>
        </p:txBody>
      </p:sp>
      <p:sp>
        <p:nvSpPr>
          <p:cNvPr id="36" name="Rectangle 35">
            <a:extLst>
              <a:ext uri="{FF2B5EF4-FFF2-40B4-BE49-F238E27FC236}">
                <a16:creationId xmlns:a16="http://schemas.microsoft.com/office/drawing/2014/main" id="{8223E8E0-47EE-4E64-B6EA-DEB8CD4F6556}"/>
              </a:ext>
            </a:extLst>
          </p:cNvPr>
          <p:cNvSpPr/>
          <p:nvPr/>
        </p:nvSpPr>
        <p:spPr>
          <a:xfrm>
            <a:off x="2073718" y="3298432"/>
            <a:ext cx="1383585"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Butuh</a:t>
            </a:r>
            <a:r>
              <a:rPr lang="en-US" sz="1200" dirty="0">
                <a:solidFill>
                  <a:schemeClr val="tx1"/>
                </a:solidFill>
              </a:rPr>
              <a:t> </a:t>
            </a:r>
            <a:r>
              <a:rPr lang="en-US" sz="1200" dirty="0" err="1">
                <a:solidFill>
                  <a:schemeClr val="tx1"/>
                </a:solidFill>
              </a:rPr>
              <a:t>terlalu</a:t>
            </a:r>
            <a:r>
              <a:rPr lang="en-US" sz="1200" dirty="0">
                <a:solidFill>
                  <a:schemeClr val="tx1"/>
                </a:solidFill>
              </a:rPr>
              <a:t> </a:t>
            </a:r>
            <a:r>
              <a:rPr lang="en-US" sz="1200" dirty="0" err="1">
                <a:solidFill>
                  <a:schemeClr val="tx1"/>
                </a:solidFill>
              </a:rPr>
              <a:t>banyak</a:t>
            </a:r>
            <a:r>
              <a:rPr lang="en-US" sz="1200" dirty="0">
                <a:solidFill>
                  <a:schemeClr val="tx1"/>
                </a:solidFill>
              </a:rPr>
              <a:t> </a:t>
            </a:r>
            <a:r>
              <a:rPr lang="en-US" sz="1200" dirty="0" err="1">
                <a:solidFill>
                  <a:schemeClr val="tx1"/>
                </a:solidFill>
              </a:rPr>
              <a:t>waktu</a:t>
            </a:r>
            <a:r>
              <a:rPr lang="en-US" sz="1200" dirty="0">
                <a:solidFill>
                  <a:schemeClr val="tx1"/>
                </a:solidFill>
              </a:rPr>
              <a:t>?</a:t>
            </a:r>
          </a:p>
        </p:txBody>
      </p:sp>
      <p:sp>
        <p:nvSpPr>
          <p:cNvPr id="37" name="Rectangle 36">
            <a:extLst>
              <a:ext uri="{FF2B5EF4-FFF2-40B4-BE49-F238E27FC236}">
                <a16:creationId xmlns:a16="http://schemas.microsoft.com/office/drawing/2014/main" id="{8EE77E68-4A52-4246-893B-38FC138D3CD6}"/>
              </a:ext>
            </a:extLst>
          </p:cNvPr>
          <p:cNvSpPr/>
          <p:nvPr/>
        </p:nvSpPr>
        <p:spPr>
          <a:xfrm>
            <a:off x="1643903" y="786313"/>
            <a:ext cx="616397"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40" name="Rectangle 39">
            <a:extLst>
              <a:ext uri="{FF2B5EF4-FFF2-40B4-BE49-F238E27FC236}">
                <a16:creationId xmlns:a16="http://schemas.microsoft.com/office/drawing/2014/main" id="{C9199992-A0FB-4779-BEB1-9052A3E6576E}"/>
              </a:ext>
            </a:extLst>
          </p:cNvPr>
          <p:cNvSpPr/>
          <p:nvPr/>
        </p:nvSpPr>
        <p:spPr>
          <a:xfrm>
            <a:off x="269387" y="1052878"/>
            <a:ext cx="1492710"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Mengapa</a:t>
            </a:r>
            <a:r>
              <a:rPr lang="en-US" sz="1200" dirty="0">
                <a:solidFill>
                  <a:schemeClr val="tx1"/>
                </a:solidFill>
              </a:rPr>
              <a:t> </a:t>
            </a:r>
            <a:r>
              <a:rPr lang="en-US" sz="1200" dirty="0" err="1">
                <a:solidFill>
                  <a:schemeClr val="tx1"/>
                </a:solidFill>
              </a:rPr>
              <a:t>tidak</a:t>
            </a:r>
            <a:r>
              <a:rPr lang="en-US" sz="1200" dirty="0">
                <a:solidFill>
                  <a:schemeClr val="tx1"/>
                </a:solidFill>
              </a:rPr>
              <a:t>?</a:t>
            </a:r>
            <a:endParaRPr lang="en-US" sz="1200" dirty="0"/>
          </a:p>
        </p:txBody>
      </p:sp>
      <p:sp>
        <p:nvSpPr>
          <p:cNvPr id="45" name="Rectangle 44">
            <a:extLst>
              <a:ext uri="{FF2B5EF4-FFF2-40B4-BE49-F238E27FC236}">
                <a16:creationId xmlns:a16="http://schemas.microsoft.com/office/drawing/2014/main" id="{30336C0D-EADE-461D-A247-3365B9BFE78B}"/>
              </a:ext>
            </a:extLst>
          </p:cNvPr>
          <p:cNvSpPr/>
          <p:nvPr/>
        </p:nvSpPr>
        <p:spPr>
          <a:xfrm>
            <a:off x="4441134" y="2029458"/>
            <a:ext cx="1691939" cy="8493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Terlalu</a:t>
            </a:r>
            <a:r>
              <a:rPr lang="en-US" sz="1200" dirty="0">
                <a:solidFill>
                  <a:schemeClr val="tx1"/>
                </a:solidFill>
              </a:rPr>
              <a:t> </a:t>
            </a:r>
            <a:r>
              <a:rPr lang="en-US" sz="1200" dirty="0" err="1">
                <a:solidFill>
                  <a:schemeClr val="tx1"/>
                </a:solidFill>
              </a:rPr>
              <a:t>menakutkan</a:t>
            </a:r>
            <a:r>
              <a:rPr lang="en-US" sz="1200" dirty="0">
                <a:solidFill>
                  <a:schemeClr val="tx1"/>
                </a:solidFill>
              </a:rPr>
              <a:t>?  </a:t>
            </a:r>
            <a:r>
              <a:rPr lang="en-US" sz="1200" dirty="0" err="1">
                <a:solidFill>
                  <a:schemeClr val="tx1"/>
                </a:solidFill>
              </a:rPr>
              <a:t>Ini</a:t>
            </a:r>
            <a:r>
              <a:rPr lang="en-US" sz="1200" dirty="0">
                <a:solidFill>
                  <a:schemeClr val="tx1"/>
                </a:solidFill>
              </a:rPr>
              <a:t> </a:t>
            </a:r>
            <a:r>
              <a:rPr lang="en-US" sz="1200" dirty="0" err="1">
                <a:solidFill>
                  <a:schemeClr val="tx1"/>
                </a:solidFill>
              </a:rPr>
              <a:t>buku</a:t>
            </a:r>
            <a:r>
              <a:rPr lang="en-US" sz="1200" dirty="0">
                <a:solidFill>
                  <a:schemeClr val="tx1"/>
                </a:solidFill>
              </a:rPr>
              <a:t> </a:t>
            </a:r>
            <a:r>
              <a:rPr lang="en-US" sz="1200" dirty="0" err="1">
                <a:solidFill>
                  <a:schemeClr val="tx1"/>
                </a:solidFill>
              </a:rPr>
              <a:t>besar</a:t>
            </a:r>
            <a:r>
              <a:rPr lang="en-US" sz="1200" dirty="0">
                <a:solidFill>
                  <a:schemeClr val="tx1"/>
                </a:solidFill>
              </a:rPr>
              <a:t> yang </a:t>
            </a:r>
            <a:r>
              <a:rPr lang="en-US" sz="1200" dirty="0" err="1">
                <a:solidFill>
                  <a:schemeClr val="tx1"/>
                </a:solidFill>
              </a:rPr>
              <a:t>sulit</a:t>
            </a:r>
            <a:r>
              <a:rPr lang="en-US" sz="1200" dirty="0">
                <a:solidFill>
                  <a:schemeClr val="tx1"/>
                </a:solidFill>
              </a:rPr>
              <a:t> </a:t>
            </a:r>
            <a:r>
              <a:rPr lang="en-US" sz="1200" dirty="0" err="1">
                <a:solidFill>
                  <a:schemeClr val="tx1"/>
                </a:solidFill>
              </a:rPr>
              <a:t>dibaca</a:t>
            </a:r>
            <a:r>
              <a:rPr lang="en-US" sz="1200" dirty="0">
                <a:solidFill>
                  <a:schemeClr val="tx1"/>
                </a:solidFill>
              </a:rPr>
              <a:t>?</a:t>
            </a:r>
          </a:p>
        </p:txBody>
      </p:sp>
      <p:sp>
        <p:nvSpPr>
          <p:cNvPr id="46" name="Rectangle 45">
            <a:extLst>
              <a:ext uri="{FF2B5EF4-FFF2-40B4-BE49-F238E27FC236}">
                <a16:creationId xmlns:a16="http://schemas.microsoft.com/office/drawing/2014/main" id="{64BA33C1-F48E-4C0D-A25A-AFBF3BF70F09}"/>
              </a:ext>
            </a:extLst>
          </p:cNvPr>
          <p:cNvSpPr/>
          <p:nvPr/>
        </p:nvSpPr>
        <p:spPr>
          <a:xfrm>
            <a:off x="2345415" y="4573286"/>
            <a:ext cx="2330172" cy="14018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memiliki</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Alkitab</a:t>
            </a:r>
            <a:r>
              <a:rPr lang="en-US" sz="1200" dirty="0">
                <a:solidFill>
                  <a:schemeClr val="tx1"/>
                </a:solidFill>
              </a:rPr>
              <a:t> GRATIS yang </a:t>
            </a:r>
            <a:r>
              <a:rPr lang="en-US" sz="1200" dirty="0" err="1">
                <a:solidFill>
                  <a:schemeClr val="tx1"/>
                </a:solidFill>
              </a:rPr>
              <a:t>mendukung</a:t>
            </a:r>
            <a:r>
              <a:rPr lang="en-US" sz="1200" dirty="0">
                <a:solidFill>
                  <a:schemeClr val="tx1"/>
                </a:solidFill>
              </a:rPr>
              <a:t> </a:t>
            </a:r>
            <a:r>
              <a:rPr lang="en-US" sz="1200" dirty="0" err="1">
                <a:solidFill>
                  <a:schemeClr val="tx1"/>
                </a:solidFill>
              </a:rPr>
              <a:t>komitmen</a:t>
            </a:r>
            <a:r>
              <a:rPr lang="en-US" sz="1200" dirty="0">
                <a:solidFill>
                  <a:schemeClr val="tx1"/>
                </a:solidFill>
              </a:rPr>
              <a:t> </a:t>
            </a:r>
            <a:r>
              <a:rPr lang="en-US" sz="1200" dirty="0" err="1">
                <a:solidFill>
                  <a:schemeClr val="tx1"/>
                </a:solidFill>
              </a:rPr>
              <a:t>waktu</a:t>
            </a:r>
            <a:r>
              <a:rPr lang="en-US" sz="1200" dirty="0">
                <a:solidFill>
                  <a:schemeClr val="tx1"/>
                </a:solidFill>
              </a:rPr>
              <a:t> </a:t>
            </a:r>
            <a:r>
              <a:rPr lang="en-US" sz="1200" dirty="0" err="1">
                <a:solidFill>
                  <a:schemeClr val="tx1"/>
                </a:solidFill>
              </a:rPr>
              <a:t>apa</a:t>
            </a:r>
            <a:r>
              <a:rPr lang="en-US" sz="1200" dirty="0">
                <a:solidFill>
                  <a:schemeClr val="tx1"/>
                </a:solidFill>
              </a:rPr>
              <a:t> pun </a:t>
            </a:r>
            <a:r>
              <a:rPr lang="en-US" sz="1200" dirty="0" err="1">
                <a:solidFill>
                  <a:schemeClr val="tx1"/>
                </a:solidFill>
              </a:rPr>
              <a:t>dari</a:t>
            </a:r>
            <a:r>
              <a:rPr lang="en-US" sz="1200" dirty="0">
                <a:solidFill>
                  <a:schemeClr val="tx1"/>
                </a:solidFill>
              </a:rPr>
              <a:t> 5 </a:t>
            </a:r>
            <a:r>
              <a:rPr lang="en-US" sz="1200" dirty="0" err="1">
                <a:solidFill>
                  <a:schemeClr val="tx1"/>
                </a:solidFill>
              </a:rPr>
              <a:t>menit</a:t>
            </a:r>
            <a:r>
              <a:rPr lang="en-US" sz="1200" dirty="0">
                <a:solidFill>
                  <a:schemeClr val="tx1"/>
                </a:solidFill>
              </a:rPr>
              <a:t> </a:t>
            </a:r>
            <a:r>
              <a:rPr lang="en-US" sz="1200" dirty="0" err="1">
                <a:solidFill>
                  <a:schemeClr val="tx1"/>
                </a:solidFill>
              </a:rPr>
              <a:t>hingga</a:t>
            </a:r>
            <a:r>
              <a:rPr lang="en-US" sz="1200" dirty="0">
                <a:solidFill>
                  <a:schemeClr val="tx1"/>
                </a:solidFill>
              </a:rPr>
              <a:t> 60 </a:t>
            </a:r>
            <a:r>
              <a:rPr lang="en-US" sz="1200" dirty="0" err="1">
                <a:solidFill>
                  <a:schemeClr val="tx1"/>
                </a:solidFill>
              </a:rPr>
              <a:t>menit</a:t>
            </a:r>
            <a:r>
              <a:rPr lang="en-US" sz="1200" dirty="0">
                <a:solidFill>
                  <a:schemeClr val="tx1"/>
                </a:solidFill>
              </a:rPr>
              <a:t> per </a:t>
            </a:r>
            <a:r>
              <a:rPr lang="en-US" sz="1200" dirty="0" err="1">
                <a:solidFill>
                  <a:schemeClr val="tx1"/>
                </a:solidFill>
              </a:rPr>
              <a:t>hari</a:t>
            </a:r>
            <a:r>
              <a:rPr lang="en-US" sz="1200" dirty="0">
                <a:solidFill>
                  <a:schemeClr val="tx1"/>
                </a:solidFill>
              </a:rPr>
              <a:t> </a:t>
            </a:r>
            <a:r>
              <a:rPr lang="en-US" sz="1200" dirty="0" err="1">
                <a:solidFill>
                  <a:schemeClr val="tx1"/>
                </a:solidFill>
              </a:rPr>
              <a:t>atau</a:t>
            </a:r>
            <a:r>
              <a:rPr lang="en-US" sz="1200" dirty="0">
                <a:solidFill>
                  <a:schemeClr val="tx1"/>
                </a:solidFill>
              </a:rPr>
              <a:t> </a:t>
            </a:r>
            <a:r>
              <a:rPr lang="en-US" sz="1200" dirty="0" err="1">
                <a:solidFill>
                  <a:schemeClr val="tx1"/>
                </a:solidFill>
              </a:rPr>
              <a:t>sejumlah</a:t>
            </a:r>
            <a:r>
              <a:rPr lang="en-US" sz="1200" dirty="0">
                <a:solidFill>
                  <a:schemeClr val="tx1"/>
                </a:solidFill>
              </a:rPr>
              <a:t> </a:t>
            </a:r>
            <a:r>
              <a:rPr lang="en-US" sz="1200" dirty="0" err="1">
                <a:solidFill>
                  <a:schemeClr val="tx1"/>
                </a:solidFill>
              </a:rPr>
              <a:t>hari</a:t>
            </a:r>
            <a:r>
              <a:rPr lang="en-US" sz="1200" dirty="0">
                <a:solidFill>
                  <a:schemeClr val="tx1"/>
                </a:solidFill>
              </a:rPr>
              <a:t> per </a:t>
            </a:r>
            <a:r>
              <a:rPr lang="en-US" sz="1200" dirty="0" err="1">
                <a:solidFill>
                  <a:schemeClr val="tx1"/>
                </a:solidFill>
              </a:rPr>
              <a:t>minggu</a:t>
            </a:r>
            <a:r>
              <a:rPr lang="en-US" sz="1200" dirty="0">
                <a:solidFill>
                  <a:schemeClr val="tx1"/>
                </a:solidFill>
              </a:rPr>
              <a:t>.</a:t>
            </a:r>
            <a:endParaRPr lang="en-US" sz="1200" dirty="0"/>
          </a:p>
        </p:txBody>
      </p:sp>
      <p:sp>
        <p:nvSpPr>
          <p:cNvPr id="50" name="Rectangle 49">
            <a:extLst>
              <a:ext uri="{FF2B5EF4-FFF2-40B4-BE49-F238E27FC236}">
                <a16:creationId xmlns:a16="http://schemas.microsoft.com/office/drawing/2014/main" id="{8A8C0B91-4541-4320-B481-3EA157A2CEF4}"/>
              </a:ext>
            </a:extLst>
          </p:cNvPr>
          <p:cNvSpPr/>
          <p:nvPr/>
        </p:nvSpPr>
        <p:spPr>
          <a:xfrm>
            <a:off x="4728786" y="4570840"/>
            <a:ext cx="2607098" cy="14051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menyediakan</a:t>
            </a:r>
            <a:r>
              <a:rPr lang="en-US" sz="1200" dirty="0">
                <a:solidFill>
                  <a:schemeClr val="tx1"/>
                </a:solidFill>
              </a:rPr>
              <a:t> </a:t>
            </a:r>
            <a:r>
              <a:rPr lang="en-US" sz="1200" dirty="0" err="1">
                <a:solidFill>
                  <a:schemeClr val="tx1"/>
                </a:solidFill>
              </a:rPr>
              <a:t>paket</a:t>
            </a:r>
            <a:r>
              <a:rPr lang="en-US" sz="1200" dirty="0">
                <a:solidFill>
                  <a:schemeClr val="tx1"/>
                </a:solidFill>
              </a:rPr>
              <a:t> GRATIS </a:t>
            </a:r>
            <a:r>
              <a:rPr lang="en-US" sz="1200" dirty="0" err="1">
                <a:solidFill>
                  <a:schemeClr val="tx1"/>
                </a:solidFill>
              </a:rPr>
              <a:t>dalam</a:t>
            </a:r>
            <a:r>
              <a:rPr lang="en-US" sz="1200" dirty="0">
                <a:solidFill>
                  <a:schemeClr val="tx1"/>
                </a:solidFill>
              </a:rPr>
              <a:t> </a:t>
            </a:r>
            <a:r>
              <a:rPr lang="en-US" sz="1200" dirty="0" err="1">
                <a:solidFill>
                  <a:schemeClr val="tx1"/>
                </a:solidFill>
              </a:rPr>
              <a:t>terjemahan</a:t>
            </a:r>
            <a:r>
              <a:rPr lang="en-US" sz="1200" dirty="0">
                <a:solidFill>
                  <a:schemeClr val="tx1"/>
                </a:solidFill>
              </a:rPr>
              <a:t> yang </a:t>
            </a:r>
            <a:r>
              <a:rPr lang="en-US" sz="1200" dirty="0" err="1">
                <a:solidFill>
                  <a:schemeClr val="tx1"/>
                </a:solidFill>
              </a:rPr>
              <a:t>mudah</a:t>
            </a:r>
            <a:r>
              <a:rPr lang="en-US" sz="1200" dirty="0">
                <a:solidFill>
                  <a:schemeClr val="tx1"/>
                </a:solidFill>
              </a:rPr>
              <a:t> </a:t>
            </a:r>
            <a:r>
              <a:rPr lang="en-US" sz="1200" dirty="0" err="1">
                <a:solidFill>
                  <a:schemeClr val="tx1"/>
                </a:solidFill>
              </a:rPr>
              <a:t>dibaca</a:t>
            </a:r>
            <a:r>
              <a:rPr lang="en-US" sz="1200" dirty="0">
                <a:solidFill>
                  <a:schemeClr val="tx1"/>
                </a:solidFill>
              </a:rPr>
              <a:t>.  </a:t>
            </a:r>
            <a:r>
              <a:rPr lang="en-US" sz="1200" dirty="0" err="1">
                <a:solidFill>
                  <a:schemeClr val="tx1"/>
                </a:solidFill>
              </a:rPr>
              <a:t>Bahkan</a:t>
            </a:r>
            <a:r>
              <a:rPr lang="en-US" sz="1200" dirty="0">
                <a:solidFill>
                  <a:schemeClr val="tx1"/>
                </a:solidFill>
              </a:rPr>
              <a:t> </a:t>
            </a:r>
            <a:r>
              <a:rPr lang="en-US" sz="1200" dirty="0" err="1">
                <a:solidFill>
                  <a:schemeClr val="tx1"/>
                </a:solidFill>
              </a:rPr>
              <a:t>tugas</a:t>
            </a:r>
            <a:r>
              <a:rPr lang="en-US" sz="1200" dirty="0">
                <a:solidFill>
                  <a:schemeClr val="tx1"/>
                </a:solidFill>
              </a:rPr>
              <a:t> </a:t>
            </a:r>
            <a:r>
              <a:rPr lang="en-US" sz="1200" dirty="0" err="1">
                <a:solidFill>
                  <a:schemeClr val="tx1"/>
                </a:solidFill>
              </a:rPr>
              <a:t>terbesar</a:t>
            </a:r>
            <a:r>
              <a:rPr lang="en-US" sz="1200" dirty="0">
                <a:solidFill>
                  <a:schemeClr val="tx1"/>
                </a:solidFill>
              </a:rPr>
              <a:t> pun </a:t>
            </a:r>
            <a:r>
              <a:rPr lang="en-US" sz="1200" dirty="0" err="1">
                <a:solidFill>
                  <a:schemeClr val="tx1"/>
                </a:solidFill>
              </a:rPr>
              <a:t>dapat</a:t>
            </a:r>
            <a:r>
              <a:rPr lang="en-US" sz="1200" dirty="0">
                <a:solidFill>
                  <a:schemeClr val="tx1"/>
                </a:solidFill>
              </a:rPr>
              <a:t> </a:t>
            </a:r>
            <a:r>
              <a:rPr lang="en-US" sz="1200" dirty="0" err="1">
                <a:solidFill>
                  <a:schemeClr val="tx1"/>
                </a:solidFill>
              </a:rPr>
              <a:t>dilakukan</a:t>
            </a:r>
            <a:r>
              <a:rPr lang="en-US" sz="1200" dirty="0">
                <a:solidFill>
                  <a:schemeClr val="tx1"/>
                </a:solidFill>
              </a:rPr>
              <a:t> </a:t>
            </a:r>
            <a:r>
              <a:rPr lang="en-US" sz="1200" dirty="0" err="1">
                <a:solidFill>
                  <a:schemeClr val="tx1"/>
                </a:solidFill>
              </a:rPr>
              <a:t>ketika</a:t>
            </a:r>
            <a:r>
              <a:rPr lang="en-US" sz="1200" dirty="0">
                <a:solidFill>
                  <a:schemeClr val="tx1"/>
                </a:solidFill>
              </a:rPr>
              <a:t> </a:t>
            </a:r>
            <a:r>
              <a:rPr lang="en-US" sz="1200" dirty="0" err="1">
                <a:solidFill>
                  <a:schemeClr val="tx1"/>
                </a:solidFill>
              </a:rPr>
              <a:t>dipecah</a:t>
            </a:r>
            <a:r>
              <a:rPr lang="en-US" sz="1200" dirty="0">
                <a:solidFill>
                  <a:schemeClr val="tx1"/>
                </a:solidFill>
              </a:rPr>
              <a:t> </a:t>
            </a:r>
            <a:r>
              <a:rPr lang="en-US" sz="1200" dirty="0" err="1">
                <a:solidFill>
                  <a:schemeClr val="tx1"/>
                </a:solidFill>
              </a:rPr>
              <a:t>menjadi</a:t>
            </a:r>
            <a:r>
              <a:rPr lang="en-US" sz="1200" dirty="0">
                <a:solidFill>
                  <a:schemeClr val="tx1"/>
                </a:solidFill>
              </a:rPr>
              <a:t> </a:t>
            </a:r>
            <a:r>
              <a:rPr lang="en-US" sz="1200" dirty="0" err="1">
                <a:solidFill>
                  <a:schemeClr val="tx1"/>
                </a:solidFill>
              </a:rPr>
              <a:t>langkah-langkah</a:t>
            </a:r>
            <a:r>
              <a:rPr lang="en-US" sz="1200" dirty="0">
                <a:solidFill>
                  <a:schemeClr val="tx1"/>
                </a:solidFill>
              </a:rPr>
              <a:t> </a:t>
            </a:r>
            <a:r>
              <a:rPr lang="en-US" sz="1200" dirty="0" err="1">
                <a:solidFill>
                  <a:schemeClr val="tx1"/>
                </a:solidFill>
              </a:rPr>
              <a:t>kecil</a:t>
            </a:r>
            <a:r>
              <a:rPr lang="en-US" sz="1200" dirty="0">
                <a:solidFill>
                  <a:schemeClr val="tx1"/>
                </a:solidFill>
              </a:rPr>
              <a:t> yang </a:t>
            </a:r>
            <a:r>
              <a:rPr lang="en-US" sz="1200" dirty="0" err="1">
                <a:solidFill>
                  <a:schemeClr val="tx1"/>
                </a:solidFill>
              </a:rPr>
              <a:t>mudah</a:t>
            </a:r>
            <a:r>
              <a:rPr lang="en-US" sz="1200" dirty="0">
                <a:solidFill>
                  <a:schemeClr val="tx1"/>
                </a:solidFill>
              </a:rPr>
              <a:t> </a:t>
            </a:r>
            <a:r>
              <a:rPr lang="en-US" sz="1200" dirty="0" err="1">
                <a:solidFill>
                  <a:schemeClr val="tx1"/>
                </a:solidFill>
              </a:rPr>
              <a:t>dikelola</a:t>
            </a:r>
            <a:r>
              <a:rPr lang="en-US" sz="1200" dirty="0">
                <a:solidFill>
                  <a:schemeClr val="tx1"/>
                </a:solidFill>
              </a:rPr>
              <a:t>.</a:t>
            </a:r>
          </a:p>
        </p:txBody>
      </p:sp>
      <p:sp>
        <p:nvSpPr>
          <p:cNvPr id="54" name="Rectangle 53">
            <a:extLst>
              <a:ext uri="{FF2B5EF4-FFF2-40B4-BE49-F238E27FC236}">
                <a16:creationId xmlns:a16="http://schemas.microsoft.com/office/drawing/2014/main" id="{C3D87B91-0B85-4841-9DFC-B6B8F6ACE59D}"/>
              </a:ext>
            </a:extLst>
          </p:cNvPr>
          <p:cNvSpPr/>
          <p:nvPr/>
        </p:nvSpPr>
        <p:spPr>
          <a:xfrm>
            <a:off x="10165287" y="1711933"/>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55" name="Rectangle 54">
            <a:extLst>
              <a:ext uri="{FF2B5EF4-FFF2-40B4-BE49-F238E27FC236}">
                <a16:creationId xmlns:a16="http://schemas.microsoft.com/office/drawing/2014/main" id="{4E0C07D2-CBF0-4CCE-80BC-A7242AD03156}"/>
              </a:ext>
            </a:extLst>
          </p:cNvPr>
          <p:cNvSpPr/>
          <p:nvPr/>
        </p:nvSpPr>
        <p:spPr>
          <a:xfrm>
            <a:off x="8678246" y="2214540"/>
            <a:ext cx="1498335" cy="9740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Apakah</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membuat</a:t>
            </a:r>
            <a:r>
              <a:rPr lang="en-US" sz="1200" dirty="0">
                <a:solidFill>
                  <a:schemeClr val="tx1"/>
                </a:solidFill>
              </a:rPr>
              <a:t> </a:t>
            </a:r>
            <a:r>
              <a:rPr lang="en-US" sz="1200" dirty="0" err="1">
                <a:solidFill>
                  <a:schemeClr val="tx1"/>
                </a:solidFill>
              </a:rPr>
              <a:t>tugas</a:t>
            </a:r>
            <a:r>
              <a:rPr lang="en-US" sz="1200" dirty="0">
                <a:solidFill>
                  <a:schemeClr val="tx1"/>
                </a:solidFill>
              </a:rPr>
              <a:t> </a:t>
            </a:r>
            <a:r>
              <a:rPr lang="en-US" sz="1200" dirty="0" err="1">
                <a:solidFill>
                  <a:schemeClr val="tx1"/>
                </a:solidFill>
              </a:rPr>
              <a:t>lebih</a:t>
            </a:r>
            <a:r>
              <a:rPr lang="en-US" sz="1200" dirty="0">
                <a:solidFill>
                  <a:schemeClr val="tx1"/>
                </a:solidFill>
              </a:rPr>
              <a:t> </a:t>
            </a:r>
            <a:r>
              <a:rPr lang="en-US" sz="1200" dirty="0" err="1">
                <a:solidFill>
                  <a:schemeClr val="tx1"/>
                </a:solidFill>
              </a:rPr>
              <a:t>mudah</a:t>
            </a:r>
            <a:r>
              <a:rPr lang="en-US" sz="1200" dirty="0">
                <a:solidFill>
                  <a:schemeClr val="tx1"/>
                </a:solidFill>
              </a:rPr>
              <a:t> </a:t>
            </a:r>
            <a:r>
              <a:rPr lang="en-US" sz="1200" dirty="0" err="1">
                <a:solidFill>
                  <a:schemeClr val="tx1"/>
                </a:solidFill>
              </a:rPr>
              <a:t>dikelola</a:t>
            </a:r>
            <a:r>
              <a:rPr lang="en-US" sz="1200" dirty="0">
                <a:solidFill>
                  <a:schemeClr val="tx1"/>
                </a:solidFill>
              </a:rPr>
              <a:t>?</a:t>
            </a:r>
            <a:endParaRPr lang="en-US" sz="1200" dirty="0"/>
          </a:p>
        </p:txBody>
      </p:sp>
      <p:sp>
        <p:nvSpPr>
          <p:cNvPr id="59" name="Rectangle 58">
            <a:extLst>
              <a:ext uri="{FF2B5EF4-FFF2-40B4-BE49-F238E27FC236}">
                <a16:creationId xmlns:a16="http://schemas.microsoft.com/office/drawing/2014/main" id="{F91485DB-6D8D-4E04-8560-554A749E3BD7}"/>
              </a:ext>
            </a:extLst>
          </p:cNvPr>
          <p:cNvSpPr/>
          <p:nvPr/>
        </p:nvSpPr>
        <p:spPr>
          <a:xfrm>
            <a:off x="10587137" y="2207085"/>
            <a:ext cx="1505741" cy="10761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Apakah</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membaca</a:t>
            </a:r>
            <a:r>
              <a:rPr lang="en-US" sz="1200" dirty="0">
                <a:solidFill>
                  <a:schemeClr val="tx1"/>
                </a:solidFill>
              </a:rPr>
              <a:t> yang </a:t>
            </a:r>
            <a:r>
              <a:rPr lang="en-US" sz="1200" dirty="0" err="1">
                <a:solidFill>
                  <a:schemeClr val="tx1"/>
                </a:solidFill>
              </a:rPr>
              <a:t>dibuat</a:t>
            </a:r>
            <a:r>
              <a:rPr lang="en-US" sz="1200" dirty="0">
                <a:solidFill>
                  <a:schemeClr val="tx1"/>
                </a:solidFill>
              </a:rPr>
              <a:t> </a:t>
            </a:r>
            <a:r>
              <a:rPr lang="en-US" sz="1200" dirty="0" err="1">
                <a:solidFill>
                  <a:schemeClr val="tx1"/>
                </a:solidFill>
              </a:rPr>
              <a:t>khusus</a:t>
            </a:r>
            <a:r>
              <a:rPr lang="en-US" sz="1200" dirty="0">
                <a:solidFill>
                  <a:schemeClr val="tx1"/>
                </a:solidFill>
              </a:rPr>
              <a:t> </a:t>
            </a:r>
            <a:r>
              <a:rPr lang="en-US" sz="1200" dirty="0" err="1">
                <a:solidFill>
                  <a:schemeClr val="tx1"/>
                </a:solidFill>
              </a:rPr>
              <a:t>akan</a:t>
            </a:r>
            <a:r>
              <a:rPr lang="en-US" sz="1200" dirty="0">
                <a:solidFill>
                  <a:schemeClr val="tx1"/>
                </a:solidFill>
              </a:rPr>
              <a:t> </a:t>
            </a:r>
            <a:r>
              <a:rPr lang="en-US" sz="1200" dirty="0" err="1">
                <a:solidFill>
                  <a:schemeClr val="tx1"/>
                </a:solidFill>
              </a:rPr>
              <a:t>membuat</a:t>
            </a:r>
            <a:r>
              <a:rPr lang="en-US" sz="1200" dirty="0">
                <a:solidFill>
                  <a:schemeClr val="tx1"/>
                </a:solidFill>
              </a:rPr>
              <a:t> </a:t>
            </a:r>
            <a:r>
              <a:rPr lang="en-US" sz="1200" dirty="0" err="1">
                <a:solidFill>
                  <a:schemeClr val="tx1"/>
                </a:solidFill>
              </a:rPr>
              <a:t>tugas</a:t>
            </a:r>
            <a:r>
              <a:rPr lang="en-US" sz="1200" dirty="0">
                <a:solidFill>
                  <a:schemeClr val="tx1"/>
                </a:solidFill>
              </a:rPr>
              <a:t> </a:t>
            </a:r>
            <a:r>
              <a:rPr lang="en-US" sz="1200" dirty="0" err="1">
                <a:solidFill>
                  <a:schemeClr val="tx1"/>
                </a:solidFill>
              </a:rPr>
              <a:t>lebih</a:t>
            </a:r>
            <a:r>
              <a:rPr lang="en-US" sz="1200" dirty="0">
                <a:solidFill>
                  <a:schemeClr val="tx1"/>
                </a:solidFill>
              </a:rPr>
              <a:t> </a:t>
            </a:r>
            <a:r>
              <a:rPr lang="en-US" sz="1200" dirty="0" err="1">
                <a:solidFill>
                  <a:schemeClr val="tx1"/>
                </a:solidFill>
              </a:rPr>
              <a:t>mudah</a:t>
            </a:r>
            <a:r>
              <a:rPr lang="en-US" sz="1200" dirty="0">
                <a:solidFill>
                  <a:schemeClr val="tx1"/>
                </a:solidFill>
              </a:rPr>
              <a:t> </a:t>
            </a:r>
            <a:r>
              <a:rPr lang="en-US" sz="1200" dirty="0" err="1">
                <a:solidFill>
                  <a:schemeClr val="tx1"/>
                </a:solidFill>
              </a:rPr>
              <a:t>dikelola</a:t>
            </a:r>
            <a:r>
              <a:rPr lang="en-US" sz="1200" dirty="0">
                <a:solidFill>
                  <a:schemeClr val="tx1"/>
                </a:solidFill>
              </a:rPr>
              <a:t>?</a:t>
            </a:r>
            <a:endParaRPr lang="en-US" sz="1200" dirty="0"/>
          </a:p>
        </p:txBody>
      </p:sp>
      <p:sp>
        <p:nvSpPr>
          <p:cNvPr id="64" name="Rectangle 63">
            <a:extLst>
              <a:ext uri="{FF2B5EF4-FFF2-40B4-BE49-F238E27FC236}">
                <a16:creationId xmlns:a16="http://schemas.microsoft.com/office/drawing/2014/main" id="{ABC027EA-F218-4D89-A019-EE9DB8C396A1}"/>
              </a:ext>
            </a:extLst>
          </p:cNvPr>
          <p:cNvSpPr/>
          <p:nvPr/>
        </p:nvSpPr>
        <p:spPr>
          <a:xfrm>
            <a:off x="10147815" y="2417904"/>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66" name="Rectangle 65">
            <a:extLst>
              <a:ext uri="{FF2B5EF4-FFF2-40B4-BE49-F238E27FC236}">
                <a16:creationId xmlns:a16="http://schemas.microsoft.com/office/drawing/2014/main" id="{752EF3B8-D25A-4A2E-8535-46E8ECB9DBDD}"/>
              </a:ext>
            </a:extLst>
          </p:cNvPr>
          <p:cNvSpPr/>
          <p:nvPr/>
        </p:nvSpPr>
        <p:spPr>
          <a:xfrm>
            <a:off x="7413916" y="4573286"/>
            <a:ext cx="2039615" cy="13963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Di WBP, kami </a:t>
            </a:r>
            <a:r>
              <a:rPr lang="en-US" sz="1200" dirty="0" err="1">
                <a:solidFill>
                  <a:schemeClr val="tx1"/>
                </a:solidFill>
              </a:rPr>
              <a:t>percaya</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Alkitab</a:t>
            </a:r>
            <a:r>
              <a:rPr lang="en-US" sz="1200" dirty="0">
                <a:solidFill>
                  <a:schemeClr val="tx1"/>
                </a:solidFill>
              </a:rPr>
              <a:t> </a:t>
            </a:r>
            <a:r>
              <a:rPr lang="en-US" sz="1200" dirty="0" err="1">
                <a:solidFill>
                  <a:schemeClr val="tx1"/>
                </a:solidFill>
              </a:rPr>
              <a:t>menambah</a:t>
            </a:r>
            <a:r>
              <a:rPr lang="en-US" sz="1200" dirty="0">
                <a:solidFill>
                  <a:schemeClr val="tx1"/>
                </a:solidFill>
              </a:rPr>
              <a:t> </a:t>
            </a:r>
            <a:r>
              <a:rPr lang="en-US" sz="1200" dirty="0" err="1">
                <a:solidFill>
                  <a:schemeClr val="tx1"/>
                </a:solidFill>
              </a:rPr>
              <a:t>manfaat</a:t>
            </a:r>
            <a:r>
              <a:rPr lang="en-US" sz="1200" dirty="0">
                <a:solidFill>
                  <a:schemeClr val="tx1"/>
                </a:solidFill>
              </a:rPr>
              <a:t> yang </a:t>
            </a:r>
            <a:r>
              <a:rPr lang="en-US" sz="1200" dirty="0" err="1">
                <a:solidFill>
                  <a:schemeClr val="tx1"/>
                </a:solidFill>
              </a:rPr>
              <a:t>luar</a:t>
            </a:r>
            <a:r>
              <a:rPr lang="en-US" sz="1200" dirty="0">
                <a:solidFill>
                  <a:schemeClr val="tx1"/>
                </a:solidFill>
              </a:rPr>
              <a:t> </a:t>
            </a:r>
            <a:r>
              <a:rPr lang="en-US" sz="1200" dirty="0" err="1">
                <a:solidFill>
                  <a:schemeClr val="tx1"/>
                </a:solidFill>
              </a:rPr>
              <a:t>biasa</a:t>
            </a:r>
            <a:r>
              <a:rPr lang="en-US" sz="1200" dirty="0">
                <a:solidFill>
                  <a:schemeClr val="tx1"/>
                </a:solidFill>
              </a:rPr>
              <a:t> </a:t>
            </a:r>
            <a:r>
              <a:rPr lang="en-US" sz="1200" dirty="0" err="1">
                <a:solidFill>
                  <a:schemeClr val="tx1"/>
                </a:solidFill>
              </a:rPr>
              <a:t>bagi</a:t>
            </a:r>
            <a:r>
              <a:rPr lang="en-US" sz="1200" dirty="0">
                <a:solidFill>
                  <a:schemeClr val="tx1"/>
                </a:solidFill>
              </a:rPr>
              <a:t> </a:t>
            </a:r>
            <a:r>
              <a:rPr lang="en-US" sz="1200" dirty="0" err="1">
                <a:solidFill>
                  <a:schemeClr val="tx1"/>
                </a:solidFill>
              </a:rPr>
              <a:t>semua</a:t>
            </a:r>
            <a:r>
              <a:rPr lang="en-US" sz="1200" dirty="0">
                <a:solidFill>
                  <a:schemeClr val="tx1"/>
                </a:solidFill>
              </a:rPr>
              <a:t> </a:t>
            </a:r>
            <a:r>
              <a:rPr lang="en-US" sz="1200" dirty="0" err="1">
                <a:solidFill>
                  <a:schemeClr val="tx1"/>
                </a:solidFill>
              </a:rPr>
              <a:t>hidup</a:t>
            </a:r>
            <a:r>
              <a:rPr lang="en-US" sz="1200" dirty="0">
                <a:solidFill>
                  <a:schemeClr val="tx1"/>
                </a:solidFill>
              </a:rPr>
              <a:t> </a:t>
            </a:r>
            <a:r>
              <a:rPr lang="en-US" sz="1200" dirty="0" err="1">
                <a:solidFill>
                  <a:schemeClr val="tx1"/>
                </a:solidFill>
              </a:rPr>
              <a:t>kita</a:t>
            </a:r>
            <a:r>
              <a:rPr lang="en-US" sz="1200" dirty="0">
                <a:solidFill>
                  <a:schemeClr val="tx1"/>
                </a:solidFill>
              </a:rPr>
              <a:t>.</a:t>
            </a:r>
            <a:endParaRPr lang="en-US" sz="1200" dirty="0"/>
          </a:p>
        </p:txBody>
      </p:sp>
      <p:cxnSp>
        <p:nvCxnSpPr>
          <p:cNvPr id="69" name="Connector: Elbow 68">
            <a:extLst>
              <a:ext uri="{FF2B5EF4-FFF2-40B4-BE49-F238E27FC236}">
                <a16:creationId xmlns:a16="http://schemas.microsoft.com/office/drawing/2014/main" id="{9FCE411F-8773-4396-B030-1621DA3BDFCA}"/>
              </a:ext>
            </a:extLst>
          </p:cNvPr>
          <p:cNvCxnSpPr>
            <a:cxnSpLocks/>
            <a:stCxn id="17" idx="2"/>
            <a:endCxn id="66" idx="0"/>
          </p:cNvCxnSpPr>
          <p:nvPr/>
        </p:nvCxnSpPr>
        <p:spPr>
          <a:xfrm rot="16200000" flipH="1">
            <a:off x="7207393" y="3346954"/>
            <a:ext cx="1459719" cy="9929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9C445FB0-3DF6-4678-A282-F7F06CF367C9}"/>
              </a:ext>
            </a:extLst>
          </p:cNvPr>
          <p:cNvSpPr/>
          <p:nvPr/>
        </p:nvSpPr>
        <p:spPr>
          <a:xfrm>
            <a:off x="9585588" y="4570841"/>
            <a:ext cx="1483801" cy="139549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Paket</a:t>
            </a:r>
            <a:r>
              <a:rPr lang="en-US" sz="1200" dirty="0">
                <a:solidFill>
                  <a:schemeClr val="tx1"/>
                </a:solidFill>
              </a:rPr>
              <a:t> </a:t>
            </a:r>
            <a:r>
              <a:rPr lang="en-US" sz="1200" dirty="0" err="1">
                <a:solidFill>
                  <a:schemeClr val="tx1"/>
                </a:solidFill>
              </a:rPr>
              <a:t>apa</a:t>
            </a:r>
            <a:r>
              <a:rPr lang="en-US" sz="1200" dirty="0">
                <a:solidFill>
                  <a:schemeClr val="tx1"/>
                </a:solidFill>
              </a:rPr>
              <a:t> yang Anda </a:t>
            </a:r>
            <a:r>
              <a:rPr lang="en-US" sz="1200" dirty="0" err="1">
                <a:solidFill>
                  <a:schemeClr val="tx1"/>
                </a:solidFill>
              </a:rPr>
              <a:t>gunakan</a:t>
            </a:r>
            <a:r>
              <a:rPr lang="en-US" sz="1200" dirty="0">
                <a:solidFill>
                  <a:schemeClr val="tx1"/>
                </a:solidFill>
              </a:rPr>
              <a:t>?  WBP </a:t>
            </a:r>
            <a:r>
              <a:rPr lang="en-US" sz="1200" dirty="0" err="1">
                <a:solidFill>
                  <a:schemeClr val="tx1"/>
                </a:solidFill>
              </a:rPr>
              <a:t>memiliki</a:t>
            </a:r>
            <a:r>
              <a:rPr lang="en-US" sz="1200" dirty="0">
                <a:solidFill>
                  <a:schemeClr val="tx1"/>
                </a:solidFill>
              </a:rPr>
              <a:t> </a:t>
            </a:r>
            <a:r>
              <a:rPr lang="en-US" sz="1200" dirty="0" err="1">
                <a:solidFill>
                  <a:schemeClr val="tx1"/>
                </a:solidFill>
              </a:rPr>
              <a:t>banyak</a:t>
            </a:r>
            <a:r>
              <a:rPr lang="en-US" sz="1200" dirty="0">
                <a:solidFill>
                  <a:schemeClr val="tx1"/>
                </a:solidFill>
              </a:rPr>
              <a:t> </a:t>
            </a:r>
            <a:r>
              <a:rPr lang="en-US" sz="1200" dirty="0" err="1">
                <a:solidFill>
                  <a:schemeClr val="tx1"/>
                </a:solidFill>
              </a:rPr>
              <a:t>variasi</a:t>
            </a:r>
            <a:r>
              <a:rPr lang="en-US" sz="1200" dirty="0">
                <a:solidFill>
                  <a:schemeClr val="tx1"/>
                </a:solidFill>
              </a:rPr>
              <a:t> </a:t>
            </a:r>
            <a:r>
              <a:rPr lang="en-US" sz="1200" dirty="0" err="1">
                <a:solidFill>
                  <a:schemeClr val="tx1"/>
                </a:solidFill>
              </a:rPr>
              <a:t>untuk</a:t>
            </a:r>
            <a:r>
              <a:rPr lang="en-US" sz="1200" dirty="0">
                <a:solidFill>
                  <a:schemeClr val="tx1"/>
                </a:solidFill>
              </a:rPr>
              <a:t> </a:t>
            </a:r>
            <a:r>
              <a:rPr lang="en-US" sz="1200" dirty="0" err="1">
                <a:solidFill>
                  <a:schemeClr val="tx1"/>
                </a:solidFill>
              </a:rPr>
              <a:t>dipilih</a:t>
            </a:r>
            <a:r>
              <a:rPr lang="en-US" sz="1200" dirty="0">
                <a:solidFill>
                  <a:schemeClr val="tx1"/>
                </a:solidFill>
              </a:rPr>
              <a:t>.</a:t>
            </a:r>
            <a:endParaRPr lang="en-US" sz="1200" dirty="0"/>
          </a:p>
        </p:txBody>
      </p:sp>
      <p:cxnSp>
        <p:nvCxnSpPr>
          <p:cNvPr id="71" name="Connector: Elbow 70">
            <a:extLst>
              <a:ext uri="{FF2B5EF4-FFF2-40B4-BE49-F238E27FC236}">
                <a16:creationId xmlns:a16="http://schemas.microsoft.com/office/drawing/2014/main" id="{B8B1E9C3-B803-4EC5-B4B2-6583F01A87F3}"/>
              </a:ext>
            </a:extLst>
          </p:cNvPr>
          <p:cNvCxnSpPr>
            <a:cxnSpLocks/>
            <a:stCxn id="55" idx="2"/>
            <a:endCxn id="70" idx="0"/>
          </p:cNvCxnSpPr>
          <p:nvPr/>
        </p:nvCxnSpPr>
        <p:spPr>
          <a:xfrm rot="16200000" flipH="1">
            <a:off x="9186303" y="3429655"/>
            <a:ext cx="1382296" cy="90007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3CDCAD7D-CDDB-4A48-9057-12EDBADBCB30}"/>
              </a:ext>
            </a:extLst>
          </p:cNvPr>
          <p:cNvSpPr/>
          <p:nvPr/>
        </p:nvSpPr>
        <p:spPr>
          <a:xfrm>
            <a:off x="11174286" y="4573947"/>
            <a:ext cx="823913" cy="13913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Coba</a:t>
            </a:r>
            <a:r>
              <a:rPr lang="en-US" sz="1200" dirty="0">
                <a:solidFill>
                  <a:schemeClr val="tx1"/>
                </a:solidFill>
              </a:rPr>
              <a:t> </a:t>
            </a:r>
            <a:r>
              <a:rPr lang="en-US" sz="1200" dirty="0" err="1">
                <a:solidFill>
                  <a:schemeClr val="tx1"/>
                </a:solidFill>
              </a:rPr>
              <a:t>paket</a:t>
            </a:r>
            <a:r>
              <a:rPr lang="en-US" sz="1200" dirty="0">
                <a:solidFill>
                  <a:schemeClr val="tx1"/>
                </a:solidFill>
              </a:rPr>
              <a:t> GRATIS di WBP</a:t>
            </a:r>
            <a:endParaRPr lang="en-US" sz="1200" dirty="0"/>
          </a:p>
        </p:txBody>
      </p:sp>
      <p:sp>
        <p:nvSpPr>
          <p:cNvPr id="75" name="Rectangle 74">
            <a:extLst>
              <a:ext uri="{FF2B5EF4-FFF2-40B4-BE49-F238E27FC236}">
                <a16:creationId xmlns:a16="http://schemas.microsoft.com/office/drawing/2014/main" id="{FF266FCB-EE27-4D5F-B6CD-DE1596012606}"/>
              </a:ext>
            </a:extLst>
          </p:cNvPr>
          <p:cNvSpPr/>
          <p:nvPr/>
        </p:nvSpPr>
        <p:spPr>
          <a:xfrm>
            <a:off x="11376265" y="3403822"/>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83" name="Rectangle 82">
            <a:extLst>
              <a:ext uri="{FF2B5EF4-FFF2-40B4-BE49-F238E27FC236}">
                <a16:creationId xmlns:a16="http://schemas.microsoft.com/office/drawing/2014/main" id="{4E82EE45-9E43-4C22-B186-F1516775F646}"/>
              </a:ext>
            </a:extLst>
          </p:cNvPr>
          <p:cNvSpPr/>
          <p:nvPr/>
        </p:nvSpPr>
        <p:spPr>
          <a:xfrm>
            <a:off x="9598460" y="3532389"/>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87" name="Rectangle 86">
            <a:extLst>
              <a:ext uri="{FF2B5EF4-FFF2-40B4-BE49-F238E27FC236}">
                <a16:creationId xmlns:a16="http://schemas.microsoft.com/office/drawing/2014/main" id="{DE889FA4-85D2-4EEA-B3FC-DE545BE30252}"/>
              </a:ext>
            </a:extLst>
          </p:cNvPr>
          <p:cNvSpPr/>
          <p:nvPr/>
        </p:nvSpPr>
        <p:spPr>
          <a:xfrm>
            <a:off x="11379375" y="3556222"/>
            <a:ext cx="647641"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91" name="Rectangle 90">
            <a:extLst>
              <a:ext uri="{FF2B5EF4-FFF2-40B4-BE49-F238E27FC236}">
                <a16:creationId xmlns:a16="http://schemas.microsoft.com/office/drawing/2014/main" id="{0C0DD4B1-EFBD-4271-9763-3B54FD6F5087}"/>
              </a:ext>
            </a:extLst>
          </p:cNvPr>
          <p:cNvSpPr/>
          <p:nvPr/>
        </p:nvSpPr>
        <p:spPr>
          <a:xfrm>
            <a:off x="93133" y="4570841"/>
            <a:ext cx="2166425" cy="13996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menyediakan</a:t>
            </a:r>
            <a:r>
              <a:rPr lang="en-US" sz="1200" dirty="0">
                <a:solidFill>
                  <a:schemeClr val="tx1"/>
                </a:solidFill>
              </a:rPr>
              <a:t> </a:t>
            </a:r>
            <a:r>
              <a:rPr lang="en-US" sz="1200" dirty="0" err="1">
                <a:solidFill>
                  <a:schemeClr val="tx1"/>
                </a:solidFill>
              </a:rPr>
              <a:t>paket</a:t>
            </a:r>
            <a:r>
              <a:rPr lang="en-US" sz="1200" dirty="0">
                <a:solidFill>
                  <a:schemeClr val="tx1"/>
                </a:solidFill>
              </a:rPr>
              <a:t> GRATIS </a:t>
            </a:r>
            <a:r>
              <a:rPr lang="en-US" sz="1200" dirty="0" err="1">
                <a:solidFill>
                  <a:schemeClr val="tx1"/>
                </a:solidFill>
              </a:rPr>
              <a:t>dengan</a:t>
            </a:r>
            <a:r>
              <a:rPr lang="en-US" sz="1200" dirty="0">
                <a:solidFill>
                  <a:schemeClr val="tx1"/>
                </a:solidFill>
              </a:rPr>
              <a:t> </a:t>
            </a:r>
            <a:r>
              <a:rPr lang="en-US" sz="1200" dirty="0" err="1">
                <a:solidFill>
                  <a:schemeClr val="tx1"/>
                </a:solidFill>
              </a:rPr>
              <a:t>berbagai</a:t>
            </a:r>
            <a:r>
              <a:rPr lang="en-US" sz="1200" dirty="0">
                <a:solidFill>
                  <a:schemeClr val="tx1"/>
                </a:solidFill>
              </a:rPr>
              <a:t> </a:t>
            </a:r>
            <a:r>
              <a:rPr lang="en-US" sz="1200" dirty="0" err="1">
                <a:solidFill>
                  <a:schemeClr val="tx1"/>
                </a:solidFill>
              </a:rPr>
              <a:t>tema</a:t>
            </a:r>
            <a:r>
              <a:rPr lang="en-US" sz="1200" dirty="0">
                <a:solidFill>
                  <a:schemeClr val="tx1"/>
                </a:solidFill>
              </a:rPr>
              <a:t> </a:t>
            </a:r>
            <a:r>
              <a:rPr lang="en-US" sz="1200" dirty="0" err="1">
                <a:solidFill>
                  <a:schemeClr val="tx1"/>
                </a:solidFill>
              </a:rPr>
              <a:t>seperti</a:t>
            </a:r>
            <a:r>
              <a:rPr lang="en-US" sz="1200" dirty="0">
                <a:solidFill>
                  <a:schemeClr val="tx1"/>
                </a:solidFill>
              </a:rPr>
              <a:t> </a:t>
            </a:r>
            <a:r>
              <a:rPr lang="en-US" sz="1200" dirty="0" err="1">
                <a:solidFill>
                  <a:schemeClr val="tx1"/>
                </a:solidFill>
              </a:rPr>
              <a:t>Kronologis</a:t>
            </a:r>
            <a:r>
              <a:rPr lang="en-US" sz="1200" dirty="0">
                <a:solidFill>
                  <a:schemeClr val="tx1"/>
                </a:solidFill>
              </a:rPr>
              <a:t>, M'Cheyne, </a:t>
            </a:r>
            <a:r>
              <a:rPr lang="en-US" sz="1200" dirty="0" err="1">
                <a:solidFill>
                  <a:schemeClr val="tx1"/>
                </a:solidFill>
              </a:rPr>
              <a:t>dll</a:t>
            </a:r>
            <a:r>
              <a:rPr lang="en-US" sz="1200" dirty="0">
                <a:solidFill>
                  <a:schemeClr val="tx1"/>
                </a:solidFill>
              </a:rPr>
              <a:t>. </a:t>
            </a:r>
            <a:r>
              <a:rPr lang="en-US" sz="1200" dirty="0" err="1">
                <a:solidFill>
                  <a:schemeClr val="tx1"/>
                </a:solidFill>
              </a:rPr>
              <a:t>untuk</a:t>
            </a:r>
            <a:r>
              <a:rPr lang="en-US" sz="1200" dirty="0">
                <a:solidFill>
                  <a:schemeClr val="tx1"/>
                </a:solidFill>
              </a:rPr>
              <a:t> </a:t>
            </a:r>
            <a:r>
              <a:rPr lang="en-US" sz="1200" dirty="0" err="1">
                <a:solidFill>
                  <a:schemeClr val="tx1"/>
                </a:solidFill>
              </a:rPr>
              <a:t>menambahkan</a:t>
            </a:r>
            <a:r>
              <a:rPr lang="en-US" sz="1200" dirty="0">
                <a:solidFill>
                  <a:schemeClr val="tx1"/>
                </a:solidFill>
              </a:rPr>
              <a:t> </a:t>
            </a:r>
            <a:r>
              <a:rPr lang="en-US" sz="1200" dirty="0" err="1">
                <a:solidFill>
                  <a:schemeClr val="tx1"/>
                </a:solidFill>
              </a:rPr>
              <a:t>beberapa</a:t>
            </a:r>
            <a:r>
              <a:rPr lang="en-US" sz="1200" dirty="0">
                <a:solidFill>
                  <a:schemeClr val="tx1"/>
                </a:solidFill>
              </a:rPr>
              <a:t> </a:t>
            </a:r>
            <a:r>
              <a:rPr lang="en-US" sz="1200" dirty="0" err="1">
                <a:solidFill>
                  <a:schemeClr val="tx1"/>
                </a:solidFill>
              </a:rPr>
              <a:t>variasi</a:t>
            </a:r>
            <a:endParaRPr lang="en-US" sz="1200" dirty="0"/>
          </a:p>
        </p:txBody>
      </p:sp>
      <p:sp>
        <p:nvSpPr>
          <p:cNvPr id="57" name="Rectangle 56">
            <a:extLst>
              <a:ext uri="{FF2B5EF4-FFF2-40B4-BE49-F238E27FC236}">
                <a16:creationId xmlns:a16="http://schemas.microsoft.com/office/drawing/2014/main" id="{7904846B-A7C0-4C13-9BEE-44C0F1EC7F48}"/>
              </a:ext>
            </a:extLst>
          </p:cNvPr>
          <p:cNvSpPr/>
          <p:nvPr/>
        </p:nvSpPr>
        <p:spPr>
          <a:xfrm>
            <a:off x="206087" y="2207549"/>
            <a:ext cx="1691939" cy="6643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Terlalu</a:t>
            </a:r>
            <a:r>
              <a:rPr lang="en-US" sz="1200" dirty="0">
                <a:solidFill>
                  <a:schemeClr val="tx1"/>
                </a:solidFill>
              </a:rPr>
              <a:t> </a:t>
            </a:r>
            <a:r>
              <a:rPr lang="en-US" sz="1200" dirty="0" err="1">
                <a:solidFill>
                  <a:schemeClr val="tx1"/>
                </a:solidFill>
              </a:rPr>
              <a:t>membosankan</a:t>
            </a:r>
            <a:r>
              <a:rPr lang="en-US" sz="1200" dirty="0">
                <a:solidFill>
                  <a:schemeClr val="tx1"/>
                </a:solidFill>
              </a:rPr>
              <a:t>?</a:t>
            </a:r>
          </a:p>
        </p:txBody>
      </p:sp>
      <p:cxnSp>
        <p:nvCxnSpPr>
          <p:cNvPr id="34" name="Connector: Elbow 33">
            <a:extLst>
              <a:ext uri="{FF2B5EF4-FFF2-40B4-BE49-F238E27FC236}">
                <a16:creationId xmlns:a16="http://schemas.microsoft.com/office/drawing/2014/main" id="{23D704D2-4C65-49EC-8C66-5B25E1F521D3}"/>
              </a:ext>
            </a:extLst>
          </p:cNvPr>
          <p:cNvCxnSpPr>
            <a:cxnSpLocks/>
            <a:stCxn id="59" idx="2"/>
            <a:endCxn id="74" idx="0"/>
          </p:cNvCxnSpPr>
          <p:nvPr/>
        </p:nvCxnSpPr>
        <p:spPr>
          <a:xfrm rot="16200000" flipH="1">
            <a:off x="10817762" y="3805465"/>
            <a:ext cx="1290727" cy="24623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3F1FE61-A883-4467-9A0D-0F66C1FA9F5D}"/>
              </a:ext>
            </a:extLst>
          </p:cNvPr>
          <p:cNvCxnSpPr>
            <a:cxnSpLocks/>
            <a:stCxn id="45" idx="2"/>
            <a:endCxn id="50" idx="0"/>
          </p:cNvCxnSpPr>
          <p:nvPr/>
        </p:nvCxnSpPr>
        <p:spPr>
          <a:xfrm rot="16200000" flipH="1">
            <a:off x="4813726" y="3352230"/>
            <a:ext cx="1691987" cy="7452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E0CA2629-5E03-4504-BE1E-E6AA50570946}"/>
              </a:ext>
            </a:extLst>
          </p:cNvPr>
          <p:cNvSpPr/>
          <p:nvPr/>
        </p:nvSpPr>
        <p:spPr>
          <a:xfrm>
            <a:off x="94581" y="6078967"/>
            <a:ext cx="11903617" cy="737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Jika Anda </a:t>
            </a:r>
            <a:r>
              <a:rPr lang="en-US" sz="1200" dirty="0" err="1">
                <a:solidFill>
                  <a:schemeClr val="tx1"/>
                </a:solidFill>
              </a:rPr>
              <a:t>telah</a:t>
            </a:r>
            <a:r>
              <a:rPr lang="en-US" sz="1200" dirty="0">
                <a:solidFill>
                  <a:schemeClr val="tx1"/>
                </a:solidFill>
              </a:rPr>
              <a:t> </a:t>
            </a:r>
            <a:r>
              <a:rPr lang="en-US" sz="1200" dirty="0" err="1">
                <a:solidFill>
                  <a:schemeClr val="tx1"/>
                </a:solidFill>
              </a:rPr>
              <a:t>mencoba</a:t>
            </a:r>
            <a:r>
              <a:rPr lang="en-US" sz="1200" dirty="0">
                <a:solidFill>
                  <a:schemeClr val="tx1"/>
                </a:solidFill>
              </a:rPr>
              <a:t> dan </a:t>
            </a:r>
            <a:r>
              <a:rPr lang="en-US" sz="1200" dirty="0" err="1">
                <a:solidFill>
                  <a:schemeClr val="tx1"/>
                </a:solidFill>
              </a:rPr>
              <a:t>gagal</a:t>
            </a:r>
            <a:r>
              <a:rPr lang="en-US" sz="1200" dirty="0">
                <a:solidFill>
                  <a:schemeClr val="tx1"/>
                </a:solidFill>
              </a:rPr>
              <a:t> </a:t>
            </a:r>
            <a:r>
              <a:rPr lang="en-US" sz="1200" dirty="0" err="1">
                <a:solidFill>
                  <a:schemeClr val="tx1"/>
                </a:solidFill>
              </a:rPr>
              <a:t>membaca</a:t>
            </a:r>
            <a:r>
              <a:rPr lang="en-US" sz="1200" dirty="0">
                <a:solidFill>
                  <a:schemeClr val="tx1"/>
                </a:solidFill>
              </a:rPr>
              <a:t> </a:t>
            </a:r>
            <a:r>
              <a:rPr lang="en-US" sz="1200" dirty="0" err="1">
                <a:solidFill>
                  <a:schemeClr val="tx1"/>
                </a:solidFill>
              </a:rPr>
              <a:t>Alkitab</a:t>
            </a:r>
            <a:r>
              <a:rPr lang="en-US" sz="1200" dirty="0">
                <a:solidFill>
                  <a:schemeClr val="tx1"/>
                </a:solidFill>
              </a:rPr>
              <a:t>, </a:t>
            </a:r>
            <a:r>
              <a:rPr lang="en-US" sz="1200" dirty="0" err="1">
                <a:solidFill>
                  <a:schemeClr val="tx1"/>
                </a:solidFill>
              </a:rPr>
              <a:t>kunjungi</a:t>
            </a:r>
            <a:r>
              <a:rPr lang="en-US" sz="1200" dirty="0">
                <a:solidFill>
                  <a:schemeClr val="tx1"/>
                </a:solidFill>
              </a:rPr>
              <a:t> kami di https://worldbibleplans.com/</a:t>
            </a:r>
            <a:r>
              <a:rPr lang="en-US" sz="1200">
                <a:solidFill>
                  <a:schemeClr val="tx1"/>
                </a:solidFill>
              </a:rPr>
              <a:t>languages/indonesian</a:t>
            </a:r>
            <a:r>
              <a:rPr lang="en-US" sz="1200" dirty="0">
                <a:solidFill>
                  <a:schemeClr val="tx1"/>
                </a:solidFill>
              </a:rPr>
              <a:t>/index.html dan </a:t>
            </a:r>
            <a:r>
              <a:rPr lang="en-US" sz="1200" dirty="0" err="1">
                <a:solidFill>
                  <a:schemeClr val="tx1"/>
                </a:solidFill>
              </a:rPr>
              <a:t>buat</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pembacaan</a:t>
            </a:r>
            <a:r>
              <a:rPr lang="en-US" sz="1200" dirty="0">
                <a:solidFill>
                  <a:schemeClr val="tx1"/>
                </a:solidFill>
              </a:rPr>
              <a:t> </a:t>
            </a:r>
            <a:r>
              <a:rPr lang="en-US" sz="1200" dirty="0" err="1">
                <a:solidFill>
                  <a:schemeClr val="tx1"/>
                </a:solidFill>
              </a:rPr>
              <a:t>Alkitab</a:t>
            </a:r>
            <a:r>
              <a:rPr lang="en-US" sz="1200" dirty="0">
                <a:solidFill>
                  <a:schemeClr val="tx1"/>
                </a:solidFill>
              </a:rPr>
              <a:t> </a:t>
            </a:r>
            <a:r>
              <a:rPr lang="en-US" sz="1200" dirty="0" err="1">
                <a:solidFill>
                  <a:schemeClr val="tx1"/>
                </a:solidFill>
              </a:rPr>
              <a:t>khusus</a:t>
            </a:r>
            <a:r>
              <a:rPr lang="en-US" sz="1200" dirty="0">
                <a:solidFill>
                  <a:schemeClr val="tx1"/>
                </a:solidFill>
              </a:rPr>
              <a:t> GRATIS.  </a:t>
            </a:r>
            <a:r>
              <a:rPr lang="en-US" sz="1200" dirty="0" err="1">
                <a:solidFill>
                  <a:schemeClr val="tx1"/>
                </a:solidFill>
              </a:rPr>
              <a:t>Pilih</a:t>
            </a:r>
            <a:r>
              <a:rPr lang="en-US" sz="1200" dirty="0">
                <a:solidFill>
                  <a:schemeClr val="tx1"/>
                </a:solidFill>
              </a:rPr>
              <a:t> </a:t>
            </a:r>
            <a:r>
              <a:rPr lang="en-US" sz="1200" dirty="0" err="1">
                <a:solidFill>
                  <a:schemeClr val="tx1"/>
                </a:solidFill>
              </a:rPr>
              <a:t>dari</a:t>
            </a:r>
            <a:r>
              <a:rPr lang="en-US" sz="1200" dirty="0">
                <a:solidFill>
                  <a:schemeClr val="tx1"/>
                </a:solidFill>
              </a:rPr>
              <a:t> </a:t>
            </a:r>
            <a:r>
              <a:rPr lang="en-US" sz="1200" dirty="0" err="1">
                <a:solidFill>
                  <a:schemeClr val="tx1"/>
                </a:solidFill>
              </a:rPr>
              <a:t>berbagai</a:t>
            </a:r>
            <a:r>
              <a:rPr lang="en-US" sz="1200" dirty="0">
                <a:solidFill>
                  <a:schemeClr val="tx1"/>
                </a:solidFill>
              </a:rPr>
              <a:t> </a:t>
            </a:r>
            <a:r>
              <a:rPr lang="en-US" sz="1200" dirty="0" err="1">
                <a:solidFill>
                  <a:schemeClr val="tx1"/>
                </a:solidFill>
              </a:rPr>
              <a:t>bahasa</a:t>
            </a:r>
            <a:r>
              <a:rPr lang="en-US" sz="1200" dirty="0">
                <a:solidFill>
                  <a:schemeClr val="tx1"/>
                </a:solidFill>
              </a:rPr>
              <a:t>, </a:t>
            </a:r>
            <a:r>
              <a:rPr lang="en-US" sz="1200" dirty="0" err="1">
                <a:solidFill>
                  <a:schemeClr val="tx1"/>
                </a:solidFill>
              </a:rPr>
              <a:t>terjemahan</a:t>
            </a:r>
            <a:r>
              <a:rPr lang="en-US" sz="1200" dirty="0">
                <a:solidFill>
                  <a:schemeClr val="tx1"/>
                </a:solidFill>
              </a:rPr>
              <a:t>, </a:t>
            </a:r>
            <a:r>
              <a:rPr lang="en-US" sz="1200" dirty="0" err="1">
                <a:solidFill>
                  <a:schemeClr val="tx1"/>
                </a:solidFill>
              </a:rPr>
              <a:t>komitmen</a:t>
            </a:r>
            <a:r>
              <a:rPr lang="en-US" sz="1200" dirty="0">
                <a:solidFill>
                  <a:schemeClr val="tx1"/>
                </a:solidFill>
              </a:rPr>
              <a:t> </a:t>
            </a:r>
            <a:r>
              <a:rPr lang="en-US" sz="1200" dirty="0" err="1">
                <a:solidFill>
                  <a:schemeClr val="tx1"/>
                </a:solidFill>
              </a:rPr>
              <a:t>waktu</a:t>
            </a:r>
            <a:r>
              <a:rPr lang="en-US" sz="1200" dirty="0">
                <a:solidFill>
                  <a:schemeClr val="tx1"/>
                </a:solidFill>
              </a:rPr>
              <a:t>, </a:t>
            </a:r>
            <a:r>
              <a:rPr lang="en-US" sz="1200" dirty="0" err="1">
                <a:solidFill>
                  <a:schemeClr val="tx1"/>
                </a:solidFill>
              </a:rPr>
              <a:t>tema</a:t>
            </a:r>
            <a:r>
              <a:rPr lang="en-US" sz="1200" dirty="0">
                <a:solidFill>
                  <a:schemeClr val="tx1"/>
                </a:solidFill>
              </a:rPr>
              <a:t>, dan format ebook.  </a:t>
            </a:r>
            <a:r>
              <a:rPr lang="en-US" sz="1200" dirty="0" err="1">
                <a:solidFill>
                  <a:schemeClr val="tx1"/>
                </a:solidFill>
              </a:rPr>
              <a:t>Sesederhana</a:t>
            </a:r>
            <a:r>
              <a:rPr lang="en-US" sz="1200" dirty="0">
                <a:solidFill>
                  <a:schemeClr val="tx1"/>
                </a:solidFill>
              </a:rPr>
              <a:t> </a:t>
            </a:r>
            <a:r>
              <a:rPr lang="en-US" sz="1200" dirty="0" err="1">
                <a:solidFill>
                  <a:schemeClr val="tx1"/>
                </a:solidFill>
              </a:rPr>
              <a:t>ini</a:t>
            </a:r>
            <a:r>
              <a:rPr lang="en-US" sz="1200" dirty="0">
                <a:solidFill>
                  <a:schemeClr val="tx1"/>
                </a:solidFill>
              </a:rPr>
              <a:t>.  </a:t>
            </a:r>
            <a:r>
              <a:rPr lang="en-US" sz="1200" dirty="0" err="1">
                <a:solidFill>
                  <a:schemeClr val="tx1"/>
                </a:solidFill>
              </a:rPr>
              <a:t>Buat</a:t>
            </a:r>
            <a:r>
              <a:rPr lang="en-US" sz="1200" dirty="0">
                <a:solidFill>
                  <a:schemeClr val="tx1"/>
                </a:solidFill>
              </a:rPr>
              <a:t> </a:t>
            </a:r>
            <a:r>
              <a:rPr lang="en-US" sz="1200" dirty="0" err="1">
                <a:solidFill>
                  <a:schemeClr val="tx1"/>
                </a:solidFill>
              </a:rPr>
              <a:t>rencana</a:t>
            </a:r>
            <a:r>
              <a:rPr lang="en-US" sz="1200" dirty="0">
                <a:solidFill>
                  <a:schemeClr val="tx1"/>
                </a:solidFill>
              </a:rPr>
              <a:t>, WBP </a:t>
            </a:r>
            <a:r>
              <a:rPr lang="en-US" sz="1200" dirty="0" err="1">
                <a:solidFill>
                  <a:schemeClr val="tx1"/>
                </a:solidFill>
              </a:rPr>
              <a:t>membuatnya</a:t>
            </a:r>
            <a:r>
              <a:rPr lang="en-US" sz="1200" dirty="0">
                <a:solidFill>
                  <a:schemeClr val="tx1"/>
                </a:solidFill>
              </a:rPr>
              <a:t>, dan </a:t>
            </a:r>
            <a:r>
              <a:rPr lang="en-US" sz="1200" dirty="0" err="1">
                <a:solidFill>
                  <a:schemeClr val="tx1"/>
                </a:solidFill>
              </a:rPr>
              <a:t>dalam</a:t>
            </a:r>
            <a:r>
              <a:rPr lang="en-US" sz="1200" dirty="0">
                <a:solidFill>
                  <a:schemeClr val="tx1"/>
                </a:solidFill>
              </a:rPr>
              <a:t> </a:t>
            </a:r>
            <a:r>
              <a:rPr lang="en-US" sz="1200" dirty="0" err="1">
                <a:solidFill>
                  <a:schemeClr val="tx1"/>
                </a:solidFill>
              </a:rPr>
              <a:t>waktu</a:t>
            </a:r>
            <a:r>
              <a:rPr lang="en-US" sz="1200" dirty="0">
                <a:solidFill>
                  <a:schemeClr val="tx1"/>
                </a:solidFill>
              </a:rPr>
              <a:t> </a:t>
            </a:r>
            <a:r>
              <a:rPr lang="en-US" sz="1200" dirty="0" err="1">
                <a:solidFill>
                  <a:schemeClr val="tx1"/>
                </a:solidFill>
              </a:rPr>
              <a:t>kurang</a:t>
            </a:r>
            <a:r>
              <a:rPr lang="en-US" sz="1200" dirty="0">
                <a:solidFill>
                  <a:schemeClr val="tx1"/>
                </a:solidFill>
              </a:rPr>
              <a:t> </a:t>
            </a:r>
            <a:r>
              <a:rPr lang="en-US" sz="1200" dirty="0" err="1">
                <a:solidFill>
                  <a:schemeClr val="tx1"/>
                </a:solidFill>
              </a:rPr>
              <a:t>dari</a:t>
            </a:r>
            <a:r>
              <a:rPr lang="en-US" sz="1200" dirty="0">
                <a:solidFill>
                  <a:schemeClr val="tx1"/>
                </a:solidFill>
              </a:rPr>
              <a:t> 1 </a:t>
            </a:r>
            <a:r>
              <a:rPr lang="en-US" sz="1200" dirty="0" err="1">
                <a:solidFill>
                  <a:schemeClr val="tx1"/>
                </a:solidFill>
              </a:rPr>
              <a:t>hari</a:t>
            </a:r>
            <a:r>
              <a:rPr lang="en-US" sz="1200" dirty="0">
                <a:solidFill>
                  <a:schemeClr val="tx1"/>
                </a:solidFill>
              </a:rPr>
              <a:t> Anda </a:t>
            </a:r>
            <a:r>
              <a:rPr lang="en-US" sz="1200" dirty="0" err="1">
                <a:solidFill>
                  <a:schemeClr val="tx1"/>
                </a:solidFill>
              </a:rPr>
              <a:t>mendapatkan</a:t>
            </a:r>
            <a:r>
              <a:rPr lang="en-US" sz="1200" dirty="0">
                <a:solidFill>
                  <a:schemeClr val="tx1"/>
                </a:solidFill>
              </a:rPr>
              <a:t> </a:t>
            </a:r>
            <a:r>
              <a:rPr lang="en-US" sz="1200" dirty="0" err="1">
                <a:solidFill>
                  <a:schemeClr val="tx1"/>
                </a:solidFill>
              </a:rPr>
              <a:t>tautan</a:t>
            </a:r>
            <a:r>
              <a:rPr lang="en-US" sz="1200" dirty="0">
                <a:solidFill>
                  <a:schemeClr val="tx1"/>
                </a:solidFill>
              </a:rPr>
              <a:t> </a:t>
            </a:r>
            <a:r>
              <a:rPr lang="en-US" sz="1200" dirty="0" err="1">
                <a:solidFill>
                  <a:schemeClr val="tx1"/>
                </a:solidFill>
              </a:rPr>
              <a:t>untuk</a:t>
            </a:r>
            <a:r>
              <a:rPr lang="en-US" sz="1200" dirty="0">
                <a:solidFill>
                  <a:schemeClr val="tx1"/>
                </a:solidFill>
              </a:rPr>
              <a:t> </a:t>
            </a:r>
            <a:r>
              <a:rPr lang="en-US" sz="1200" dirty="0" err="1">
                <a:solidFill>
                  <a:schemeClr val="tx1"/>
                </a:solidFill>
              </a:rPr>
              <a:t>mengunduh</a:t>
            </a:r>
            <a:r>
              <a:rPr lang="en-US" sz="1200" dirty="0">
                <a:solidFill>
                  <a:schemeClr val="tx1"/>
                </a:solidFill>
              </a:rPr>
              <a:t> </a:t>
            </a:r>
            <a:r>
              <a:rPr lang="en-US" sz="1200" dirty="0" err="1">
                <a:solidFill>
                  <a:schemeClr val="tx1"/>
                </a:solidFill>
              </a:rPr>
              <a:t>Rencana</a:t>
            </a:r>
            <a:r>
              <a:rPr lang="en-US" sz="1200" dirty="0">
                <a:solidFill>
                  <a:schemeClr val="tx1"/>
                </a:solidFill>
              </a:rPr>
              <a:t> </a:t>
            </a:r>
            <a:r>
              <a:rPr lang="en-US" sz="1200" dirty="0" err="1">
                <a:solidFill>
                  <a:schemeClr val="tx1"/>
                </a:solidFill>
              </a:rPr>
              <a:t>Bacaan</a:t>
            </a:r>
            <a:r>
              <a:rPr lang="en-US" sz="1200" dirty="0">
                <a:solidFill>
                  <a:schemeClr val="tx1"/>
                </a:solidFill>
              </a:rPr>
              <a:t> </a:t>
            </a:r>
            <a:r>
              <a:rPr lang="en-US" sz="1200" dirty="0" err="1">
                <a:solidFill>
                  <a:schemeClr val="tx1"/>
                </a:solidFill>
              </a:rPr>
              <a:t>Alkitab</a:t>
            </a:r>
            <a:r>
              <a:rPr lang="en-US" sz="1200" dirty="0">
                <a:solidFill>
                  <a:schemeClr val="tx1"/>
                </a:solidFill>
              </a:rPr>
              <a:t> GRATIS yang </a:t>
            </a:r>
            <a:r>
              <a:rPr lang="en-US" sz="1200" dirty="0" err="1">
                <a:solidFill>
                  <a:schemeClr val="tx1"/>
                </a:solidFill>
              </a:rPr>
              <a:t>dibuat</a:t>
            </a:r>
            <a:r>
              <a:rPr lang="en-US" sz="1200" dirty="0">
                <a:solidFill>
                  <a:schemeClr val="tx1"/>
                </a:solidFill>
              </a:rPr>
              <a:t> </a:t>
            </a:r>
            <a:r>
              <a:rPr lang="en-US" sz="1200" dirty="0" err="1">
                <a:solidFill>
                  <a:schemeClr val="tx1"/>
                </a:solidFill>
              </a:rPr>
              <a:t>khusus</a:t>
            </a:r>
            <a:r>
              <a:rPr lang="en-US" sz="1200" dirty="0">
                <a:solidFill>
                  <a:schemeClr val="tx1"/>
                </a:solidFill>
              </a:rPr>
              <a:t> </a:t>
            </a:r>
            <a:r>
              <a:rPr lang="en-US" sz="1200" dirty="0" err="1">
                <a:solidFill>
                  <a:schemeClr val="tx1"/>
                </a:solidFill>
              </a:rPr>
              <a:t>dengan</a:t>
            </a:r>
            <a:r>
              <a:rPr lang="en-US" sz="1200" dirty="0">
                <a:solidFill>
                  <a:schemeClr val="tx1"/>
                </a:solidFill>
              </a:rPr>
              <a:t> </a:t>
            </a:r>
            <a:r>
              <a:rPr lang="en-US" sz="1200" dirty="0" err="1">
                <a:solidFill>
                  <a:schemeClr val="tx1"/>
                </a:solidFill>
              </a:rPr>
              <a:t>atau</a:t>
            </a:r>
            <a:r>
              <a:rPr lang="en-US" sz="1200" dirty="0">
                <a:solidFill>
                  <a:schemeClr val="tx1"/>
                </a:solidFill>
              </a:rPr>
              <a:t> </a:t>
            </a:r>
            <a:r>
              <a:rPr lang="en-US" sz="1200" dirty="0" err="1">
                <a:solidFill>
                  <a:schemeClr val="tx1"/>
                </a:solidFill>
              </a:rPr>
              <a:t>tanpa</a:t>
            </a:r>
            <a:r>
              <a:rPr lang="en-US" sz="1200" dirty="0">
                <a:solidFill>
                  <a:schemeClr val="tx1"/>
                </a:solidFill>
              </a:rPr>
              <a:t> kitab </a:t>
            </a:r>
            <a:r>
              <a:rPr lang="en-US" sz="1200" dirty="0" err="1">
                <a:solidFill>
                  <a:schemeClr val="tx1"/>
                </a:solidFill>
              </a:rPr>
              <a:t>suci</a:t>
            </a:r>
            <a:r>
              <a:rPr lang="en-US" sz="1200" dirty="0">
                <a:solidFill>
                  <a:schemeClr val="tx1"/>
                </a:solidFill>
              </a:rPr>
              <a:t>.  </a:t>
            </a:r>
            <a:r>
              <a:rPr lang="en-US" sz="1200" dirty="0" err="1">
                <a:solidFill>
                  <a:schemeClr val="tx1"/>
                </a:solidFill>
              </a:rPr>
              <a:t>Apakah</a:t>
            </a:r>
            <a:r>
              <a:rPr lang="en-US" sz="1200" dirty="0">
                <a:solidFill>
                  <a:schemeClr val="tx1"/>
                </a:solidFill>
              </a:rPr>
              <a:t> kami </a:t>
            </a:r>
            <a:r>
              <a:rPr lang="en-US" sz="1200" dirty="0" err="1">
                <a:solidFill>
                  <a:schemeClr val="tx1"/>
                </a:solidFill>
              </a:rPr>
              <a:t>menyebutkan</a:t>
            </a:r>
            <a:r>
              <a:rPr lang="en-US" sz="1200" dirty="0">
                <a:solidFill>
                  <a:schemeClr val="tx1"/>
                </a:solidFill>
              </a:rPr>
              <a:t> </a:t>
            </a:r>
            <a:r>
              <a:rPr lang="en-US" sz="1200" dirty="0" err="1">
                <a:solidFill>
                  <a:schemeClr val="tx1"/>
                </a:solidFill>
              </a:rPr>
              <a:t>semuanya</a:t>
            </a:r>
            <a:r>
              <a:rPr lang="en-US" sz="1200" dirty="0">
                <a:solidFill>
                  <a:schemeClr val="tx1"/>
                </a:solidFill>
              </a:rPr>
              <a:t> GRATIS!</a:t>
            </a:r>
            <a:endParaRPr lang="en-US" sz="1200" dirty="0"/>
          </a:p>
        </p:txBody>
      </p:sp>
      <p:cxnSp>
        <p:nvCxnSpPr>
          <p:cNvPr id="58" name="Straight Arrow Connector 57">
            <a:extLst>
              <a:ext uri="{FF2B5EF4-FFF2-40B4-BE49-F238E27FC236}">
                <a16:creationId xmlns:a16="http://schemas.microsoft.com/office/drawing/2014/main" id="{90756889-93FF-4700-82A3-156AC089886A}"/>
              </a:ext>
            </a:extLst>
          </p:cNvPr>
          <p:cNvCxnSpPr>
            <a:cxnSpLocks/>
            <a:endCxn id="26" idx="1"/>
          </p:cNvCxnSpPr>
          <p:nvPr/>
        </p:nvCxnSpPr>
        <p:spPr>
          <a:xfrm>
            <a:off x="9372720" y="1421578"/>
            <a:ext cx="1186419" cy="14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600C5535-D3CC-4A26-8CF9-A8C4506CFC20}"/>
              </a:ext>
            </a:extLst>
          </p:cNvPr>
          <p:cNvCxnSpPr>
            <a:cxnSpLocks/>
          </p:cNvCxnSpPr>
          <p:nvPr/>
        </p:nvCxnSpPr>
        <p:spPr>
          <a:xfrm>
            <a:off x="10176581" y="2692212"/>
            <a:ext cx="410556" cy="249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85A545C-B14F-4D8A-8DAB-C1C3E2714541}"/>
              </a:ext>
            </a:extLst>
          </p:cNvPr>
          <p:cNvSpPr/>
          <p:nvPr/>
        </p:nvSpPr>
        <p:spPr>
          <a:xfrm>
            <a:off x="1066803" y="3295339"/>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101" name="Rectangle 100">
            <a:extLst>
              <a:ext uri="{FF2B5EF4-FFF2-40B4-BE49-F238E27FC236}">
                <a16:creationId xmlns:a16="http://schemas.microsoft.com/office/drawing/2014/main" id="{73F05AE0-844E-48C4-83E1-45C7E6040743}"/>
              </a:ext>
            </a:extLst>
          </p:cNvPr>
          <p:cNvSpPr/>
          <p:nvPr/>
        </p:nvSpPr>
        <p:spPr>
          <a:xfrm>
            <a:off x="5340221" y="3332657"/>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102" name="Rectangle 101">
            <a:extLst>
              <a:ext uri="{FF2B5EF4-FFF2-40B4-BE49-F238E27FC236}">
                <a16:creationId xmlns:a16="http://schemas.microsoft.com/office/drawing/2014/main" id="{E8D90312-74C4-43BA-9E14-D5A31174EEAC}"/>
              </a:ext>
            </a:extLst>
          </p:cNvPr>
          <p:cNvSpPr/>
          <p:nvPr/>
        </p:nvSpPr>
        <p:spPr>
          <a:xfrm>
            <a:off x="3312121" y="4035834"/>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cxnSp>
        <p:nvCxnSpPr>
          <p:cNvPr id="107" name="Connector: Elbow 106">
            <a:extLst>
              <a:ext uri="{FF2B5EF4-FFF2-40B4-BE49-F238E27FC236}">
                <a16:creationId xmlns:a16="http://schemas.microsoft.com/office/drawing/2014/main" id="{FC16EE73-F35C-49B3-B5B6-02AA810616D3}"/>
              </a:ext>
            </a:extLst>
          </p:cNvPr>
          <p:cNvCxnSpPr>
            <a:cxnSpLocks/>
            <a:stCxn id="57" idx="2"/>
          </p:cNvCxnSpPr>
          <p:nvPr/>
        </p:nvCxnSpPr>
        <p:spPr>
          <a:xfrm rot="16200000" flipH="1">
            <a:off x="642672" y="3281247"/>
            <a:ext cx="1664741" cy="84597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2FED51BE-3B38-49F1-8C2E-F3E10969A789}"/>
              </a:ext>
            </a:extLst>
          </p:cNvPr>
          <p:cNvCxnSpPr>
            <a:cxnSpLocks/>
            <a:stCxn id="36" idx="2"/>
            <a:endCxn id="46" idx="0"/>
          </p:cNvCxnSpPr>
          <p:nvPr/>
        </p:nvCxnSpPr>
        <p:spPr>
          <a:xfrm rot="16200000" flipH="1">
            <a:off x="2869280" y="3932065"/>
            <a:ext cx="537452" cy="74499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Connector: Elbow 121">
            <a:extLst>
              <a:ext uri="{FF2B5EF4-FFF2-40B4-BE49-F238E27FC236}">
                <a16:creationId xmlns:a16="http://schemas.microsoft.com/office/drawing/2014/main" id="{D74091AA-53CB-4DBC-9EF4-C97775319DAB}"/>
              </a:ext>
            </a:extLst>
          </p:cNvPr>
          <p:cNvCxnSpPr>
            <a:cxnSpLocks/>
            <a:stCxn id="10" idx="2"/>
            <a:endCxn id="17" idx="0"/>
          </p:cNvCxnSpPr>
          <p:nvPr/>
        </p:nvCxnSpPr>
        <p:spPr>
          <a:xfrm rot="5400000">
            <a:off x="7731758" y="1499304"/>
            <a:ext cx="410592" cy="99254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Connector: Elbow 123">
            <a:extLst>
              <a:ext uri="{FF2B5EF4-FFF2-40B4-BE49-F238E27FC236}">
                <a16:creationId xmlns:a16="http://schemas.microsoft.com/office/drawing/2014/main" id="{784EA9DD-0787-4C8C-B210-4443E0CB625E}"/>
              </a:ext>
            </a:extLst>
          </p:cNvPr>
          <p:cNvCxnSpPr>
            <a:stCxn id="26" idx="2"/>
            <a:endCxn id="55" idx="0"/>
          </p:cNvCxnSpPr>
          <p:nvPr/>
        </p:nvCxnSpPr>
        <p:spPr>
          <a:xfrm rot="5400000">
            <a:off x="10155406" y="1076868"/>
            <a:ext cx="409680" cy="18656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8" name="Connector: Elbow 127">
            <a:extLst>
              <a:ext uri="{FF2B5EF4-FFF2-40B4-BE49-F238E27FC236}">
                <a16:creationId xmlns:a16="http://schemas.microsoft.com/office/drawing/2014/main" id="{DA598EC9-8546-48ED-AFF0-6334D14D4F58}"/>
              </a:ext>
            </a:extLst>
          </p:cNvPr>
          <p:cNvCxnSpPr>
            <a:stCxn id="26" idx="2"/>
            <a:endCxn id="59" idx="0"/>
          </p:cNvCxnSpPr>
          <p:nvPr/>
        </p:nvCxnSpPr>
        <p:spPr>
          <a:xfrm rot="16200000" flipH="1">
            <a:off x="11115431" y="1982507"/>
            <a:ext cx="402225" cy="4693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A43284D4-899B-49F1-B420-96E58200646D}"/>
              </a:ext>
            </a:extLst>
          </p:cNvPr>
          <p:cNvSpPr/>
          <p:nvPr/>
        </p:nvSpPr>
        <p:spPr>
          <a:xfrm>
            <a:off x="11307916" y="1833185"/>
            <a:ext cx="661687"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Tidak</a:t>
            </a:r>
            <a:endParaRPr lang="en-US" sz="1200" dirty="0">
              <a:solidFill>
                <a:schemeClr val="tx1"/>
              </a:solidFill>
            </a:endParaRPr>
          </a:p>
        </p:txBody>
      </p:sp>
      <p:sp>
        <p:nvSpPr>
          <p:cNvPr id="134" name="Rectangle 133">
            <a:extLst>
              <a:ext uri="{FF2B5EF4-FFF2-40B4-BE49-F238E27FC236}">
                <a16:creationId xmlns:a16="http://schemas.microsoft.com/office/drawing/2014/main" id="{A22B5532-94EC-4A66-8531-002BF01C3015}"/>
              </a:ext>
            </a:extLst>
          </p:cNvPr>
          <p:cNvSpPr/>
          <p:nvPr/>
        </p:nvSpPr>
        <p:spPr>
          <a:xfrm>
            <a:off x="7460839" y="3525817"/>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Ya</a:t>
            </a:r>
          </a:p>
        </p:txBody>
      </p:sp>
      <p:sp>
        <p:nvSpPr>
          <p:cNvPr id="63" name="Rectangle 62">
            <a:extLst>
              <a:ext uri="{FF2B5EF4-FFF2-40B4-BE49-F238E27FC236}">
                <a16:creationId xmlns:a16="http://schemas.microsoft.com/office/drawing/2014/main" id="{84378D6A-7323-430F-AB72-CE4A9AB97E3E}"/>
              </a:ext>
            </a:extLst>
          </p:cNvPr>
          <p:cNvSpPr/>
          <p:nvPr/>
        </p:nvSpPr>
        <p:spPr>
          <a:xfrm>
            <a:off x="3584657" y="3302782"/>
            <a:ext cx="1383585"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200" dirty="0">
                <a:solidFill>
                  <a:schemeClr val="tx1"/>
                </a:solidFill>
              </a:rPr>
              <a:t>Rencana termasuk tulisan suci terlalu mahal?</a:t>
            </a:r>
            <a:endParaRPr lang="en-US" sz="1200" dirty="0">
              <a:solidFill>
                <a:schemeClr val="tx1"/>
              </a:solidFill>
            </a:endParaRPr>
          </a:p>
        </p:txBody>
      </p:sp>
      <p:cxnSp>
        <p:nvCxnSpPr>
          <p:cNvPr id="19" name="Connector: Elbow 18">
            <a:extLst>
              <a:ext uri="{FF2B5EF4-FFF2-40B4-BE49-F238E27FC236}">
                <a16:creationId xmlns:a16="http://schemas.microsoft.com/office/drawing/2014/main" id="{52647C22-3073-4AE4-AD2C-C258DAE360F1}"/>
              </a:ext>
            </a:extLst>
          </p:cNvPr>
          <p:cNvCxnSpPr>
            <a:cxnSpLocks/>
            <a:stCxn id="31" idx="2"/>
            <a:endCxn id="36" idx="0"/>
          </p:cNvCxnSpPr>
          <p:nvPr/>
        </p:nvCxnSpPr>
        <p:spPr>
          <a:xfrm rot="5400000">
            <a:off x="2764780" y="2873543"/>
            <a:ext cx="425621" cy="4241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837C6AF1-E662-4051-AF3C-5D305AE64699}"/>
              </a:ext>
            </a:extLst>
          </p:cNvPr>
          <p:cNvCxnSpPr>
            <a:cxnSpLocks/>
            <a:stCxn id="31" idx="2"/>
            <a:endCxn id="63" idx="0"/>
          </p:cNvCxnSpPr>
          <p:nvPr/>
        </p:nvCxnSpPr>
        <p:spPr>
          <a:xfrm rot="16200000" flipH="1">
            <a:off x="3518074" y="2544405"/>
            <a:ext cx="429971" cy="10867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D077B12A-0562-44FF-9312-125339C9B57B}"/>
              </a:ext>
            </a:extLst>
          </p:cNvPr>
          <p:cNvCxnSpPr>
            <a:cxnSpLocks/>
            <a:stCxn id="63" idx="2"/>
            <a:endCxn id="46" idx="0"/>
          </p:cNvCxnSpPr>
          <p:nvPr/>
        </p:nvCxnSpPr>
        <p:spPr>
          <a:xfrm rot="5400000">
            <a:off x="3626925" y="3923761"/>
            <a:ext cx="533102" cy="76594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C9C8533A-C8B8-4F47-AAEC-B1F09B0C9C36}"/>
              </a:ext>
            </a:extLst>
          </p:cNvPr>
          <p:cNvCxnSpPr>
            <a:cxnSpLocks/>
            <a:stCxn id="28" idx="1"/>
            <a:endCxn id="40" idx="3"/>
          </p:cNvCxnSpPr>
          <p:nvPr/>
        </p:nvCxnSpPr>
        <p:spPr>
          <a:xfrm rot="10800000" flipV="1">
            <a:off x="1762098" y="1212663"/>
            <a:ext cx="581601" cy="20891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44535CB1-9F20-40DC-B38E-278017D70539}"/>
              </a:ext>
            </a:extLst>
          </p:cNvPr>
          <p:cNvCxnSpPr>
            <a:cxnSpLocks/>
            <a:stCxn id="31" idx="1"/>
            <a:endCxn id="57" idx="3"/>
          </p:cNvCxnSpPr>
          <p:nvPr/>
        </p:nvCxnSpPr>
        <p:spPr>
          <a:xfrm rot="10800000" flipV="1">
            <a:off x="1898026" y="2417474"/>
            <a:ext cx="445672" cy="1222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3D199E4C-4DAB-44DC-BDAC-56D9542165E7}"/>
              </a:ext>
            </a:extLst>
          </p:cNvPr>
          <p:cNvCxnSpPr>
            <a:cxnSpLocks/>
            <a:stCxn id="31" idx="3"/>
            <a:endCxn id="45" idx="1"/>
          </p:cNvCxnSpPr>
          <p:nvPr/>
        </p:nvCxnSpPr>
        <p:spPr>
          <a:xfrm>
            <a:off x="4035637" y="2417474"/>
            <a:ext cx="405497" cy="3668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Connector: Elbow 84">
            <a:extLst>
              <a:ext uri="{FF2B5EF4-FFF2-40B4-BE49-F238E27FC236}">
                <a16:creationId xmlns:a16="http://schemas.microsoft.com/office/drawing/2014/main" id="{B1F74958-81F1-43F4-BE9B-252DF55374B0}"/>
              </a:ext>
            </a:extLst>
          </p:cNvPr>
          <p:cNvCxnSpPr>
            <a:cxnSpLocks/>
            <a:stCxn id="28" idx="2"/>
            <a:endCxn id="31" idx="0"/>
          </p:cNvCxnSpPr>
          <p:nvPr/>
        </p:nvCxnSpPr>
        <p:spPr>
          <a:xfrm rot="5400000">
            <a:off x="3148301" y="1718022"/>
            <a:ext cx="285482" cy="20274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044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A4FD-0E46-4D5B-96A9-B13B65F52451}"/>
              </a:ext>
            </a:extLst>
          </p:cNvPr>
          <p:cNvSpPr>
            <a:spLocks noGrp="1"/>
          </p:cNvSpPr>
          <p:nvPr>
            <p:ph type="title"/>
          </p:nvPr>
        </p:nvSpPr>
        <p:spPr/>
        <p:txBody>
          <a:bodyPr/>
          <a:lstStyle/>
          <a:p>
            <a:r>
              <a:rPr lang="en-US" dirty="0" err="1"/>
              <a:t>Selamat</a:t>
            </a:r>
            <a:r>
              <a:rPr lang="en-US" dirty="0"/>
              <a:t> </a:t>
            </a:r>
            <a:r>
              <a:rPr lang="en-US" dirty="0" err="1"/>
              <a:t>datang</a:t>
            </a:r>
            <a:r>
              <a:rPr lang="en-US" dirty="0"/>
              <a:t> di World Bible Plans</a:t>
            </a:r>
          </a:p>
        </p:txBody>
      </p:sp>
      <p:sp>
        <p:nvSpPr>
          <p:cNvPr id="3" name="Content Placeholder 2">
            <a:extLst>
              <a:ext uri="{FF2B5EF4-FFF2-40B4-BE49-F238E27FC236}">
                <a16:creationId xmlns:a16="http://schemas.microsoft.com/office/drawing/2014/main" id="{A200F949-F3AD-4789-ABFA-5D7D3668A4E8}"/>
              </a:ext>
            </a:extLst>
          </p:cNvPr>
          <p:cNvSpPr>
            <a:spLocks noGrp="1"/>
          </p:cNvSpPr>
          <p:nvPr>
            <p:ph idx="1"/>
          </p:nvPr>
        </p:nvSpPr>
        <p:spPr/>
        <p:txBody>
          <a:bodyPr/>
          <a:lstStyle/>
          <a:p>
            <a:r>
              <a:rPr lang="en-US" dirty="0" err="1"/>
              <a:t>Instruksi</a:t>
            </a:r>
            <a:r>
              <a:rPr lang="en-US" dirty="0"/>
              <a:t> </a:t>
            </a:r>
            <a:r>
              <a:rPr lang="en-US" dirty="0" err="1"/>
              <a:t>langkah</a:t>
            </a:r>
            <a:r>
              <a:rPr lang="en-US" dirty="0"/>
              <a:t> demi </a:t>
            </a:r>
            <a:r>
              <a:rPr lang="en-US" dirty="0" err="1"/>
              <a:t>langkah</a:t>
            </a:r>
            <a:r>
              <a:rPr lang="en-US" dirty="0"/>
              <a:t> </a:t>
            </a:r>
            <a:r>
              <a:rPr lang="en-US" dirty="0" err="1"/>
              <a:t>mudah</a:t>
            </a:r>
            <a:r>
              <a:rPr lang="en-US" dirty="0"/>
              <a:t> </a:t>
            </a:r>
            <a:r>
              <a:rPr lang="en-US" dirty="0" err="1"/>
              <a:t>diikuti</a:t>
            </a:r>
            <a:r>
              <a:rPr lang="en-US" dirty="0"/>
              <a:t>, </a:t>
            </a:r>
            <a:r>
              <a:rPr lang="en-US" dirty="0" err="1"/>
              <a:t>dalam</a:t>
            </a:r>
            <a:r>
              <a:rPr lang="en-US" dirty="0"/>
              <a:t> format slide, </a:t>
            </a:r>
            <a:r>
              <a:rPr lang="en-US" dirty="0" err="1"/>
              <a:t>untuk</a:t>
            </a:r>
            <a:r>
              <a:rPr lang="en-US" dirty="0"/>
              <a:t> </a:t>
            </a:r>
            <a:r>
              <a:rPr lang="en-US" dirty="0" err="1"/>
              <a:t>membuat</a:t>
            </a:r>
            <a:r>
              <a:rPr lang="en-US" dirty="0"/>
              <a:t> </a:t>
            </a:r>
            <a:r>
              <a:rPr lang="en-US" dirty="0" err="1"/>
              <a:t>Rencana</a:t>
            </a:r>
            <a:r>
              <a:rPr lang="en-US" dirty="0"/>
              <a:t> </a:t>
            </a:r>
            <a:r>
              <a:rPr lang="en-US" dirty="0" err="1"/>
              <a:t>Membaca</a:t>
            </a:r>
            <a:r>
              <a:rPr lang="en-US" dirty="0"/>
              <a:t> </a:t>
            </a:r>
            <a:r>
              <a:rPr lang="en-US" dirty="0" err="1"/>
              <a:t>Alkitab</a:t>
            </a:r>
            <a:r>
              <a:rPr lang="en-US" dirty="0"/>
              <a:t> </a:t>
            </a:r>
            <a:r>
              <a:rPr lang="en-US" dirty="0" err="1"/>
              <a:t>khusus</a:t>
            </a:r>
            <a:r>
              <a:rPr lang="en-US" dirty="0"/>
              <a:t> Anda.</a:t>
            </a:r>
          </a:p>
        </p:txBody>
      </p:sp>
    </p:spTree>
    <p:extLst>
      <p:ext uri="{BB962C8B-B14F-4D97-AF65-F5344CB8AC3E}">
        <p14:creationId xmlns:p14="http://schemas.microsoft.com/office/powerpoint/2010/main" val="121612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1C12B4-CE1A-4E94-9295-94611A8BD76C}"/>
              </a:ext>
            </a:extLst>
          </p:cNvPr>
          <p:cNvPicPr>
            <a:picLocks noChangeAspect="1"/>
          </p:cNvPicPr>
          <p:nvPr/>
        </p:nvPicPr>
        <p:blipFill rotWithShape="1">
          <a:blip r:embed="rId2"/>
          <a:srcRect l="2314" t="14003" r="12793" b="56309"/>
          <a:stretch/>
        </p:blipFill>
        <p:spPr>
          <a:xfrm>
            <a:off x="382621" y="1733893"/>
            <a:ext cx="11372644" cy="2137715"/>
          </a:xfrm>
          <a:prstGeom prst="rect">
            <a:avLst/>
          </a:prstGeom>
        </p:spPr>
      </p:pic>
      <p:sp>
        <p:nvSpPr>
          <p:cNvPr id="2" name="Title 1">
            <a:extLst>
              <a:ext uri="{FF2B5EF4-FFF2-40B4-BE49-F238E27FC236}">
                <a16:creationId xmlns:a16="http://schemas.microsoft.com/office/drawing/2014/main" id="{BFE4F72B-BFE6-4A6A-BC07-2CE6F0EE3B32}"/>
              </a:ext>
            </a:extLst>
          </p:cNvPr>
          <p:cNvSpPr>
            <a:spLocks noGrp="1"/>
          </p:cNvSpPr>
          <p:nvPr>
            <p:ph type="title"/>
          </p:nvPr>
        </p:nvSpPr>
        <p:spPr>
          <a:xfrm>
            <a:off x="1955260" y="624110"/>
            <a:ext cx="9854119" cy="1280890"/>
          </a:xfrm>
        </p:spPr>
        <p:txBody>
          <a:bodyPr>
            <a:normAutofit/>
          </a:bodyPr>
          <a:lstStyle/>
          <a:p>
            <a:r>
              <a:rPr lang="fi-FI" sz="3200" dirty="0"/>
              <a:t>Navigasikan ke halaman Permintaan eBook</a:t>
            </a:r>
            <a:endParaRPr lang="en-US" sz="3200" dirty="0"/>
          </a:p>
        </p:txBody>
      </p:sp>
      <p:sp>
        <p:nvSpPr>
          <p:cNvPr id="8" name="Oval 7">
            <a:extLst>
              <a:ext uri="{FF2B5EF4-FFF2-40B4-BE49-F238E27FC236}">
                <a16:creationId xmlns:a16="http://schemas.microsoft.com/office/drawing/2014/main" id="{38D18B98-7141-46B5-929E-5842F180E65C}"/>
              </a:ext>
            </a:extLst>
          </p:cNvPr>
          <p:cNvSpPr/>
          <p:nvPr/>
        </p:nvSpPr>
        <p:spPr>
          <a:xfrm>
            <a:off x="6734063" y="1841509"/>
            <a:ext cx="911206" cy="5672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A674D73E-EBEA-458D-BA8D-7E9FD2147537}"/>
              </a:ext>
            </a:extLst>
          </p:cNvPr>
          <p:cNvCxnSpPr>
            <a:cxnSpLocks/>
            <a:endCxn id="8" idx="7"/>
          </p:cNvCxnSpPr>
          <p:nvPr/>
        </p:nvCxnSpPr>
        <p:spPr>
          <a:xfrm flipH="1">
            <a:off x="7511826" y="1231909"/>
            <a:ext cx="485888" cy="692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2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9699-D8FD-4182-9B63-37A2D09BC09F}"/>
              </a:ext>
            </a:extLst>
          </p:cNvPr>
          <p:cNvSpPr>
            <a:spLocks noGrp="1"/>
          </p:cNvSpPr>
          <p:nvPr>
            <p:ph type="title"/>
          </p:nvPr>
        </p:nvSpPr>
        <p:spPr>
          <a:xfrm>
            <a:off x="2208179" y="119008"/>
            <a:ext cx="9296433" cy="525421"/>
          </a:xfrm>
        </p:spPr>
        <p:txBody>
          <a:bodyPr>
            <a:normAutofit fontScale="90000"/>
          </a:bodyPr>
          <a:lstStyle/>
          <a:p>
            <a:r>
              <a:rPr lang="sv-SE" sz="2000" dirty="0"/>
              <a:t>Ini adalah Formulir Permintaan – Kami akan membahasnya dalam slide berikut</a:t>
            </a:r>
            <a:endParaRPr lang="en-US" sz="2000" dirty="0"/>
          </a:p>
        </p:txBody>
      </p:sp>
      <p:pic>
        <p:nvPicPr>
          <p:cNvPr id="4" name="Picture 3">
            <a:extLst>
              <a:ext uri="{FF2B5EF4-FFF2-40B4-BE49-F238E27FC236}">
                <a16:creationId xmlns:a16="http://schemas.microsoft.com/office/drawing/2014/main" id="{4F7472B1-D328-421E-B9E5-6E1DE3BF65B8}"/>
              </a:ext>
            </a:extLst>
          </p:cNvPr>
          <p:cNvPicPr>
            <a:picLocks noChangeAspect="1"/>
          </p:cNvPicPr>
          <p:nvPr/>
        </p:nvPicPr>
        <p:blipFill rotWithShape="1">
          <a:blip r:embed="rId2"/>
          <a:srcRect l="32873" t="19792" r="33777" b="8511"/>
          <a:stretch/>
        </p:blipFill>
        <p:spPr>
          <a:xfrm>
            <a:off x="3761362" y="644429"/>
            <a:ext cx="5150073" cy="5950924"/>
          </a:xfrm>
          <a:prstGeom prst="rect">
            <a:avLst/>
          </a:prstGeom>
        </p:spPr>
      </p:pic>
    </p:spTree>
    <p:extLst>
      <p:ext uri="{BB962C8B-B14F-4D97-AF65-F5344CB8AC3E}">
        <p14:creationId xmlns:p14="http://schemas.microsoft.com/office/powerpoint/2010/main" val="1200190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114155"/>
            <a:ext cx="8911687" cy="606813"/>
          </a:xfrm>
        </p:spPr>
        <p:txBody>
          <a:bodyPr>
            <a:normAutofit/>
          </a:bodyPr>
          <a:lstStyle/>
          <a:p>
            <a:r>
              <a:rPr lang="en-US" sz="3200" dirty="0" err="1"/>
              <a:t>Mekanisme</a:t>
            </a:r>
            <a:r>
              <a:rPr lang="en-US" sz="3200" dirty="0"/>
              <a:t> </a:t>
            </a:r>
            <a:r>
              <a:rPr lang="en-US" sz="3200" dirty="0" err="1"/>
              <a:t>Bentuk</a:t>
            </a:r>
            <a:endParaRPr lang="en-US" sz="3200" dirty="0"/>
          </a:p>
        </p:txBody>
      </p:sp>
      <p:sp>
        <p:nvSpPr>
          <p:cNvPr id="4" name="Content Placeholder 2">
            <a:extLst>
              <a:ext uri="{FF2B5EF4-FFF2-40B4-BE49-F238E27FC236}">
                <a16:creationId xmlns:a16="http://schemas.microsoft.com/office/drawing/2014/main" id="{7DE6D06B-22AA-4FF8-8BD2-3584FEFFACFA}"/>
              </a:ext>
            </a:extLst>
          </p:cNvPr>
          <p:cNvSpPr>
            <a:spLocks noGrp="1"/>
          </p:cNvSpPr>
          <p:nvPr>
            <p:ph idx="1"/>
          </p:nvPr>
        </p:nvSpPr>
        <p:spPr>
          <a:xfrm>
            <a:off x="2592926" y="4229100"/>
            <a:ext cx="7784932" cy="2321310"/>
          </a:xfrm>
        </p:spPr>
        <p:txBody>
          <a:bodyPr>
            <a:normAutofit/>
          </a:bodyPr>
          <a:lstStyle/>
          <a:p>
            <a:r>
              <a:rPr lang="en-US" dirty="0" err="1"/>
              <a:t>Penting</a:t>
            </a:r>
            <a:r>
              <a:rPr lang="en-US" dirty="0"/>
              <a:t> </a:t>
            </a:r>
            <a:r>
              <a:rPr lang="en-US" dirty="0" err="1"/>
              <a:t>untuk</a:t>
            </a:r>
            <a:r>
              <a:rPr lang="en-US" dirty="0"/>
              <a:t> </a:t>
            </a:r>
            <a:r>
              <a:rPr lang="en-US" dirty="0" err="1"/>
              <a:t>mengisi</a:t>
            </a:r>
            <a:r>
              <a:rPr lang="en-US" dirty="0"/>
              <a:t> </a:t>
            </a:r>
            <a:r>
              <a:rPr lang="en-US" dirty="0" err="1"/>
              <a:t>formulir</a:t>
            </a:r>
            <a:r>
              <a:rPr lang="en-US" dirty="0"/>
              <a:t> </a:t>
            </a:r>
            <a:r>
              <a:rPr lang="en-US" dirty="0" err="1"/>
              <a:t>dari</a:t>
            </a:r>
            <a:r>
              <a:rPr lang="en-US" dirty="0"/>
              <a:t> </a:t>
            </a:r>
            <a:r>
              <a:rPr lang="en-US" dirty="0" err="1"/>
              <a:t>kiri</a:t>
            </a:r>
            <a:r>
              <a:rPr lang="en-US" dirty="0"/>
              <a:t> </a:t>
            </a:r>
            <a:r>
              <a:rPr lang="en-US" dirty="0" err="1"/>
              <a:t>ke</a:t>
            </a:r>
            <a:r>
              <a:rPr lang="en-US" dirty="0"/>
              <a:t> </a:t>
            </a:r>
            <a:r>
              <a:rPr lang="en-US" dirty="0" err="1"/>
              <a:t>kanan</a:t>
            </a:r>
            <a:r>
              <a:rPr lang="en-US" dirty="0"/>
              <a:t> dan </a:t>
            </a:r>
            <a:r>
              <a:rPr lang="en-US" dirty="0" err="1"/>
              <a:t>dari</a:t>
            </a:r>
            <a:r>
              <a:rPr lang="en-US" dirty="0"/>
              <a:t> </a:t>
            </a:r>
            <a:r>
              <a:rPr lang="en-US" dirty="0" err="1"/>
              <a:t>atas</a:t>
            </a:r>
            <a:r>
              <a:rPr lang="en-US" dirty="0"/>
              <a:t> </a:t>
            </a:r>
            <a:r>
              <a:rPr lang="en-US" dirty="0" err="1"/>
              <a:t>ke</a:t>
            </a:r>
            <a:r>
              <a:rPr lang="en-US" dirty="0"/>
              <a:t> </a:t>
            </a:r>
            <a:r>
              <a:rPr lang="en-US" dirty="0" err="1"/>
              <a:t>bawah</a:t>
            </a:r>
            <a:endParaRPr lang="en-US" u="sng" dirty="0"/>
          </a:p>
          <a:p>
            <a:pPr lvl="1"/>
            <a:r>
              <a:rPr lang="en-US" dirty="0"/>
              <a:t>Jika Anda </a:t>
            </a:r>
            <a:r>
              <a:rPr lang="en-US" dirty="0" err="1"/>
              <a:t>mengisi</a:t>
            </a:r>
            <a:r>
              <a:rPr lang="en-US" dirty="0"/>
              <a:t> </a:t>
            </a:r>
            <a:r>
              <a:rPr lang="en-US" dirty="0" err="1"/>
              <a:t>bagian</a:t>
            </a:r>
            <a:r>
              <a:rPr lang="en-US" dirty="0"/>
              <a:t> </a:t>
            </a:r>
            <a:r>
              <a:rPr lang="en-US" dirty="0" err="1"/>
              <a:t>formulir</a:t>
            </a:r>
            <a:r>
              <a:rPr lang="en-US" dirty="0"/>
              <a:t> </a:t>
            </a:r>
            <a:r>
              <a:rPr lang="en-US" dirty="0" err="1"/>
              <a:t>lalu</a:t>
            </a:r>
            <a:r>
              <a:rPr lang="en-US" dirty="0"/>
              <a:t> </a:t>
            </a:r>
            <a:r>
              <a:rPr lang="en-US" dirty="0" err="1"/>
              <a:t>mengubah</a:t>
            </a:r>
            <a:r>
              <a:rPr lang="en-US" dirty="0"/>
              <a:t> </a:t>
            </a:r>
            <a:r>
              <a:rPr lang="en-US" dirty="0" err="1"/>
              <a:t>kolom</a:t>
            </a:r>
            <a:r>
              <a:rPr lang="en-US" dirty="0"/>
              <a:t> yang </a:t>
            </a:r>
            <a:r>
              <a:rPr lang="en-US" dirty="0" err="1"/>
              <a:t>sudah</a:t>
            </a:r>
            <a:r>
              <a:rPr lang="en-US" dirty="0"/>
              <a:t> Anda </a:t>
            </a:r>
            <a:r>
              <a:rPr lang="en-US" dirty="0" err="1"/>
              <a:t>pilih</a:t>
            </a:r>
            <a:r>
              <a:rPr lang="en-US" dirty="0"/>
              <a:t>, </a:t>
            </a:r>
            <a:r>
              <a:rPr lang="en-US" dirty="0" err="1"/>
              <a:t>semua</a:t>
            </a:r>
            <a:r>
              <a:rPr lang="en-US" dirty="0"/>
              <a:t> </a:t>
            </a:r>
            <a:r>
              <a:rPr lang="en-US" dirty="0" err="1"/>
              <a:t>pilihan</a:t>
            </a:r>
            <a:r>
              <a:rPr lang="en-US" dirty="0"/>
              <a:t> </a:t>
            </a:r>
            <a:r>
              <a:rPr lang="en-US" dirty="0" err="1"/>
              <a:t>akan</a:t>
            </a:r>
            <a:r>
              <a:rPr lang="en-US" dirty="0"/>
              <a:t> </a:t>
            </a:r>
            <a:r>
              <a:rPr lang="en-US" dirty="0" err="1"/>
              <a:t>kembali</a:t>
            </a:r>
            <a:r>
              <a:rPr lang="en-US" dirty="0"/>
              <a:t> </a:t>
            </a:r>
            <a:r>
              <a:rPr lang="en-US" dirty="0" err="1"/>
              <a:t>ke</a:t>
            </a:r>
            <a:r>
              <a:rPr lang="en-US" dirty="0"/>
              <a:t> default dan Anda </a:t>
            </a:r>
            <a:r>
              <a:rPr lang="en-US" dirty="0" err="1"/>
              <a:t>akan</a:t>
            </a:r>
            <a:r>
              <a:rPr lang="en-US" dirty="0"/>
              <a:t> </a:t>
            </a:r>
            <a:r>
              <a:rPr lang="en-US" dirty="0" err="1"/>
              <a:t>kehilangan</a:t>
            </a:r>
            <a:r>
              <a:rPr lang="en-US" dirty="0"/>
              <a:t> </a:t>
            </a:r>
            <a:r>
              <a:rPr lang="en-US" dirty="0" err="1"/>
              <a:t>pilihan</a:t>
            </a:r>
            <a:r>
              <a:rPr lang="en-US" dirty="0"/>
              <a:t> yang </a:t>
            </a:r>
            <a:r>
              <a:rPr lang="en-US" dirty="0" err="1"/>
              <a:t>telah</a:t>
            </a:r>
            <a:r>
              <a:rPr lang="en-US" dirty="0"/>
              <a:t> Anda </a:t>
            </a:r>
            <a:r>
              <a:rPr lang="en-US" dirty="0" err="1"/>
              <a:t>buat</a:t>
            </a:r>
            <a:r>
              <a:rPr lang="en-US" dirty="0"/>
              <a:t>.</a:t>
            </a:r>
          </a:p>
          <a:p>
            <a:pPr lvl="2"/>
            <a:r>
              <a:rPr lang="en-US" dirty="0" err="1"/>
              <a:t>Misalnya</a:t>
            </a:r>
            <a:r>
              <a:rPr lang="en-US" dirty="0"/>
              <a:t>, </a:t>
            </a:r>
            <a:r>
              <a:rPr lang="en-US" dirty="0" err="1"/>
              <a:t>jika</a:t>
            </a:r>
            <a:r>
              <a:rPr lang="en-US" dirty="0"/>
              <a:t> Anda </a:t>
            </a:r>
            <a:r>
              <a:rPr lang="en-US" dirty="0" err="1"/>
              <a:t>memilih</a:t>
            </a:r>
            <a:r>
              <a:rPr lang="en-US" dirty="0"/>
              <a:t> </a:t>
            </a:r>
            <a:r>
              <a:rPr lang="en-US" dirty="0" err="1"/>
              <a:t>versi</a:t>
            </a:r>
            <a:r>
              <a:rPr lang="en-US" dirty="0"/>
              <a:t> dan </a:t>
            </a:r>
            <a:r>
              <a:rPr lang="en-US" dirty="0" err="1"/>
              <a:t>mengisi</a:t>
            </a:r>
            <a:r>
              <a:rPr lang="en-US" dirty="0"/>
              <a:t> </a:t>
            </a:r>
            <a:r>
              <a:rPr lang="en-US" dirty="0" err="1"/>
              <a:t>sisa</a:t>
            </a:r>
            <a:r>
              <a:rPr lang="en-US" dirty="0"/>
              <a:t> </a:t>
            </a:r>
            <a:r>
              <a:rPr lang="en-US" dirty="0" err="1"/>
              <a:t>formulir</a:t>
            </a:r>
            <a:r>
              <a:rPr lang="en-US" dirty="0"/>
              <a:t> </a:t>
            </a:r>
            <a:r>
              <a:rPr lang="en-US" dirty="0" err="1"/>
              <a:t>lalu</a:t>
            </a:r>
            <a:r>
              <a:rPr lang="en-US" dirty="0"/>
              <a:t> </a:t>
            </a:r>
            <a:r>
              <a:rPr lang="en-US" dirty="0" err="1"/>
              <a:t>kembali</a:t>
            </a:r>
            <a:r>
              <a:rPr lang="en-US" dirty="0"/>
              <a:t> </a:t>
            </a:r>
            <a:r>
              <a:rPr lang="en-US" dirty="0" err="1"/>
              <a:t>mengubah</a:t>
            </a:r>
            <a:r>
              <a:rPr lang="en-US" dirty="0"/>
              <a:t> </a:t>
            </a:r>
            <a:r>
              <a:rPr lang="en-US" dirty="0" err="1"/>
              <a:t>versinya</a:t>
            </a:r>
            <a:r>
              <a:rPr lang="en-US" dirty="0"/>
              <a:t>, Anda </a:t>
            </a:r>
            <a:r>
              <a:rPr lang="en-US" dirty="0" err="1"/>
              <a:t>harus</a:t>
            </a:r>
            <a:r>
              <a:rPr lang="en-US" dirty="0"/>
              <a:t> </a:t>
            </a:r>
            <a:r>
              <a:rPr lang="en-US" dirty="0" err="1"/>
              <a:t>mengisi</a:t>
            </a:r>
            <a:r>
              <a:rPr lang="en-US" dirty="0"/>
              <a:t> </a:t>
            </a:r>
            <a:r>
              <a:rPr lang="en-US" dirty="0" err="1"/>
              <a:t>semua</a:t>
            </a:r>
            <a:r>
              <a:rPr lang="en-US" dirty="0"/>
              <a:t> </a:t>
            </a:r>
            <a:r>
              <a:rPr lang="en-US" dirty="0" err="1"/>
              <a:t>kolom</a:t>
            </a:r>
            <a:r>
              <a:rPr lang="en-US" dirty="0"/>
              <a:t> </a:t>
            </a:r>
            <a:r>
              <a:rPr lang="en-US" dirty="0" err="1"/>
              <a:t>berikutnya</a:t>
            </a:r>
            <a:r>
              <a:rPr lang="en-US" dirty="0"/>
              <a:t> </a:t>
            </a:r>
            <a:r>
              <a:rPr lang="en-US" dirty="0" err="1"/>
              <a:t>lagi</a:t>
            </a:r>
            <a:endParaRPr lang="en-US" dirty="0"/>
          </a:p>
        </p:txBody>
      </p:sp>
      <p:pic>
        <p:nvPicPr>
          <p:cNvPr id="6" name="Picture 5">
            <a:extLst>
              <a:ext uri="{FF2B5EF4-FFF2-40B4-BE49-F238E27FC236}">
                <a16:creationId xmlns:a16="http://schemas.microsoft.com/office/drawing/2014/main" id="{F4ECECA7-5641-4F80-9FD3-9E53D6CC46F4}"/>
              </a:ext>
            </a:extLst>
          </p:cNvPr>
          <p:cNvPicPr>
            <a:picLocks noChangeAspect="1"/>
          </p:cNvPicPr>
          <p:nvPr/>
        </p:nvPicPr>
        <p:blipFill rotWithShape="1">
          <a:blip r:embed="rId2"/>
          <a:srcRect l="14601" t="29738" r="16942" b="39683"/>
          <a:stretch/>
        </p:blipFill>
        <p:spPr>
          <a:xfrm>
            <a:off x="1854740" y="1184342"/>
            <a:ext cx="9278207" cy="2227635"/>
          </a:xfrm>
          <a:prstGeom prst="rect">
            <a:avLst/>
          </a:prstGeom>
        </p:spPr>
      </p:pic>
    </p:spTree>
    <p:extLst>
      <p:ext uri="{BB962C8B-B14F-4D97-AF65-F5344CB8AC3E}">
        <p14:creationId xmlns:p14="http://schemas.microsoft.com/office/powerpoint/2010/main" val="282864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114155"/>
            <a:ext cx="8911687" cy="606813"/>
          </a:xfrm>
        </p:spPr>
        <p:txBody>
          <a:bodyPr>
            <a:normAutofit/>
          </a:bodyPr>
          <a:lstStyle/>
          <a:p>
            <a:r>
              <a:rPr lang="en-US" sz="3200" dirty="0" err="1"/>
              <a:t>Aturan</a:t>
            </a:r>
            <a:r>
              <a:rPr lang="en-US" sz="3200" dirty="0"/>
              <a:t> </a:t>
            </a:r>
            <a:r>
              <a:rPr lang="en-US" sz="3200" dirty="0" err="1"/>
              <a:t>Logis</a:t>
            </a:r>
            <a:r>
              <a:rPr lang="en-US" sz="3200" dirty="0"/>
              <a:t> </a:t>
            </a:r>
            <a:r>
              <a:rPr lang="en-US" sz="3200" dirty="0" err="1"/>
              <a:t>dari</a:t>
            </a:r>
            <a:r>
              <a:rPr lang="en-US" sz="3200" dirty="0"/>
              <a:t> </a:t>
            </a:r>
            <a:r>
              <a:rPr lang="en-US" sz="3200" dirty="0" err="1"/>
              <a:t>Bentuk</a:t>
            </a:r>
            <a:endParaRPr lang="en-US" sz="3200" dirty="0"/>
          </a:p>
        </p:txBody>
      </p:sp>
      <p:sp>
        <p:nvSpPr>
          <p:cNvPr id="4" name="Content Placeholder 2">
            <a:extLst>
              <a:ext uri="{FF2B5EF4-FFF2-40B4-BE49-F238E27FC236}">
                <a16:creationId xmlns:a16="http://schemas.microsoft.com/office/drawing/2014/main" id="{7DE6D06B-22AA-4FF8-8BD2-3584FEFFACFA}"/>
              </a:ext>
            </a:extLst>
          </p:cNvPr>
          <p:cNvSpPr>
            <a:spLocks noGrp="1"/>
          </p:cNvSpPr>
          <p:nvPr>
            <p:ph idx="1"/>
          </p:nvPr>
        </p:nvSpPr>
        <p:spPr>
          <a:xfrm>
            <a:off x="2592926" y="870438"/>
            <a:ext cx="7784932" cy="5679972"/>
          </a:xfrm>
        </p:spPr>
        <p:txBody>
          <a:bodyPr>
            <a:normAutofit/>
          </a:bodyPr>
          <a:lstStyle/>
          <a:p>
            <a:r>
              <a:rPr lang="en-US" dirty="0" err="1"/>
              <a:t>Tergantung</a:t>
            </a:r>
            <a:r>
              <a:rPr lang="en-US" dirty="0"/>
              <a:t> pada </a:t>
            </a:r>
            <a:r>
              <a:rPr lang="en-US" dirty="0" err="1"/>
              <a:t>pilihan</a:t>
            </a:r>
            <a:r>
              <a:rPr lang="en-US" dirty="0"/>
              <a:t> Anda, </a:t>
            </a:r>
            <a:r>
              <a:rPr lang="en-US" dirty="0" err="1"/>
              <a:t>beberapa</a:t>
            </a:r>
            <a:r>
              <a:rPr lang="en-US" dirty="0"/>
              <a:t> </a:t>
            </a:r>
            <a:r>
              <a:rPr lang="en-US" dirty="0" err="1"/>
              <a:t>pilihan</a:t>
            </a:r>
            <a:r>
              <a:rPr lang="en-US" dirty="0"/>
              <a:t> </a:t>
            </a:r>
            <a:r>
              <a:rPr lang="en-US" dirty="0" err="1"/>
              <a:t>akan</a:t>
            </a:r>
            <a:r>
              <a:rPr lang="en-US" dirty="0"/>
              <a:t> </a:t>
            </a:r>
            <a:r>
              <a:rPr lang="en-US" dirty="0" err="1"/>
              <a:t>menjadi</a:t>
            </a:r>
            <a:r>
              <a:rPr lang="en-US" dirty="0"/>
              <a:t> </a:t>
            </a:r>
            <a:r>
              <a:rPr lang="en-US" dirty="0" err="1"/>
              <a:t>tidak</a:t>
            </a:r>
            <a:r>
              <a:rPr lang="en-US" dirty="0"/>
              <a:t> </a:t>
            </a:r>
            <a:r>
              <a:rPr lang="en-US" dirty="0" err="1"/>
              <a:t>tersedia</a:t>
            </a:r>
            <a:endParaRPr lang="en-US" dirty="0"/>
          </a:p>
          <a:p>
            <a:pPr lvl="1"/>
            <a:r>
              <a:rPr lang="en-US" dirty="0" err="1"/>
              <a:t>Kadang-kadang</a:t>
            </a:r>
            <a:r>
              <a:rPr lang="en-US" dirty="0"/>
              <a:t> </a:t>
            </a:r>
            <a:r>
              <a:rPr lang="en-US" dirty="0" err="1"/>
              <a:t>seluruh</a:t>
            </a:r>
            <a:r>
              <a:rPr lang="en-US" dirty="0"/>
              <a:t> drop down</a:t>
            </a:r>
          </a:p>
          <a:p>
            <a:pPr lvl="1"/>
            <a:r>
              <a:rPr lang="en-US" dirty="0" err="1"/>
              <a:t>Kadang</a:t>
            </a:r>
            <a:r>
              <a:rPr lang="en-US" dirty="0"/>
              <a:t> </a:t>
            </a:r>
            <a:r>
              <a:rPr lang="en-US" dirty="0" err="1"/>
              <a:t>hanya</a:t>
            </a:r>
            <a:r>
              <a:rPr lang="en-US" dirty="0"/>
              <a:t> </a:t>
            </a:r>
            <a:r>
              <a:rPr lang="en-US" dirty="0" err="1"/>
              <a:t>pilihan</a:t>
            </a:r>
            <a:r>
              <a:rPr lang="en-US" dirty="0"/>
              <a:t> </a:t>
            </a:r>
            <a:r>
              <a:rPr lang="en-US" dirty="0" err="1"/>
              <a:t>dalam</a:t>
            </a:r>
            <a:r>
              <a:rPr lang="en-US" dirty="0"/>
              <a:t> menu dropdown</a:t>
            </a:r>
          </a:p>
          <a:p>
            <a:pPr lvl="2"/>
            <a:r>
              <a:rPr lang="en-US" dirty="0" err="1"/>
              <a:t>Misalnya</a:t>
            </a:r>
            <a:r>
              <a:rPr lang="en-US" dirty="0"/>
              <a:t>: Jika Anda </a:t>
            </a:r>
            <a:r>
              <a:rPr lang="en-US" dirty="0" err="1"/>
              <a:t>memilih</a:t>
            </a:r>
            <a:r>
              <a:rPr lang="en-US" dirty="0"/>
              <a:t> </a:t>
            </a:r>
            <a:r>
              <a:rPr lang="en-US" dirty="0" err="1"/>
              <a:t>versi</a:t>
            </a:r>
            <a:r>
              <a:rPr lang="en-US" dirty="0"/>
              <a:t> yang </a:t>
            </a:r>
            <a:r>
              <a:rPr lang="en-US" dirty="0" err="1"/>
              <a:t>dilindungi</a:t>
            </a:r>
            <a:r>
              <a:rPr lang="en-US" dirty="0"/>
              <a:t> </a:t>
            </a:r>
            <a:r>
              <a:rPr lang="en-US" dirty="0" err="1"/>
              <a:t>hak</a:t>
            </a:r>
            <a:r>
              <a:rPr lang="en-US" dirty="0"/>
              <a:t> </a:t>
            </a:r>
            <a:r>
              <a:rPr lang="en-US" dirty="0" err="1"/>
              <a:t>cipta</a:t>
            </a:r>
            <a:r>
              <a:rPr lang="en-US" dirty="0"/>
              <a:t>, kami </a:t>
            </a:r>
            <a:r>
              <a:rPr lang="en-US" dirty="0" err="1"/>
              <a:t>tidak</a:t>
            </a:r>
            <a:r>
              <a:rPr lang="en-US" dirty="0"/>
              <a:t> </a:t>
            </a:r>
            <a:r>
              <a:rPr lang="en-US" dirty="0" err="1"/>
              <a:t>dapat</a:t>
            </a:r>
            <a:r>
              <a:rPr lang="en-US" dirty="0"/>
              <a:t> </a:t>
            </a:r>
            <a:r>
              <a:rPr lang="en-US" dirty="0" err="1"/>
              <a:t>menyediakan</a:t>
            </a:r>
            <a:r>
              <a:rPr lang="en-US" dirty="0"/>
              <a:t> kitab </a:t>
            </a:r>
            <a:r>
              <a:rPr lang="en-US" dirty="0" err="1"/>
              <a:t>suci</a:t>
            </a:r>
            <a:r>
              <a:rPr lang="en-US" dirty="0"/>
              <a:t>, </a:t>
            </a:r>
            <a:r>
              <a:rPr lang="en-US" dirty="0" err="1"/>
              <a:t>hanya</a:t>
            </a:r>
            <a:r>
              <a:rPr lang="en-US" dirty="0"/>
              <a:t> </a:t>
            </a:r>
            <a:r>
              <a:rPr lang="en-US" dirty="0" err="1"/>
              <a:t>panduan</a:t>
            </a:r>
            <a:r>
              <a:rPr lang="en-US" dirty="0"/>
              <a:t>.</a:t>
            </a:r>
          </a:p>
          <a:p>
            <a:pPr lvl="3"/>
            <a:r>
              <a:rPr lang="en-US" dirty="0" err="1"/>
              <a:t>Pilih</a:t>
            </a:r>
            <a:r>
              <a:rPr lang="en-US" dirty="0"/>
              <a:t> </a:t>
            </a:r>
            <a:r>
              <a:rPr lang="en-US" dirty="0" err="1"/>
              <a:t>Pesan</a:t>
            </a:r>
            <a:r>
              <a:rPr lang="en-US" dirty="0"/>
              <a:t> </a:t>
            </a:r>
            <a:r>
              <a:rPr lang="en-US" dirty="0" err="1"/>
              <a:t>akan</a:t>
            </a:r>
            <a:r>
              <a:rPr lang="en-US" dirty="0"/>
              <a:t> </a:t>
            </a:r>
            <a:r>
              <a:rPr lang="en-US" dirty="0" err="1"/>
              <a:t>terkunci</a:t>
            </a:r>
            <a:endParaRPr lang="en-US" dirty="0"/>
          </a:p>
          <a:p>
            <a:pPr lvl="3"/>
            <a:r>
              <a:rPr lang="fi-FI" dirty="0"/>
              <a:t>Sertakan Kitab Suci akan dikunci</a:t>
            </a:r>
            <a:r>
              <a:rPr lang="en-US" dirty="0"/>
              <a:t> </a:t>
            </a:r>
          </a:p>
          <a:p>
            <a:pPr lvl="4"/>
            <a:r>
              <a:rPr lang="sv-SE" dirty="0"/>
              <a:t>Tidak. Hanya Berikan Panduan akan default</a:t>
            </a:r>
            <a:endParaRPr lang="en-US" dirty="0"/>
          </a:p>
          <a:p>
            <a:pPr lvl="3"/>
            <a:r>
              <a:rPr lang="nn-NO" dirty="0"/>
              <a:t>Sertakan Referensi Silang akan dikunci</a:t>
            </a:r>
            <a:endParaRPr lang="en-US" dirty="0"/>
          </a:p>
          <a:p>
            <a:pPr lvl="3"/>
            <a:r>
              <a:rPr lang="fi-FI" dirty="0"/>
              <a:t>Paragraf/Ayat Pilihan akan terkunci</a:t>
            </a:r>
            <a:endParaRPr lang="en-US" dirty="0"/>
          </a:p>
          <a:p>
            <a:pPr lvl="3"/>
            <a:r>
              <a:rPr lang="en-US" dirty="0"/>
              <a:t>Format eBook </a:t>
            </a:r>
            <a:r>
              <a:rPr lang="en-US" dirty="0" err="1"/>
              <a:t>Pilihan</a:t>
            </a:r>
            <a:r>
              <a:rPr lang="en-US" dirty="0"/>
              <a:t> </a:t>
            </a:r>
            <a:r>
              <a:rPr lang="en-US" dirty="0" err="1"/>
              <a:t>akan</a:t>
            </a:r>
            <a:r>
              <a:rPr lang="en-US" dirty="0"/>
              <a:t> </a:t>
            </a:r>
            <a:r>
              <a:rPr lang="en-US" dirty="0" err="1"/>
              <a:t>dikunci</a:t>
            </a:r>
            <a:endParaRPr lang="en-US" dirty="0"/>
          </a:p>
          <a:p>
            <a:pPr lvl="4"/>
            <a:r>
              <a:rPr lang="en-US" dirty="0"/>
              <a:t>PDF Chart </a:t>
            </a:r>
            <a:r>
              <a:rPr lang="en-US" dirty="0" err="1"/>
              <a:t>akan</a:t>
            </a:r>
            <a:r>
              <a:rPr lang="en-US" dirty="0"/>
              <a:t> default</a:t>
            </a:r>
          </a:p>
          <a:p>
            <a:pPr lvl="3"/>
            <a:r>
              <a:rPr lang="en-US" dirty="0"/>
              <a:t>Font </a:t>
            </a:r>
            <a:r>
              <a:rPr lang="en-US" dirty="0" err="1"/>
              <a:t>opsional</a:t>
            </a:r>
            <a:r>
              <a:rPr lang="en-US" dirty="0"/>
              <a:t> </a:t>
            </a:r>
            <a:r>
              <a:rPr lang="en-US" dirty="0" err="1"/>
              <a:t>untuk</a:t>
            </a:r>
            <a:r>
              <a:rPr lang="en-US" dirty="0"/>
              <a:t> </a:t>
            </a:r>
            <a:r>
              <a:rPr lang="en-US" dirty="0" err="1"/>
              <a:t>ayat-ayat</a:t>
            </a:r>
            <a:r>
              <a:rPr lang="en-US" dirty="0"/>
              <a:t> </a:t>
            </a:r>
            <a:r>
              <a:rPr lang="en-US" dirty="0" err="1"/>
              <a:t>tempat</a:t>
            </a:r>
            <a:r>
              <a:rPr lang="en-US" dirty="0"/>
              <a:t> </a:t>
            </a:r>
            <a:r>
              <a:rPr lang="en-US" dirty="0" err="1"/>
              <a:t>Yesus</a:t>
            </a:r>
            <a:r>
              <a:rPr lang="en-US" dirty="0"/>
              <a:t> </a:t>
            </a:r>
            <a:r>
              <a:rPr lang="en-US" dirty="0" err="1"/>
              <a:t>berbicara</a:t>
            </a:r>
            <a:r>
              <a:rPr lang="en-US" dirty="0"/>
              <a:t> </a:t>
            </a:r>
            <a:r>
              <a:rPr lang="en-US" dirty="0" err="1"/>
              <a:t>akan</a:t>
            </a:r>
            <a:r>
              <a:rPr lang="en-US" dirty="0"/>
              <a:t> </a:t>
            </a:r>
            <a:r>
              <a:rPr lang="en-US" dirty="0" err="1"/>
              <a:t>dikunci</a:t>
            </a:r>
            <a:endParaRPr lang="en-US" dirty="0"/>
          </a:p>
        </p:txBody>
      </p:sp>
    </p:spTree>
    <p:extLst>
      <p:ext uri="{BB962C8B-B14F-4D97-AF65-F5344CB8AC3E}">
        <p14:creationId xmlns:p14="http://schemas.microsoft.com/office/powerpoint/2010/main" val="608811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114155"/>
            <a:ext cx="8911687" cy="606813"/>
          </a:xfrm>
        </p:spPr>
        <p:txBody>
          <a:bodyPr>
            <a:normAutofit/>
          </a:bodyPr>
          <a:lstStyle/>
          <a:p>
            <a:r>
              <a:rPr lang="en-US" sz="3200" dirty="0" err="1"/>
              <a:t>Aturan</a:t>
            </a:r>
            <a:r>
              <a:rPr lang="en-US" sz="3200" dirty="0"/>
              <a:t> </a:t>
            </a:r>
            <a:r>
              <a:rPr lang="en-US" sz="3200" dirty="0" err="1"/>
              <a:t>Logis</a:t>
            </a:r>
            <a:r>
              <a:rPr lang="en-US" sz="3200" dirty="0"/>
              <a:t> </a:t>
            </a:r>
            <a:r>
              <a:rPr lang="en-US" sz="3200" dirty="0" err="1"/>
              <a:t>Bentuk</a:t>
            </a:r>
            <a:r>
              <a:rPr lang="en-US" sz="3200" dirty="0"/>
              <a:t> </a:t>
            </a:r>
            <a:r>
              <a:rPr lang="en-US" sz="3200" dirty="0" err="1"/>
              <a:t>Berlanjut</a:t>
            </a:r>
            <a:endParaRPr lang="en-US" sz="3200" dirty="0"/>
          </a:p>
        </p:txBody>
      </p:sp>
      <p:sp>
        <p:nvSpPr>
          <p:cNvPr id="4" name="Content Placeholder 2">
            <a:extLst>
              <a:ext uri="{FF2B5EF4-FFF2-40B4-BE49-F238E27FC236}">
                <a16:creationId xmlns:a16="http://schemas.microsoft.com/office/drawing/2014/main" id="{7DE6D06B-22AA-4FF8-8BD2-3584FEFFACFA}"/>
              </a:ext>
            </a:extLst>
          </p:cNvPr>
          <p:cNvSpPr>
            <a:spLocks noGrp="1"/>
          </p:cNvSpPr>
          <p:nvPr>
            <p:ph idx="1"/>
          </p:nvPr>
        </p:nvSpPr>
        <p:spPr>
          <a:xfrm>
            <a:off x="2592926" y="870438"/>
            <a:ext cx="7784932" cy="483577"/>
          </a:xfrm>
        </p:spPr>
        <p:txBody>
          <a:bodyPr>
            <a:normAutofit/>
          </a:bodyPr>
          <a:lstStyle/>
          <a:p>
            <a:r>
              <a:rPr lang="en-US" dirty="0" err="1"/>
              <a:t>Contoh</a:t>
            </a:r>
            <a:r>
              <a:rPr lang="en-US" dirty="0"/>
              <a:t> lain: Jika Anda </a:t>
            </a:r>
            <a:r>
              <a:rPr lang="en-US" dirty="0" err="1"/>
              <a:t>memilih</a:t>
            </a:r>
            <a:r>
              <a:rPr lang="en-US" dirty="0"/>
              <a:t> </a:t>
            </a:r>
            <a:r>
              <a:rPr lang="en-US" dirty="0" err="1"/>
              <a:t>tema</a:t>
            </a:r>
            <a:r>
              <a:rPr lang="en-US" dirty="0"/>
              <a:t> </a:t>
            </a:r>
            <a:r>
              <a:rPr lang="en-US" dirty="0" err="1"/>
              <a:t>dari</a:t>
            </a:r>
            <a:r>
              <a:rPr lang="en-US" dirty="0"/>
              <a:t> </a:t>
            </a:r>
            <a:r>
              <a:rPr lang="en-US" dirty="0" err="1"/>
              <a:t>grup</a:t>
            </a:r>
            <a:r>
              <a:rPr lang="en-US" dirty="0"/>
              <a:t> </a:t>
            </a:r>
            <a:r>
              <a:rPr lang="en-US" dirty="0" err="1"/>
              <a:t>kedua</a:t>
            </a:r>
            <a:r>
              <a:rPr lang="en-US" dirty="0"/>
              <a:t>...</a:t>
            </a:r>
          </a:p>
        </p:txBody>
      </p:sp>
      <p:sp>
        <p:nvSpPr>
          <p:cNvPr id="6" name="Content Placeholder 2">
            <a:extLst>
              <a:ext uri="{FF2B5EF4-FFF2-40B4-BE49-F238E27FC236}">
                <a16:creationId xmlns:a16="http://schemas.microsoft.com/office/drawing/2014/main" id="{41637832-6C9F-4C17-8DA2-A19F33F09A93}"/>
              </a:ext>
            </a:extLst>
          </p:cNvPr>
          <p:cNvSpPr txBox="1">
            <a:spLocks/>
          </p:cNvSpPr>
          <p:nvPr/>
        </p:nvSpPr>
        <p:spPr>
          <a:xfrm>
            <a:off x="2592926" y="5439503"/>
            <a:ext cx="7784932" cy="10990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Durasi</a:t>
            </a:r>
            <a:r>
              <a:rPr lang="en-US" dirty="0"/>
              <a:t> </a:t>
            </a:r>
            <a:r>
              <a:rPr lang="en-US" dirty="0" err="1"/>
              <a:t>bab</a:t>
            </a:r>
            <a:r>
              <a:rPr lang="en-US" dirty="0"/>
              <a:t> di drop down </a:t>
            </a:r>
            <a:r>
              <a:rPr lang="en-US" dirty="0" err="1"/>
              <a:t>Durasi</a:t>
            </a:r>
            <a:r>
              <a:rPr lang="en-US" dirty="0"/>
              <a:t> </a:t>
            </a:r>
            <a:r>
              <a:rPr lang="en-US" dirty="0" err="1"/>
              <a:t>akan</a:t>
            </a:r>
            <a:r>
              <a:rPr lang="en-US" dirty="0"/>
              <a:t> </a:t>
            </a:r>
            <a:r>
              <a:rPr lang="en-US" dirty="0" err="1"/>
              <a:t>menjadi</a:t>
            </a:r>
            <a:r>
              <a:rPr lang="en-US" dirty="0"/>
              <a:t> </a:t>
            </a:r>
            <a:r>
              <a:rPr lang="en-US" dirty="0" err="1"/>
              <a:t>abu-abu</a:t>
            </a:r>
            <a:r>
              <a:rPr lang="en-US" dirty="0"/>
              <a:t> dan </a:t>
            </a:r>
            <a:r>
              <a:rPr lang="en-US" dirty="0" err="1"/>
              <a:t>tidak</a:t>
            </a:r>
            <a:r>
              <a:rPr lang="en-US" dirty="0"/>
              <a:t> </a:t>
            </a:r>
            <a:r>
              <a:rPr lang="en-US" dirty="0" err="1"/>
              <a:t>dapat</a:t>
            </a:r>
            <a:r>
              <a:rPr lang="en-US" dirty="0"/>
              <a:t> </a:t>
            </a:r>
            <a:r>
              <a:rPr lang="en-US" dirty="0" err="1"/>
              <a:t>dipilih</a:t>
            </a:r>
            <a:r>
              <a:rPr lang="en-US" dirty="0"/>
              <a:t>.</a:t>
            </a:r>
          </a:p>
          <a:p>
            <a:r>
              <a:rPr lang="en-US" dirty="0" err="1"/>
              <a:t>Komentar</a:t>
            </a:r>
            <a:r>
              <a:rPr lang="en-US" dirty="0"/>
              <a:t> </a:t>
            </a:r>
            <a:r>
              <a:rPr lang="en-US" dirty="0" err="1"/>
              <a:t>akan</a:t>
            </a:r>
            <a:r>
              <a:rPr lang="en-US" dirty="0"/>
              <a:t> </a:t>
            </a:r>
            <a:r>
              <a:rPr lang="en-US" dirty="0" err="1"/>
              <a:t>dikunci</a:t>
            </a:r>
            <a:endParaRPr lang="en-US" dirty="0"/>
          </a:p>
        </p:txBody>
      </p:sp>
      <p:pic>
        <p:nvPicPr>
          <p:cNvPr id="7" name="Picture 6">
            <a:extLst>
              <a:ext uri="{FF2B5EF4-FFF2-40B4-BE49-F238E27FC236}">
                <a16:creationId xmlns:a16="http://schemas.microsoft.com/office/drawing/2014/main" id="{607EF440-42D3-4E1B-BF8F-13FBB3FE6DC8}"/>
              </a:ext>
            </a:extLst>
          </p:cNvPr>
          <p:cNvPicPr>
            <a:picLocks noChangeAspect="1"/>
          </p:cNvPicPr>
          <p:nvPr/>
        </p:nvPicPr>
        <p:blipFill rotWithShape="1">
          <a:blip r:embed="rId2"/>
          <a:srcRect t="5559" r="28703" b="13964"/>
          <a:stretch/>
        </p:blipFill>
        <p:spPr>
          <a:xfrm>
            <a:off x="2334638" y="1402552"/>
            <a:ext cx="4984903" cy="3968942"/>
          </a:xfrm>
          <a:prstGeom prst="rect">
            <a:avLst/>
          </a:prstGeom>
        </p:spPr>
      </p:pic>
      <p:pic>
        <p:nvPicPr>
          <p:cNvPr id="10" name="Picture 9">
            <a:extLst>
              <a:ext uri="{FF2B5EF4-FFF2-40B4-BE49-F238E27FC236}">
                <a16:creationId xmlns:a16="http://schemas.microsoft.com/office/drawing/2014/main" id="{1CE3C24A-0170-4A33-AC91-6922EF2FFEF6}"/>
              </a:ext>
            </a:extLst>
          </p:cNvPr>
          <p:cNvPicPr>
            <a:picLocks noChangeAspect="1"/>
          </p:cNvPicPr>
          <p:nvPr/>
        </p:nvPicPr>
        <p:blipFill>
          <a:blip r:embed="rId3"/>
          <a:stretch>
            <a:fillRect/>
          </a:stretch>
        </p:blipFill>
        <p:spPr>
          <a:xfrm>
            <a:off x="7942112" y="1397196"/>
            <a:ext cx="2378936" cy="4042307"/>
          </a:xfrm>
          <a:prstGeom prst="rect">
            <a:avLst/>
          </a:prstGeom>
        </p:spPr>
      </p:pic>
    </p:spTree>
    <p:extLst>
      <p:ext uri="{BB962C8B-B14F-4D97-AF65-F5344CB8AC3E}">
        <p14:creationId xmlns:p14="http://schemas.microsoft.com/office/powerpoint/2010/main" val="725494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114155"/>
            <a:ext cx="8911687" cy="606813"/>
          </a:xfrm>
        </p:spPr>
        <p:txBody>
          <a:bodyPr>
            <a:normAutofit/>
          </a:bodyPr>
          <a:lstStyle/>
          <a:p>
            <a:r>
              <a:rPr lang="en-US" sz="3200" dirty="0" err="1"/>
              <a:t>Aturan</a:t>
            </a:r>
            <a:r>
              <a:rPr lang="en-US" sz="3200" dirty="0"/>
              <a:t> </a:t>
            </a:r>
            <a:r>
              <a:rPr lang="en-US" sz="3200" dirty="0" err="1"/>
              <a:t>Logis</a:t>
            </a:r>
            <a:r>
              <a:rPr lang="en-US" sz="3200" dirty="0"/>
              <a:t> </a:t>
            </a:r>
            <a:r>
              <a:rPr lang="en-US" sz="3200" dirty="0" err="1"/>
              <a:t>Bentuk</a:t>
            </a:r>
            <a:r>
              <a:rPr lang="en-US" sz="3200" dirty="0"/>
              <a:t> </a:t>
            </a:r>
            <a:r>
              <a:rPr lang="en-US" sz="3200" dirty="0" err="1"/>
              <a:t>Berlanjut</a:t>
            </a:r>
            <a:endParaRPr lang="en-US" sz="3200" dirty="0"/>
          </a:p>
        </p:txBody>
      </p:sp>
      <p:sp>
        <p:nvSpPr>
          <p:cNvPr id="4" name="Content Placeholder 2">
            <a:extLst>
              <a:ext uri="{FF2B5EF4-FFF2-40B4-BE49-F238E27FC236}">
                <a16:creationId xmlns:a16="http://schemas.microsoft.com/office/drawing/2014/main" id="{7DE6D06B-22AA-4FF8-8BD2-3584FEFFACFA}"/>
              </a:ext>
            </a:extLst>
          </p:cNvPr>
          <p:cNvSpPr>
            <a:spLocks noGrp="1"/>
          </p:cNvSpPr>
          <p:nvPr>
            <p:ph idx="1"/>
          </p:nvPr>
        </p:nvSpPr>
        <p:spPr>
          <a:xfrm>
            <a:off x="2592926" y="870438"/>
            <a:ext cx="7784932" cy="5679972"/>
          </a:xfrm>
        </p:spPr>
        <p:txBody>
          <a:bodyPr>
            <a:normAutofit/>
          </a:bodyPr>
          <a:lstStyle/>
          <a:p>
            <a:r>
              <a:rPr lang="fi-FI" dirty="0"/>
              <a:t>Kadang-kadang, beberapa pilihan menentukan apakah pilihan lain terkunci</a:t>
            </a:r>
            <a:endParaRPr lang="en-US" dirty="0"/>
          </a:p>
          <a:p>
            <a:pPr lvl="1"/>
            <a:r>
              <a:rPr lang="en-US" dirty="0"/>
              <a:t>Agar </a:t>
            </a:r>
            <a:r>
              <a:rPr lang="en-US" dirty="0" err="1"/>
              <a:t>Komentar</a:t>
            </a:r>
            <a:r>
              <a:rPr lang="en-US" dirty="0"/>
              <a:t> </a:t>
            </a:r>
            <a:r>
              <a:rPr lang="en-US" dirty="0" err="1"/>
              <a:t>dapat</a:t>
            </a:r>
            <a:r>
              <a:rPr lang="en-US" dirty="0"/>
              <a:t> </a:t>
            </a:r>
            <a:r>
              <a:rPr lang="en-US" dirty="0" err="1"/>
              <a:t>dipilih</a:t>
            </a:r>
            <a:r>
              <a:rPr lang="en-US" dirty="0"/>
              <a:t>:</a:t>
            </a:r>
          </a:p>
          <a:p>
            <a:pPr lvl="2"/>
            <a:r>
              <a:rPr lang="sv-SE" dirty="0"/>
              <a:t>Versi tidak dapat dilindungi hak cipta</a:t>
            </a:r>
            <a:endParaRPr lang="en-US" dirty="0"/>
          </a:p>
          <a:p>
            <a:pPr lvl="2"/>
            <a:r>
              <a:rPr lang="it-IT" dirty="0"/>
              <a:t>Tema harus berada di kelompok pertama tema</a:t>
            </a:r>
            <a:endParaRPr lang="en-US" dirty="0"/>
          </a:p>
          <a:p>
            <a:pPr lvl="2"/>
            <a:r>
              <a:rPr lang="it-IT" dirty="0"/>
              <a:t>Durasi harus berupa durasi bab</a:t>
            </a:r>
            <a:endParaRPr lang="en-US" dirty="0"/>
          </a:p>
          <a:p>
            <a:pPr lvl="2"/>
            <a:endParaRPr lang="en-US" dirty="0"/>
          </a:p>
          <a:p>
            <a:pPr lvl="1"/>
            <a:r>
              <a:rPr lang="en-US" dirty="0"/>
              <a:t>Agar Format </a:t>
            </a:r>
            <a:r>
              <a:rPr lang="en-US" dirty="0" err="1"/>
              <a:t>Paragraf</a:t>
            </a:r>
            <a:r>
              <a:rPr lang="en-US" dirty="0"/>
              <a:t> </a:t>
            </a:r>
            <a:r>
              <a:rPr lang="en-US" dirty="0" err="1"/>
              <a:t>atau</a:t>
            </a:r>
            <a:r>
              <a:rPr lang="en-US" dirty="0"/>
              <a:t> Ayat </a:t>
            </a:r>
            <a:r>
              <a:rPr lang="en-US" dirty="0" err="1"/>
              <a:t>Pilih</a:t>
            </a:r>
            <a:r>
              <a:rPr lang="en-US" dirty="0"/>
              <a:t> </a:t>
            </a:r>
            <a:r>
              <a:rPr lang="en-US" dirty="0" err="1"/>
              <a:t>dapat</a:t>
            </a:r>
            <a:r>
              <a:rPr lang="en-US" dirty="0"/>
              <a:t> </a:t>
            </a:r>
            <a:r>
              <a:rPr lang="en-US" dirty="0" err="1"/>
              <a:t>dipilih</a:t>
            </a:r>
            <a:r>
              <a:rPr lang="en-US" dirty="0"/>
              <a:t>:</a:t>
            </a:r>
          </a:p>
          <a:p>
            <a:pPr lvl="2"/>
            <a:r>
              <a:rPr lang="sv-SE" dirty="0"/>
              <a:t>Versi tidak dapat dilindungi hak cipta</a:t>
            </a:r>
            <a:endParaRPr lang="en-US" dirty="0"/>
          </a:p>
          <a:p>
            <a:pPr lvl="2"/>
            <a:r>
              <a:rPr lang="fi-FI" dirty="0"/>
              <a:t>Sertakan Kitab Suci harus Ya</a:t>
            </a:r>
            <a:endParaRPr lang="en-US" dirty="0"/>
          </a:p>
          <a:p>
            <a:pPr lvl="2"/>
            <a:r>
              <a:rPr lang="en-US" dirty="0" err="1"/>
              <a:t>Sertakan</a:t>
            </a:r>
            <a:r>
              <a:rPr lang="en-US" dirty="0"/>
              <a:t> </a:t>
            </a:r>
            <a:r>
              <a:rPr lang="en-US" dirty="0" err="1"/>
              <a:t>Referensi</a:t>
            </a:r>
            <a:r>
              <a:rPr lang="en-US" dirty="0"/>
              <a:t> Silang </a:t>
            </a:r>
            <a:r>
              <a:rPr lang="en-US" dirty="0" err="1"/>
              <a:t>harus</a:t>
            </a:r>
            <a:r>
              <a:rPr lang="en-US" dirty="0"/>
              <a:t> </a:t>
            </a:r>
            <a:r>
              <a:rPr lang="en-US" dirty="0" err="1"/>
              <a:t>dilewati</a:t>
            </a:r>
            <a:r>
              <a:rPr lang="en-US" dirty="0"/>
              <a:t> </a:t>
            </a:r>
            <a:r>
              <a:rPr lang="en-US" dirty="0" err="1"/>
              <a:t>atau</a:t>
            </a:r>
            <a:r>
              <a:rPr lang="en-US" dirty="0"/>
              <a:t> </a:t>
            </a:r>
            <a:r>
              <a:rPr lang="en-US" dirty="0" err="1"/>
              <a:t>Tidak</a:t>
            </a:r>
            <a:r>
              <a:rPr lang="en-US" dirty="0"/>
              <a:t> Ada </a:t>
            </a:r>
            <a:r>
              <a:rPr lang="en-US" dirty="0" err="1"/>
              <a:t>Referensi</a:t>
            </a:r>
            <a:r>
              <a:rPr lang="en-US" dirty="0"/>
              <a:t> Silang yang Harus </a:t>
            </a:r>
            <a:r>
              <a:rPr lang="en-US" dirty="0" err="1"/>
              <a:t>Dipilih</a:t>
            </a:r>
            <a:endParaRPr lang="en-US" dirty="0"/>
          </a:p>
        </p:txBody>
      </p:sp>
    </p:spTree>
    <p:extLst>
      <p:ext uri="{BB962C8B-B14F-4D97-AF65-F5344CB8AC3E}">
        <p14:creationId xmlns:p14="http://schemas.microsoft.com/office/powerpoint/2010/main" val="421133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624110"/>
            <a:ext cx="8911687" cy="737199"/>
          </a:xfrm>
        </p:spPr>
        <p:txBody>
          <a:bodyPr>
            <a:normAutofit/>
          </a:bodyPr>
          <a:lstStyle/>
          <a:p>
            <a:r>
              <a:rPr lang="en-US" sz="3200" dirty="0" err="1"/>
              <a:t>Katakan</a:t>
            </a:r>
            <a:r>
              <a:rPr lang="en-US" sz="3200" dirty="0"/>
              <a:t> </a:t>
            </a:r>
            <a:r>
              <a:rPr lang="en-US" sz="3200" dirty="0" err="1"/>
              <a:t>siapa</a:t>
            </a:r>
            <a:r>
              <a:rPr lang="en-US" sz="3200" dirty="0"/>
              <a:t> Anda</a:t>
            </a:r>
          </a:p>
        </p:txBody>
      </p:sp>
      <p:sp>
        <p:nvSpPr>
          <p:cNvPr id="4" name="Content Placeholder 2">
            <a:extLst>
              <a:ext uri="{FF2B5EF4-FFF2-40B4-BE49-F238E27FC236}">
                <a16:creationId xmlns:a16="http://schemas.microsoft.com/office/drawing/2014/main" id="{1BC73BE6-B586-43AF-B323-D41274F7D4C7}"/>
              </a:ext>
            </a:extLst>
          </p:cNvPr>
          <p:cNvSpPr txBox="1">
            <a:spLocks/>
          </p:cNvSpPr>
          <p:nvPr/>
        </p:nvSpPr>
        <p:spPr>
          <a:xfrm>
            <a:off x="2381911" y="3094143"/>
            <a:ext cx="7784932" cy="1099038"/>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Kolom-</a:t>
            </a:r>
            <a:r>
              <a:rPr lang="en-US" dirty="0" err="1"/>
              <a:t>kolom</a:t>
            </a:r>
            <a:r>
              <a:rPr lang="en-US" dirty="0"/>
              <a:t> </a:t>
            </a:r>
            <a:r>
              <a:rPr lang="en-US" dirty="0" err="1"/>
              <a:t>ini</a:t>
            </a:r>
            <a:r>
              <a:rPr lang="en-US" dirty="0"/>
              <a:t> </a:t>
            </a:r>
            <a:r>
              <a:rPr lang="en-US" dirty="0" err="1"/>
              <a:t>wajib</a:t>
            </a:r>
            <a:endParaRPr lang="en-US" dirty="0"/>
          </a:p>
          <a:p>
            <a:pPr lvl="1"/>
            <a:r>
              <a:rPr lang="en-US" dirty="0" err="1"/>
              <a:t>Setiap</a:t>
            </a:r>
            <a:r>
              <a:rPr lang="en-US" dirty="0"/>
              <a:t> </a:t>
            </a:r>
            <a:r>
              <a:rPr lang="en-US" dirty="0" err="1"/>
              <a:t>kolom</a:t>
            </a:r>
            <a:r>
              <a:rPr lang="en-US" dirty="0"/>
              <a:t> </a:t>
            </a:r>
            <a:r>
              <a:rPr lang="en-US" dirty="0" err="1"/>
              <a:t>wajib</a:t>
            </a:r>
            <a:r>
              <a:rPr lang="en-US" dirty="0"/>
              <a:t> yang </a:t>
            </a:r>
            <a:r>
              <a:rPr lang="en-US" dirty="0" err="1"/>
              <a:t>tidak</a:t>
            </a:r>
            <a:r>
              <a:rPr lang="en-US" dirty="0"/>
              <a:t> </a:t>
            </a:r>
            <a:r>
              <a:rPr lang="en-US" dirty="0" err="1"/>
              <a:t>diisi</a:t>
            </a:r>
            <a:r>
              <a:rPr lang="en-US" dirty="0"/>
              <a:t> / </a:t>
            </a:r>
            <a:r>
              <a:rPr lang="en-US" dirty="0" err="1"/>
              <a:t>dipilih</a:t>
            </a:r>
            <a:r>
              <a:rPr lang="en-US" dirty="0"/>
              <a:t> </a:t>
            </a:r>
            <a:r>
              <a:rPr lang="en-US" dirty="0" err="1"/>
              <a:t>akan</a:t>
            </a:r>
            <a:r>
              <a:rPr lang="en-US" dirty="0"/>
              <a:t> </a:t>
            </a:r>
            <a:r>
              <a:rPr lang="en-US" dirty="0" err="1"/>
              <a:t>menyebabkan</a:t>
            </a:r>
            <a:r>
              <a:rPr lang="en-US" dirty="0"/>
              <a:t> </a:t>
            </a:r>
            <a:r>
              <a:rPr lang="en-US" dirty="0" err="1"/>
              <a:t>kesalahan</a:t>
            </a:r>
            <a:r>
              <a:rPr lang="en-US" dirty="0"/>
              <a:t> </a:t>
            </a:r>
            <a:r>
              <a:rPr lang="en-US" dirty="0" err="1"/>
              <a:t>saat</a:t>
            </a:r>
            <a:r>
              <a:rPr lang="en-US" dirty="0"/>
              <a:t> Anda </a:t>
            </a:r>
            <a:r>
              <a:rPr lang="en-US" dirty="0" err="1"/>
              <a:t>mengirimkan</a:t>
            </a:r>
            <a:r>
              <a:rPr lang="en-US" dirty="0"/>
              <a:t> dan Anda </a:t>
            </a:r>
            <a:r>
              <a:rPr lang="en-US" dirty="0" err="1"/>
              <a:t>harus</a:t>
            </a:r>
            <a:r>
              <a:rPr lang="en-US" dirty="0"/>
              <a:t> </a:t>
            </a:r>
            <a:r>
              <a:rPr lang="en-US" dirty="0" err="1"/>
              <a:t>mengisi</a:t>
            </a:r>
            <a:r>
              <a:rPr lang="en-US" dirty="0"/>
              <a:t> </a:t>
            </a:r>
            <a:r>
              <a:rPr lang="en-US" dirty="0" err="1"/>
              <a:t>kolom</a:t>
            </a:r>
            <a:r>
              <a:rPr lang="en-US" dirty="0"/>
              <a:t> </a:t>
            </a:r>
            <a:r>
              <a:rPr lang="en-US" dirty="0" err="1"/>
              <a:t>tersebut</a:t>
            </a:r>
            <a:endParaRPr lang="en-US" dirty="0"/>
          </a:p>
        </p:txBody>
      </p:sp>
      <p:pic>
        <p:nvPicPr>
          <p:cNvPr id="7" name="Picture 6">
            <a:extLst>
              <a:ext uri="{FF2B5EF4-FFF2-40B4-BE49-F238E27FC236}">
                <a16:creationId xmlns:a16="http://schemas.microsoft.com/office/drawing/2014/main" id="{D46FB3D5-7D97-4793-A563-E703C47CD7E0}"/>
              </a:ext>
            </a:extLst>
          </p:cNvPr>
          <p:cNvPicPr>
            <a:picLocks noChangeAspect="1"/>
          </p:cNvPicPr>
          <p:nvPr/>
        </p:nvPicPr>
        <p:blipFill rotWithShape="1">
          <a:blip r:embed="rId2"/>
          <a:srcRect l="16610" t="44890" r="18458" b="44137"/>
          <a:stretch/>
        </p:blipFill>
        <p:spPr>
          <a:xfrm>
            <a:off x="1383130" y="1552771"/>
            <a:ext cx="9991413" cy="907576"/>
          </a:xfrm>
          <a:prstGeom prst="rect">
            <a:avLst/>
          </a:prstGeom>
        </p:spPr>
      </p:pic>
      <p:pic>
        <p:nvPicPr>
          <p:cNvPr id="9" name="Picture 8">
            <a:extLst>
              <a:ext uri="{FF2B5EF4-FFF2-40B4-BE49-F238E27FC236}">
                <a16:creationId xmlns:a16="http://schemas.microsoft.com/office/drawing/2014/main" id="{75D065BD-7E2B-45F0-8ECE-E46C39640BD2}"/>
              </a:ext>
            </a:extLst>
          </p:cNvPr>
          <p:cNvPicPr>
            <a:picLocks noChangeAspect="1"/>
          </p:cNvPicPr>
          <p:nvPr/>
        </p:nvPicPr>
        <p:blipFill rotWithShape="1">
          <a:blip r:embed="rId3"/>
          <a:srcRect l="50000" t="54527" r="18049" b="31223"/>
          <a:stretch/>
        </p:blipFill>
        <p:spPr>
          <a:xfrm>
            <a:off x="3392782" y="4290458"/>
            <a:ext cx="6774061" cy="1623959"/>
          </a:xfrm>
          <a:prstGeom prst="rect">
            <a:avLst/>
          </a:prstGeom>
        </p:spPr>
      </p:pic>
    </p:spTree>
    <p:extLst>
      <p:ext uri="{BB962C8B-B14F-4D97-AF65-F5344CB8AC3E}">
        <p14:creationId xmlns:p14="http://schemas.microsoft.com/office/powerpoint/2010/main" val="1778470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0E9E4C-C000-4253-ABB9-F82580D5A99B}"/>
              </a:ext>
            </a:extLst>
          </p:cNvPr>
          <p:cNvPicPr>
            <a:picLocks noChangeAspect="1"/>
          </p:cNvPicPr>
          <p:nvPr/>
        </p:nvPicPr>
        <p:blipFill rotWithShape="1">
          <a:blip r:embed="rId2"/>
          <a:srcRect l="17517" t="26175" r="51011" b="27214"/>
          <a:stretch/>
        </p:blipFill>
        <p:spPr>
          <a:xfrm>
            <a:off x="2447010" y="2227836"/>
            <a:ext cx="4352624" cy="3464902"/>
          </a:xfrm>
          <a:prstGeom prst="rect">
            <a:avLst/>
          </a:prstGeom>
        </p:spPr>
      </p:pic>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307590"/>
            <a:ext cx="8911687" cy="624395"/>
          </a:xfrm>
        </p:spPr>
        <p:txBody>
          <a:bodyPr>
            <a:normAutofit fontScale="90000"/>
          </a:bodyPr>
          <a:lstStyle/>
          <a:p>
            <a:r>
              <a:rPr lang="en-US" sz="2700" dirty="0" err="1"/>
              <a:t>Pilih</a:t>
            </a:r>
            <a:r>
              <a:rPr lang="en-US" sz="2700" dirty="0"/>
              <a:t> Negara </a:t>
            </a:r>
            <a:r>
              <a:rPr lang="en-US" sz="2700" dirty="0" err="1"/>
              <a:t>Tempat</a:t>
            </a:r>
            <a:r>
              <a:rPr lang="en-US" sz="2700" dirty="0"/>
              <a:t> </a:t>
            </a:r>
            <a:r>
              <a:rPr lang="en-US" sz="2700" dirty="0" err="1"/>
              <a:t>Tinggal</a:t>
            </a:r>
            <a:r>
              <a:rPr lang="en-US" sz="2700" dirty="0"/>
              <a:t> Anda </a:t>
            </a:r>
            <a:r>
              <a:rPr lang="en-US" sz="2700" dirty="0" err="1"/>
              <a:t>dari</a:t>
            </a:r>
            <a:r>
              <a:rPr lang="en-US" sz="2700" dirty="0"/>
              <a:t> daftar dropdown</a:t>
            </a:r>
            <a:endParaRPr lang="en-US" sz="3200" dirty="0"/>
          </a:p>
        </p:txBody>
      </p:sp>
      <p:sp>
        <p:nvSpPr>
          <p:cNvPr id="5" name="Content Placeholder 2">
            <a:extLst>
              <a:ext uri="{FF2B5EF4-FFF2-40B4-BE49-F238E27FC236}">
                <a16:creationId xmlns:a16="http://schemas.microsoft.com/office/drawing/2014/main" id="{2D2C357C-7FE2-429D-80CE-130918A62350}"/>
              </a:ext>
            </a:extLst>
          </p:cNvPr>
          <p:cNvSpPr>
            <a:spLocks noGrp="1"/>
          </p:cNvSpPr>
          <p:nvPr>
            <p:ph idx="1"/>
          </p:nvPr>
        </p:nvSpPr>
        <p:spPr>
          <a:xfrm>
            <a:off x="1945624" y="5917220"/>
            <a:ext cx="8432234" cy="721110"/>
          </a:xfrm>
        </p:spPr>
        <p:txBody>
          <a:bodyPr>
            <a:normAutofit/>
          </a:bodyPr>
          <a:lstStyle/>
          <a:p>
            <a:pPr lvl="1"/>
            <a:r>
              <a:rPr lang="pt-BR" dirty="0"/>
              <a:t>Klik pada negara tempat tinggal Anda</a:t>
            </a:r>
            <a:endParaRPr lang="en-US" dirty="0"/>
          </a:p>
          <a:p>
            <a:pPr lvl="2"/>
            <a:r>
              <a:rPr lang="en-US" dirty="0"/>
              <a:t>Indonesia </a:t>
            </a:r>
            <a:r>
              <a:rPr lang="en-US" dirty="0" err="1"/>
              <a:t>dalam</a:t>
            </a:r>
            <a:r>
              <a:rPr lang="en-US" dirty="0"/>
              <a:t> </a:t>
            </a:r>
            <a:r>
              <a:rPr lang="en-US" dirty="0" err="1"/>
              <a:t>contoh</a:t>
            </a:r>
            <a:r>
              <a:rPr lang="en-US" dirty="0"/>
              <a:t> </a:t>
            </a:r>
            <a:r>
              <a:rPr lang="en-US" dirty="0" err="1"/>
              <a:t>ini</a:t>
            </a:r>
            <a:endParaRPr lang="en-US" dirty="0"/>
          </a:p>
        </p:txBody>
      </p:sp>
      <p:sp>
        <p:nvSpPr>
          <p:cNvPr id="6" name="Content Placeholder 2">
            <a:extLst>
              <a:ext uri="{FF2B5EF4-FFF2-40B4-BE49-F238E27FC236}">
                <a16:creationId xmlns:a16="http://schemas.microsoft.com/office/drawing/2014/main" id="{6B76DC83-9A89-45B6-BDC2-522B2BAB3FF3}"/>
              </a:ext>
            </a:extLst>
          </p:cNvPr>
          <p:cNvSpPr txBox="1">
            <a:spLocks/>
          </p:cNvSpPr>
          <p:nvPr/>
        </p:nvSpPr>
        <p:spPr>
          <a:xfrm>
            <a:off x="1945623" y="931985"/>
            <a:ext cx="9361281" cy="118696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Klik</a:t>
            </a:r>
            <a:r>
              <a:rPr lang="en-US" dirty="0"/>
              <a:t> pada menu drop down </a:t>
            </a:r>
            <a:r>
              <a:rPr lang="en-US" dirty="0" err="1"/>
              <a:t>untuk</a:t>
            </a:r>
            <a:r>
              <a:rPr lang="en-US" dirty="0"/>
              <a:t> </a:t>
            </a:r>
            <a:r>
              <a:rPr lang="en-US" dirty="0" err="1"/>
              <a:t>melihat</a:t>
            </a:r>
            <a:r>
              <a:rPr lang="en-US" dirty="0"/>
              <a:t> daftar negara </a:t>
            </a:r>
            <a:r>
              <a:rPr lang="en-US" dirty="0" err="1"/>
              <a:t>tempat</a:t>
            </a:r>
            <a:r>
              <a:rPr lang="en-US" dirty="0"/>
              <a:t> </a:t>
            </a:r>
            <a:r>
              <a:rPr lang="en-US" dirty="0" err="1"/>
              <a:t>tinggal</a:t>
            </a:r>
            <a:endParaRPr lang="en-US" dirty="0"/>
          </a:p>
          <a:p>
            <a:pPr lvl="1"/>
            <a:r>
              <a:rPr lang="sv-SE" dirty="0"/>
              <a:t>Gulir ke negara tempat tinggal pilihan Anda atau</a:t>
            </a:r>
            <a:endParaRPr lang="en-US" dirty="0"/>
          </a:p>
          <a:p>
            <a:pPr lvl="1"/>
            <a:r>
              <a:rPr lang="sv-SE" dirty="0"/>
              <a:t>Mulailah mengetik untuk lebih cepat sampai ke negara tempat tinggal pilihan Anda</a:t>
            </a:r>
            <a:endParaRPr lang="en-US" dirty="0"/>
          </a:p>
        </p:txBody>
      </p:sp>
      <p:sp>
        <p:nvSpPr>
          <p:cNvPr id="7" name="Oval 6">
            <a:extLst>
              <a:ext uri="{FF2B5EF4-FFF2-40B4-BE49-F238E27FC236}">
                <a16:creationId xmlns:a16="http://schemas.microsoft.com/office/drawing/2014/main" id="{E72E5A3D-2187-4C54-AD77-3EA92AAAE400}"/>
              </a:ext>
            </a:extLst>
          </p:cNvPr>
          <p:cNvSpPr/>
          <p:nvPr/>
        </p:nvSpPr>
        <p:spPr>
          <a:xfrm>
            <a:off x="1945623" y="4420815"/>
            <a:ext cx="1943906" cy="3979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1129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624110"/>
            <a:ext cx="8911687" cy="674529"/>
          </a:xfrm>
        </p:spPr>
        <p:txBody>
          <a:bodyPr>
            <a:normAutofit/>
          </a:bodyPr>
          <a:lstStyle/>
          <a:p>
            <a:r>
              <a:rPr lang="en-US" sz="3200" dirty="0"/>
              <a:t>Masukkan Alamat Email Anda</a:t>
            </a:r>
          </a:p>
        </p:txBody>
      </p:sp>
      <p:sp>
        <p:nvSpPr>
          <p:cNvPr id="7" name="Content Placeholder 6">
            <a:extLst>
              <a:ext uri="{FF2B5EF4-FFF2-40B4-BE49-F238E27FC236}">
                <a16:creationId xmlns:a16="http://schemas.microsoft.com/office/drawing/2014/main" id="{7BAA17A1-9B50-43BB-BF3A-36394F927033}"/>
              </a:ext>
            </a:extLst>
          </p:cNvPr>
          <p:cNvSpPr>
            <a:spLocks noGrp="1"/>
          </p:cNvSpPr>
          <p:nvPr>
            <p:ph idx="1"/>
          </p:nvPr>
        </p:nvSpPr>
        <p:spPr>
          <a:xfrm>
            <a:off x="2589212" y="1298639"/>
            <a:ext cx="8915400" cy="1295400"/>
          </a:xfrm>
        </p:spPr>
        <p:txBody>
          <a:bodyPr>
            <a:normAutofit fontScale="92500" lnSpcReduction="10000"/>
          </a:bodyPr>
          <a:lstStyle/>
          <a:p>
            <a:r>
              <a:rPr lang="en-US" dirty="0"/>
              <a:t>Kami </a:t>
            </a:r>
            <a:r>
              <a:rPr lang="en-US" dirty="0" err="1"/>
              <a:t>membutuhkan</a:t>
            </a:r>
            <a:r>
              <a:rPr lang="en-US" dirty="0"/>
              <a:t> </a:t>
            </a:r>
            <a:r>
              <a:rPr lang="en-US" dirty="0" err="1"/>
              <a:t>alamat</a:t>
            </a:r>
            <a:r>
              <a:rPr lang="en-US" dirty="0"/>
              <a:t> email Anda </a:t>
            </a:r>
            <a:r>
              <a:rPr lang="en-US" dirty="0" err="1"/>
              <a:t>untuk</a:t>
            </a:r>
            <a:r>
              <a:rPr lang="en-US" dirty="0"/>
              <a:t> </a:t>
            </a:r>
            <a:r>
              <a:rPr lang="en-US" dirty="0" err="1"/>
              <a:t>mengirimkan</a:t>
            </a:r>
            <a:r>
              <a:rPr lang="en-US" dirty="0"/>
              <a:t> </a:t>
            </a:r>
            <a:r>
              <a:rPr lang="en-US" dirty="0" err="1"/>
              <a:t>rencana</a:t>
            </a:r>
            <a:r>
              <a:rPr lang="en-US" dirty="0"/>
              <a:t> </a:t>
            </a:r>
            <a:r>
              <a:rPr lang="en-US" dirty="0" err="1"/>
              <a:t>membaca</a:t>
            </a:r>
            <a:r>
              <a:rPr lang="en-US" dirty="0"/>
              <a:t> </a:t>
            </a:r>
            <a:r>
              <a:rPr lang="en-US" dirty="0" err="1"/>
              <a:t>atau</a:t>
            </a:r>
            <a:r>
              <a:rPr lang="en-US" dirty="0"/>
              <a:t> </a:t>
            </a:r>
            <a:r>
              <a:rPr lang="en-US" dirty="0" err="1"/>
              <a:t>tautan</a:t>
            </a:r>
            <a:r>
              <a:rPr lang="en-US" dirty="0"/>
              <a:t> </a:t>
            </a:r>
            <a:r>
              <a:rPr lang="en-US" dirty="0" err="1"/>
              <a:t>untuk</a:t>
            </a:r>
            <a:r>
              <a:rPr lang="en-US" dirty="0"/>
              <a:t> </a:t>
            </a:r>
            <a:r>
              <a:rPr lang="en-US" dirty="0" err="1"/>
              <a:t>mengunduh</a:t>
            </a:r>
            <a:r>
              <a:rPr lang="en-US" dirty="0"/>
              <a:t> </a:t>
            </a:r>
            <a:r>
              <a:rPr lang="en-US" dirty="0" err="1"/>
              <a:t>rencana</a:t>
            </a:r>
            <a:r>
              <a:rPr lang="en-US" dirty="0"/>
              <a:t> </a:t>
            </a:r>
            <a:r>
              <a:rPr lang="en-US" dirty="0" err="1"/>
              <a:t>membaca</a:t>
            </a:r>
            <a:r>
              <a:rPr lang="en-US" dirty="0"/>
              <a:t> </a:t>
            </a:r>
            <a:r>
              <a:rPr lang="en-US" dirty="0" err="1"/>
              <a:t>Alkitab</a:t>
            </a:r>
            <a:r>
              <a:rPr lang="en-US" dirty="0"/>
              <a:t> yang </a:t>
            </a:r>
            <a:r>
              <a:rPr lang="en-US" dirty="0" err="1"/>
              <a:t>dibuat</a:t>
            </a:r>
            <a:r>
              <a:rPr lang="en-US" dirty="0"/>
              <a:t> </a:t>
            </a:r>
            <a:r>
              <a:rPr lang="en-US" dirty="0" err="1"/>
              <a:t>khusus</a:t>
            </a:r>
            <a:r>
              <a:rPr lang="en-US" dirty="0"/>
              <a:t> </a:t>
            </a:r>
            <a:r>
              <a:rPr lang="en-US" dirty="0" err="1"/>
              <a:t>untuk</a:t>
            </a:r>
            <a:r>
              <a:rPr lang="en-US" dirty="0"/>
              <a:t> Anda. </a:t>
            </a:r>
            <a:r>
              <a:rPr lang="en-US" dirty="0" err="1"/>
              <a:t>Kecuali</a:t>
            </a:r>
            <a:r>
              <a:rPr lang="en-US" dirty="0"/>
              <a:t> Anda </a:t>
            </a:r>
            <a:r>
              <a:rPr lang="en-US" dirty="0" err="1"/>
              <a:t>meminta</a:t>
            </a:r>
            <a:r>
              <a:rPr lang="en-US" dirty="0"/>
              <a:t> kami </a:t>
            </a:r>
            <a:r>
              <a:rPr lang="en-US" dirty="0" err="1"/>
              <a:t>untuk</a:t>
            </a:r>
            <a:r>
              <a:rPr lang="en-US" dirty="0"/>
              <a:t> </a:t>
            </a:r>
            <a:r>
              <a:rPr lang="en-US" dirty="0" err="1"/>
              <a:t>tidak</a:t>
            </a:r>
            <a:r>
              <a:rPr lang="en-US" dirty="0"/>
              <a:t> </a:t>
            </a:r>
            <a:r>
              <a:rPr lang="en-US" dirty="0" err="1"/>
              <a:t>melakukannya</a:t>
            </a:r>
            <a:r>
              <a:rPr lang="en-US" dirty="0"/>
              <a:t> </a:t>
            </a:r>
            <a:r>
              <a:rPr lang="en-US" dirty="0" err="1"/>
              <a:t>saat</a:t>
            </a:r>
            <a:r>
              <a:rPr lang="en-US" dirty="0"/>
              <a:t> </a:t>
            </a:r>
            <a:r>
              <a:rPr lang="en-US" dirty="0" err="1"/>
              <a:t>mengajukan</a:t>
            </a:r>
            <a:r>
              <a:rPr lang="en-US" dirty="0"/>
              <a:t> </a:t>
            </a:r>
            <a:r>
              <a:rPr lang="en-US" dirty="0" err="1"/>
              <a:t>permintaan</a:t>
            </a:r>
            <a:r>
              <a:rPr lang="en-US" dirty="0"/>
              <a:t>, WBP </a:t>
            </a:r>
            <a:r>
              <a:rPr lang="en-US" dirty="0" err="1"/>
              <a:t>akan</a:t>
            </a:r>
            <a:r>
              <a:rPr lang="en-US" dirty="0"/>
              <a:t> </a:t>
            </a:r>
            <a:r>
              <a:rPr lang="en-US" dirty="0" err="1"/>
              <a:t>mengirimkan</a:t>
            </a:r>
            <a:r>
              <a:rPr lang="en-US" dirty="0"/>
              <a:t> email </a:t>
            </a:r>
            <a:r>
              <a:rPr lang="en-US" dirty="0" err="1"/>
              <a:t>sesekali</a:t>
            </a:r>
            <a:r>
              <a:rPr lang="en-US" dirty="0"/>
              <a:t> </a:t>
            </a:r>
            <a:r>
              <a:rPr lang="en-US" dirty="0" err="1"/>
              <a:t>dengan</a:t>
            </a:r>
            <a:r>
              <a:rPr lang="en-US" dirty="0"/>
              <a:t> </a:t>
            </a:r>
            <a:r>
              <a:rPr lang="en-US" dirty="0" err="1"/>
              <a:t>pembaruan</a:t>
            </a:r>
            <a:r>
              <a:rPr lang="en-US" dirty="0"/>
              <a:t>, </a:t>
            </a:r>
            <a:r>
              <a:rPr lang="en-US" dirty="0" err="1"/>
              <a:t>terjemahan</a:t>
            </a:r>
            <a:r>
              <a:rPr lang="en-US" dirty="0"/>
              <a:t> </a:t>
            </a:r>
            <a:r>
              <a:rPr lang="en-US" dirty="0" err="1"/>
              <a:t>baru</a:t>
            </a:r>
            <a:r>
              <a:rPr lang="en-US" dirty="0"/>
              <a:t>, dan </a:t>
            </a:r>
            <a:r>
              <a:rPr lang="en-US" dirty="0" err="1"/>
              <a:t>rencana</a:t>
            </a:r>
            <a:r>
              <a:rPr lang="en-US" dirty="0"/>
              <a:t> </a:t>
            </a:r>
            <a:r>
              <a:rPr lang="en-US" dirty="0" err="1"/>
              <a:t>baru</a:t>
            </a:r>
            <a:endParaRPr lang="en-US" dirty="0"/>
          </a:p>
        </p:txBody>
      </p:sp>
      <p:sp>
        <p:nvSpPr>
          <p:cNvPr id="5" name="Content Placeholder 6">
            <a:extLst>
              <a:ext uri="{FF2B5EF4-FFF2-40B4-BE49-F238E27FC236}">
                <a16:creationId xmlns:a16="http://schemas.microsoft.com/office/drawing/2014/main" id="{048993CB-0B80-456E-A784-F34BCC291EEC}"/>
              </a:ext>
            </a:extLst>
          </p:cNvPr>
          <p:cNvSpPr txBox="1">
            <a:spLocks/>
          </p:cNvSpPr>
          <p:nvPr/>
        </p:nvSpPr>
        <p:spPr>
          <a:xfrm>
            <a:off x="2589212" y="5772149"/>
            <a:ext cx="8915400" cy="65404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Kami </a:t>
            </a:r>
            <a:r>
              <a:rPr lang="en-US" dirty="0" err="1"/>
              <a:t>tidak</a:t>
            </a:r>
            <a:r>
              <a:rPr lang="en-US" dirty="0"/>
              <a:t> </a:t>
            </a:r>
            <a:r>
              <a:rPr lang="en-US" dirty="0" err="1"/>
              <a:t>akan</a:t>
            </a:r>
            <a:r>
              <a:rPr lang="en-US" dirty="0"/>
              <a:t> </a:t>
            </a:r>
            <a:r>
              <a:rPr lang="en-US" dirty="0" err="1"/>
              <a:t>pernah</a:t>
            </a:r>
            <a:r>
              <a:rPr lang="en-US" dirty="0"/>
              <a:t> </a:t>
            </a:r>
            <a:r>
              <a:rPr lang="en-US" dirty="0" err="1"/>
              <a:t>membagikan</a:t>
            </a:r>
            <a:r>
              <a:rPr lang="en-US" dirty="0"/>
              <a:t> </a:t>
            </a:r>
            <a:r>
              <a:rPr lang="en-US" dirty="0" err="1"/>
              <a:t>alamat</a:t>
            </a:r>
            <a:r>
              <a:rPr lang="en-US" dirty="0"/>
              <a:t> email Anda </a:t>
            </a:r>
            <a:r>
              <a:rPr lang="en-US" dirty="0" err="1"/>
              <a:t>kepada</a:t>
            </a:r>
            <a:r>
              <a:rPr lang="en-US" dirty="0"/>
              <a:t> </a:t>
            </a:r>
            <a:r>
              <a:rPr lang="en-US" dirty="0" err="1"/>
              <a:t>siapa</a:t>
            </a:r>
            <a:r>
              <a:rPr lang="en-US" dirty="0"/>
              <a:t> pun </a:t>
            </a:r>
            <a:r>
              <a:rPr lang="en-US" dirty="0" err="1"/>
              <a:t>karena</a:t>
            </a:r>
            <a:r>
              <a:rPr lang="en-US" dirty="0"/>
              <a:t> </a:t>
            </a:r>
            <a:r>
              <a:rPr lang="en-US" dirty="0" err="1"/>
              <a:t>alasan</a:t>
            </a:r>
            <a:r>
              <a:rPr lang="en-US" dirty="0"/>
              <a:t> </a:t>
            </a:r>
            <a:r>
              <a:rPr lang="en-US" dirty="0" err="1"/>
              <a:t>apa</a:t>
            </a:r>
            <a:r>
              <a:rPr lang="en-US" dirty="0"/>
              <a:t> pun</a:t>
            </a:r>
          </a:p>
        </p:txBody>
      </p:sp>
      <p:pic>
        <p:nvPicPr>
          <p:cNvPr id="4" name="Picture 3">
            <a:extLst>
              <a:ext uri="{FF2B5EF4-FFF2-40B4-BE49-F238E27FC236}">
                <a16:creationId xmlns:a16="http://schemas.microsoft.com/office/drawing/2014/main" id="{5D38A2E3-30A1-4917-BC5C-C26B81174BAB}"/>
              </a:ext>
            </a:extLst>
          </p:cNvPr>
          <p:cNvPicPr>
            <a:picLocks noChangeAspect="1"/>
          </p:cNvPicPr>
          <p:nvPr/>
        </p:nvPicPr>
        <p:blipFill rotWithShape="1">
          <a:blip r:embed="rId2"/>
          <a:srcRect l="49308" t="25582" r="17979" b="62741"/>
          <a:stretch/>
        </p:blipFill>
        <p:spPr>
          <a:xfrm>
            <a:off x="2589211" y="2885948"/>
            <a:ext cx="8291077" cy="1590801"/>
          </a:xfrm>
          <a:prstGeom prst="rect">
            <a:avLst/>
          </a:prstGeom>
        </p:spPr>
      </p:pic>
    </p:spTree>
    <p:extLst>
      <p:ext uri="{BB962C8B-B14F-4D97-AF65-F5344CB8AC3E}">
        <p14:creationId xmlns:p14="http://schemas.microsoft.com/office/powerpoint/2010/main" val="303515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0C42C3-9BF1-4F5D-9AFC-01932BA45403}"/>
              </a:ext>
            </a:extLst>
          </p:cNvPr>
          <p:cNvPicPr>
            <a:picLocks noChangeAspect="1"/>
          </p:cNvPicPr>
          <p:nvPr/>
        </p:nvPicPr>
        <p:blipFill rotWithShape="1">
          <a:blip r:embed="rId2"/>
          <a:srcRect l="17314" t="25433" r="51410" b="26472"/>
          <a:stretch/>
        </p:blipFill>
        <p:spPr>
          <a:xfrm>
            <a:off x="2282757" y="2138201"/>
            <a:ext cx="3952673" cy="3267005"/>
          </a:xfrm>
          <a:prstGeom prst="rect">
            <a:avLst/>
          </a:prstGeom>
        </p:spPr>
      </p:pic>
      <p:sp>
        <p:nvSpPr>
          <p:cNvPr id="2" name="Title 1">
            <a:extLst>
              <a:ext uri="{FF2B5EF4-FFF2-40B4-BE49-F238E27FC236}">
                <a16:creationId xmlns:a16="http://schemas.microsoft.com/office/drawing/2014/main" id="{27093EE7-9C42-47FC-9116-E39BCA636C65}"/>
              </a:ext>
            </a:extLst>
          </p:cNvPr>
          <p:cNvSpPr>
            <a:spLocks noGrp="1"/>
          </p:cNvSpPr>
          <p:nvPr>
            <p:ph type="title"/>
          </p:nvPr>
        </p:nvSpPr>
        <p:spPr>
          <a:xfrm>
            <a:off x="2592925" y="96590"/>
            <a:ext cx="8911687" cy="823690"/>
          </a:xfrm>
        </p:spPr>
        <p:txBody>
          <a:bodyPr/>
          <a:lstStyle/>
          <a:p>
            <a:r>
              <a:rPr lang="en-US" dirty="0" err="1"/>
              <a:t>Pilih</a:t>
            </a:r>
            <a:r>
              <a:rPr lang="en-US" dirty="0"/>
              <a:t> Bahasa Anda</a:t>
            </a:r>
          </a:p>
        </p:txBody>
      </p:sp>
      <p:sp>
        <p:nvSpPr>
          <p:cNvPr id="3" name="Content Placeholder 2">
            <a:extLst>
              <a:ext uri="{FF2B5EF4-FFF2-40B4-BE49-F238E27FC236}">
                <a16:creationId xmlns:a16="http://schemas.microsoft.com/office/drawing/2014/main" id="{E2B08B1F-2BE0-41AD-B178-1D3BEA4C9222}"/>
              </a:ext>
            </a:extLst>
          </p:cNvPr>
          <p:cNvSpPr>
            <a:spLocks noGrp="1"/>
          </p:cNvSpPr>
          <p:nvPr>
            <p:ph idx="1"/>
          </p:nvPr>
        </p:nvSpPr>
        <p:spPr>
          <a:xfrm>
            <a:off x="1362808" y="5539153"/>
            <a:ext cx="10141804" cy="1178169"/>
          </a:xfrm>
        </p:spPr>
        <p:txBody>
          <a:bodyPr>
            <a:normAutofit/>
          </a:bodyPr>
          <a:lstStyle/>
          <a:p>
            <a:pPr lvl="1"/>
            <a:r>
              <a:rPr lang="fi-FI" dirty="0"/>
              <a:t>Klik pada pilihan bahasa Anda</a:t>
            </a:r>
            <a:endParaRPr lang="en-US" dirty="0"/>
          </a:p>
          <a:p>
            <a:pPr lvl="2"/>
            <a:r>
              <a:rPr lang="en-US" dirty="0"/>
              <a:t>Indonesia </a:t>
            </a:r>
            <a:r>
              <a:rPr lang="en-US" dirty="0" err="1"/>
              <a:t>dalam</a:t>
            </a:r>
            <a:r>
              <a:rPr lang="en-US" dirty="0"/>
              <a:t> </a:t>
            </a:r>
            <a:r>
              <a:rPr lang="en-US" dirty="0" err="1"/>
              <a:t>contoh</a:t>
            </a:r>
            <a:r>
              <a:rPr lang="en-US" dirty="0"/>
              <a:t> </a:t>
            </a:r>
            <a:r>
              <a:rPr lang="en-US" dirty="0" err="1"/>
              <a:t>ini</a:t>
            </a:r>
            <a:endParaRPr lang="en-US" dirty="0"/>
          </a:p>
          <a:p>
            <a:pPr marL="0" indent="0">
              <a:buNone/>
            </a:pPr>
            <a:r>
              <a:rPr lang="en-US" dirty="0"/>
              <a:t>Bahasa yang Anda </a:t>
            </a:r>
            <a:r>
              <a:rPr lang="en-US" dirty="0" err="1"/>
              <a:t>pilih</a:t>
            </a:r>
            <a:r>
              <a:rPr lang="en-US" dirty="0"/>
              <a:t> </a:t>
            </a:r>
            <a:r>
              <a:rPr lang="en-US" dirty="0" err="1"/>
              <a:t>akan</a:t>
            </a:r>
            <a:r>
              <a:rPr lang="en-US" dirty="0"/>
              <a:t> </a:t>
            </a:r>
            <a:r>
              <a:rPr lang="en-US" dirty="0" err="1"/>
              <a:t>menentukan</a:t>
            </a:r>
            <a:r>
              <a:rPr lang="en-US" dirty="0"/>
              <a:t> daftar </a:t>
            </a:r>
            <a:r>
              <a:rPr lang="en-US" dirty="0" err="1"/>
              <a:t>versi</a:t>
            </a:r>
            <a:r>
              <a:rPr lang="en-US" dirty="0"/>
              <a:t> </a:t>
            </a:r>
            <a:r>
              <a:rPr lang="en-US" dirty="0" err="1"/>
              <a:t>Alkitab</a:t>
            </a:r>
            <a:r>
              <a:rPr lang="en-US" dirty="0"/>
              <a:t> yang </a:t>
            </a:r>
            <a:r>
              <a:rPr lang="en-US" dirty="0" err="1"/>
              <a:t>dapat</a:t>
            </a:r>
            <a:r>
              <a:rPr lang="en-US" dirty="0"/>
              <a:t> Anda </a:t>
            </a:r>
            <a:r>
              <a:rPr lang="en-US" dirty="0" err="1"/>
              <a:t>pilih</a:t>
            </a:r>
            <a:endParaRPr lang="en-US" dirty="0"/>
          </a:p>
        </p:txBody>
      </p:sp>
      <p:sp>
        <p:nvSpPr>
          <p:cNvPr id="9" name="Oval 8">
            <a:extLst>
              <a:ext uri="{FF2B5EF4-FFF2-40B4-BE49-F238E27FC236}">
                <a16:creationId xmlns:a16="http://schemas.microsoft.com/office/drawing/2014/main" id="{E767AE4D-5125-4834-8708-0DF437012666}"/>
              </a:ext>
            </a:extLst>
          </p:cNvPr>
          <p:cNvSpPr/>
          <p:nvPr/>
        </p:nvSpPr>
        <p:spPr>
          <a:xfrm>
            <a:off x="2208082" y="3771703"/>
            <a:ext cx="1741348" cy="3979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C1AC4E2E-4DD7-42EE-8C33-AD425280EA2C}"/>
              </a:ext>
            </a:extLst>
          </p:cNvPr>
          <p:cNvSpPr txBox="1">
            <a:spLocks/>
          </p:cNvSpPr>
          <p:nvPr/>
        </p:nvSpPr>
        <p:spPr>
          <a:xfrm>
            <a:off x="1828801" y="920280"/>
            <a:ext cx="7587762" cy="125176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Klik</a:t>
            </a:r>
            <a:r>
              <a:rPr lang="en-US" dirty="0"/>
              <a:t> pada menu drop down </a:t>
            </a:r>
            <a:r>
              <a:rPr lang="en-US" dirty="0" err="1"/>
              <a:t>untuk</a:t>
            </a:r>
            <a:r>
              <a:rPr lang="en-US" dirty="0"/>
              <a:t> </a:t>
            </a:r>
            <a:r>
              <a:rPr lang="en-US" dirty="0" err="1"/>
              <a:t>melihat</a:t>
            </a:r>
            <a:r>
              <a:rPr lang="en-US" dirty="0"/>
              <a:t> daftar </a:t>
            </a:r>
            <a:r>
              <a:rPr lang="en-US" dirty="0" err="1"/>
              <a:t>bahasa</a:t>
            </a:r>
            <a:endParaRPr lang="en-US" dirty="0"/>
          </a:p>
          <a:p>
            <a:pPr lvl="1"/>
            <a:r>
              <a:rPr lang="sv-SE" dirty="0"/>
              <a:t>Gulir ke pilihan bahasa Anda atau</a:t>
            </a:r>
            <a:endParaRPr lang="en-US" dirty="0"/>
          </a:p>
          <a:p>
            <a:pPr lvl="1"/>
            <a:r>
              <a:rPr lang="en-US" dirty="0" err="1"/>
              <a:t>Mulailah</a:t>
            </a:r>
            <a:r>
              <a:rPr lang="en-US" dirty="0"/>
              <a:t> </a:t>
            </a:r>
            <a:r>
              <a:rPr lang="en-US" dirty="0" err="1"/>
              <a:t>mengetik</a:t>
            </a:r>
            <a:r>
              <a:rPr lang="en-US" dirty="0"/>
              <a:t> agar </a:t>
            </a:r>
            <a:r>
              <a:rPr lang="en-US" dirty="0" err="1"/>
              <a:t>lebih</a:t>
            </a:r>
            <a:r>
              <a:rPr lang="en-US" dirty="0"/>
              <a:t> </a:t>
            </a:r>
            <a:r>
              <a:rPr lang="en-US" dirty="0" err="1"/>
              <a:t>cepat</a:t>
            </a:r>
            <a:r>
              <a:rPr lang="en-US" dirty="0"/>
              <a:t> </a:t>
            </a:r>
            <a:r>
              <a:rPr lang="en-US" dirty="0" err="1"/>
              <a:t>menuju</a:t>
            </a:r>
            <a:r>
              <a:rPr lang="en-US" dirty="0"/>
              <a:t> </a:t>
            </a:r>
            <a:r>
              <a:rPr lang="en-US" dirty="0" err="1"/>
              <a:t>pilihan</a:t>
            </a:r>
            <a:r>
              <a:rPr lang="en-US" dirty="0"/>
              <a:t> </a:t>
            </a:r>
            <a:r>
              <a:rPr lang="en-US" dirty="0" err="1"/>
              <a:t>bahasa</a:t>
            </a:r>
            <a:r>
              <a:rPr lang="en-US" dirty="0"/>
              <a:t> Anda</a:t>
            </a:r>
          </a:p>
        </p:txBody>
      </p:sp>
    </p:spTree>
    <p:extLst>
      <p:ext uri="{BB962C8B-B14F-4D97-AF65-F5344CB8AC3E}">
        <p14:creationId xmlns:p14="http://schemas.microsoft.com/office/powerpoint/2010/main" val="3311012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93FD-5803-478F-B727-B655C4415573}"/>
              </a:ext>
            </a:extLst>
          </p:cNvPr>
          <p:cNvSpPr>
            <a:spLocks noGrp="1"/>
          </p:cNvSpPr>
          <p:nvPr>
            <p:ph type="title"/>
          </p:nvPr>
        </p:nvSpPr>
        <p:spPr>
          <a:xfrm>
            <a:off x="2592925" y="447941"/>
            <a:ext cx="8911687" cy="1280890"/>
          </a:xfrm>
        </p:spPr>
        <p:txBody>
          <a:bodyPr>
            <a:normAutofit fontScale="90000"/>
          </a:bodyPr>
          <a:lstStyle/>
          <a:p>
            <a:r>
              <a:rPr lang="sv-SE" dirty="0"/>
              <a:t>Daftar versi yang terkait dengan pilihan bahasa Anda akan otomatis terisi</a:t>
            </a:r>
            <a:endParaRPr lang="en-US" dirty="0"/>
          </a:p>
        </p:txBody>
      </p:sp>
      <p:sp>
        <p:nvSpPr>
          <p:cNvPr id="3" name="Content Placeholder 2">
            <a:extLst>
              <a:ext uri="{FF2B5EF4-FFF2-40B4-BE49-F238E27FC236}">
                <a16:creationId xmlns:a16="http://schemas.microsoft.com/office/drawing/2014/main" id="{EAB46F52-4581-4919-BE41-B1F390D7F879}"/>
              </a:ext>
            </a:extLst>
          </p:cNvPr>
          <p:cNvSpPr>
            <a:spLocks noGrp="1"/>
          </p:cNvSpPr>
          <p:nvPr>
            <p:ph idx="1"/>
          </p:nvPr>
        </p:nvSpPr>
        <p:spPr>
          <a:xfrm>
            <a:off x="2589212" y="1845579"/>
            <a:ext cx="8915400" cy="4488109"/>
          </a:xfrm>
        </p:spPr>
        <p:txBody>
          <a:bodyPr>
            <a:normAutofit/>
          </a:bodyPr>
          <a:lstStyle/>
          <a:p>
            <a:r>
              <a:rPr lang="en-US" dirty="0"/>
              <a:t>Daftar </a:t>
            </a:r>
            <a:r>
              <a:rPr lang="en-US" dirty="0" err="1"/>
              <a:t>versi</a:t>
            </a:r>
            <a:r>
              <a:rPr lang="en-US" dirty="0"/>
              <a:t> </a:t>
            </a:r>
            <a:r>
              <a:rPr lang="en-US" dirty="0" err="1"/>
              <a:t>bersifat</a:t>
            </a:r>
            <a:r>
              <a:rPr lang="en-US" dirty="0"/>
              <a:t> </a:t>
            </a:r>
            <a:r>
              <a:rPr lang="en-US" dirty="0" err="1"/>
              <a:t>alfabetis</a:t>
            </a:r>
            <a:r>
              <a:rPr lang="en-US" dirty="0"/>
              <a:t> </a:t>
            </a:r>
            <a:r>
              <a:rPr lang="en-US" dirty="0" err="1"/>
              <a:t>dalam</a:t>
            </a:r>
            <a:r>
              <a:rPr lang="en-US" dirty="0"/>
              <a:t> </a:t>
            </a:r>
            <a:r>
              <a:rPr lang="en-US" dirty="0" err="1"/>
              <a:t>bahasa</a:t>
            </a:r>
            <a:r>
              <a:rPr lang="en-US" dirty="0"/>
              <a:t> yang Anda </a:t>
            </a:r>
            <a:r>
              <a:rPr lang="en-US" dirty="0" err="1"/>
              <a:t>pilih</a:t>
            </a:r>
            <a:r>
              <a:rPr lang="en-US" dirty="0"/>
              <a:t>. </a:t>
            </a:r>
            <a:r>
              <a:rPr lang="en-US" dirty="0" err="1"/>
              <a:t>Deskripsi</a:t>
            </a:r>
            <a:r>
              <a:rPr lang="en-US" dirty="0"/>
              <a:t> </a:t>
            </a:r>
            <a:r>
              <a:rPr lang="en-US" dirty="0" err="1"/>
              <a:t>terjemahan</a:t>
            </a:r>
            <a:r>
              <a:rPr lang="en-US" dirty="0"/>
              <a:t> </a:t>
            </a:r>
            <a:r>
              <a:rPr lang="en-US" dirty="0" err="1"/>
              <a:t>spesifik</a:t>
            </a:r>
            <a:r>
              <a:rPr lang="en-US" dirty="0"/>
              <a:t> </a:t>
            </a:r>
            <a:r>
              <a:rPr lang="en-US" dirty="0" err="1"/>
              <a:t>akan</a:t>
            </a:r>
            <a:r>
              <a:rPr lang="en-US" dirty="0"/>
              <a:t> </a:t>
            </a:r>
            <a:r>
              <a:rPr lang="en-US" dirty="0" err="1"/>
              <a:t>memberitahu</a:t>
            </a:r>
            <a:r>
              <a:rPr lang="en-US" dirty="0"/>
              <a:t> Anda </a:t>
            </a:r>
            <a:r>
              <a:rPr lang="en-US" dirty="0" err="1"/>
              <a:t>apakah</a:t>
            </a:r>
            <a:r>
              <a:rPr lang="en-US" dirty="0"/>
              <a:t> </a:t>
            </a:r>
            <a:r>
              <a:rPr lang="en-US" dirty="0" err="1"/>
              <a:t>terjemahannya</a:t>
            </a:r>
            <a:r>
              <a:rPr lang="en-US" dirty="0"/>
              <a:t> </a:t>
            </a:r>
            <a:r>
              <a:rPr lang="en-US" dirty="0" err="1"/>
              <a:t>adalah</a:t>
            </a:r>
            <a:r>
              <a:rPr lang="en-US" dirty="0"/>
              <a:t>:</a:t>
            </a:r>
          </a:p>
          <a:p>
            <a:pPr lvl="1"/>
            <a:r>
              <a:rPr lang="en-US" dirty="0" err="1"/>
              <a:t>Alkitab</a:t>
            </a:r>
            <a:r>
              <a:rPr lang="en-US" dirty="0"/>
              <a:t> </a:t>
            </a:r>
            <a:r>
              <a:rPr lang="en-US" dirty="0" err="1"/>
              <a:t>Lengkap</a:t>
            </a:r>
            <a:r>
              <a:rPr lang="en-US" dirty="0"/>
              <a:t> – 66 Kitab (</a:t>
            </a:r>
            <a:r>
              <a:rPr lang="en-US" dirty="0" err="1"/>
              <a:t>Perjanjian</a:t>
            </a:r>
            <a:r>
              <a:rPr lang="en-US" dirty="0"/>
              <a:t> Lama dan </a:t>
            </a:r>
            <a:r>
              <a:rPr lang="en-US" dirty="0" err="1"/>
              <a:t>Baru</a:t>
            </a:r>
            <a:r>
              <a:rPr lang="en-US" dirty="0"/>
              <a:t>)</a:t>
            </a:r>
          </a:p>
          <a:p>
            <a:pPr lvl="1"/>
            <a:r>
              <a:rPr lang="en-US" dirty="0" err="1"/>
              <a:t>Alkitab</a:t>
            </a:r>
            <a:r>
              <a:rPr lang="en-US" dirty="0"/>
              <a:t> </a:t>
            </a:r>
            <a:r>
              <a:rPr lang="en-US" dirty="0" err="1"/>
              <a:t>lengkap</a:t>
            </a:r>
            <a:r>
              <a:rPr lang="en-US" dirty="0"/>
              <a:t> </a:t>
            </a:r>
            <a:r>
              <a:rPr lang="en-US" dirty="0" err="1"/>
              <a:t>dengan</a:t>
            </a:r>
            <a:r>
              <a:rPr lang="en-US" dirty="0"/>
              <a:t> x Kitab </a:t>
            </a:r>
            <a:r>
              <a:rPr lang="en-US" dirty="0" err="1"/>
              <a:t>Apokrif</a:t>
            </a:r>
            <a:r>
              <a:rPr lang="en-US" dirty="0"/>
              <a:t> (</a:t>
            </a:r>
            <a:r>
              <a:rPr lang="en-US" dirty="0" err="1"/>
              <a:t>Perjanjian</a:t>
            </a:r>
            <a:r>
              <a:rPr lang="en-US" dirty="0"/>
              <a:t> Lama dan </a:t>
            </a:r>
            <a:r>
              <a:rPr lang="en-US" dirty="0" err="1"/>
              <a:t>Baru</a:t>
            </a:r>
            <a:r>
              <a:rPr lang="en-US" dirty="0"/>
              <a:t> </a:t>
            </a:r>
            <a:r>
              <a:rPr lang="en-US" dirty="0" err="1"/>
              <a:t>dengan</a:t>
            </a:r>
            <a:r>
              <a:rPr lang="en-US" dirty="0"/>
              <a:t> </a:t>
            </a:r>
            <a:r>
              <a:rPr lang="en-US" dirty="0" err="1"/>
              <a:t>beberapa</a:t>
            </a:r>
            <a:r>
              <a:rPr lang="en-US" dirty="0"/>
              <a:t> Kitab </a:t>
            </a:r>
            <a:r>
              <a:rPr lang="en-US" dirty="0" err="1"/>
              <a:t>Apokrifal</a:t>
            </a:r>
            <a:r>
              <a:rPr lang="en-US" dirty="0"/>
              <a:t>. </a:t>
            </a:r>
            <a:r>
              <a:rPr lang="en-US" dirty="0" err="1"/>
              <a:t>Huruf</a:t>
            </a:r>
            <a:r>
              <a:rPr lang="en-US" dirty="0"/>
              <a:t> x </a:t>
            </a:r>
            <a:r>
              <a:rPr lang="en-US" dirty="0" err="1"/>
              <a:t>mewakili</a:t>
            </a:r>
            <a:r>
              <a:rPr lang="en-US" dirty="0"/>
              <a:t> </a:t>
            </a:r>
            <a:r>
              <a:rPr lang="en-US" dirty="0" err="1"/>
              <a:t>jumlah</a:t>
            </a:r>
            <a:r>
              <a:rPr lang="en-US" dirty="0"/>
              <a:t> </a:t>
            </a:r>
            <a:r>
              <a:rPr lang="en-US" dirty="0" err="1"/>
              <a:t>buku</a:t>
            </a:r>
            <a:r>
              <a:rPr lang="en-US" dirty="0"/>
              <a:t>.</a:t>
            </a:r>
          </a:p>
          <a:p>
            <a:pPr lvl="1"/>
            <a:r>
              <a:rPr lang="en-US" dirty="0" err="1"/>
              <a:t>Hanya</a:t>
            </a:r>
            <a:r>
              <a:rPr lang="en-US" dirty="0"/>
              <a:t> </a:t>
            </a:r>
            <a:r>
              <a:rPr lang="en-US" dirty="0" err="1"/>
              <a:t>Perjanjian</a:t>
            </a:r>
            <a:r>
              <a:rPr lang="en-US" dirty="0"/>
              <a:t> </a:t>
            </a:r>
            <a:r>
              <a:rPr lang="en-US" dirty="0" err="1"/>
              <a:t>Baru</a:t>
            </a:r>
            <a:r>
              <a:rPr lang="en-US" dirty="0"/>
              <a:t> – 27 kitab </a:t>
            </a:r>
            <a:r>
              <a:rPr lang="en-US" dirty="0" err="1"/>
              <a:t>dalam</a:t>
            </a:r>
            <a:r>
              <a:rPr lang="en-US" dirty="0"/>
              <a:t> </a:t>
            </a:r>
            <a:r>
              <a:rPr lang="en-US" dirty="0" err="1"/>
              <a:t>Perjanjian</a:t>
            </a:r>
            <a:r>
              <a:rPr lang="en-US" dirty="0"/>
              <a:t> </a:t>
            </a:r>
            <a:r>
              <a:rPr lang="en-US" dirty="0" err="1"/>
              <a:t>Baru</a:t>
            </a:r>
            <a:endParaRPr lang="en-US" dirty="0"/>
          </a:p>
          <a:p>
            <a:pPr lvl="1"/>
            <a:r>
              <a:rPr lang="en-US" dirty="0" err="1"/>
              <a:t>Perjanjian</a:t>
            </a:r>
            <a:r>
              <a:rPr lang="en-US" dirty="0"/>
              <a:t> </a:t>
            </a:r>
            <a:r>
              <a:rPr lang="en-US" dirty="0" err="1"/>
              <a:t>Baru</a:t>
            </a:r>
            <a:r>
              <a:rPr lang="en-US" dirty="0"/>
              <a:t> </a:t>
            </a:r>
            <a:r>
              <a:rPr lang="en-US" dirty="0" err="1"/>
              <a:t>dengan</a:t>
            </a:r>
            <a:r>
              <a:rPr lang="en-US" dirty="0"/>
              <a:t> Kitab-kitab Lain - 27 kitab </a:t>
            </a:r>
            <a:r>
              <a:rPr lang="en-US" dirty="0" err="1"/>
              <a:t>Perjanjian</a:t>
            </a:r>
            <a:r>
              <a:rPr lang="en-US" dirty="0"/>
              <a:t> </a:t>
            </a:r>
            <a:r>
              <a:rPr lang="en-US" dirty="0" err="1"/>
              <a:t>Baru</a:t>
            </a:r>
            <a:r>
              <a:rPr lang="en-US" dirty="0"/>
              <a:t> </a:t>
            </a:r>
            <a:r>
              <a:rPr lang="en-US" dirty="0" err="1"/>
              <a:t>ditambah</a:t>
            </a:r>
            <a:r>
              <a:rPr lang="en-US" dirty="0"/>
              <a:t> </a:t>
            </a:r>
            <a:r>
              <a:rPr lang="en-US" dirty="0" err="1"/>
              <a:t>sejumlah</a:t>
            </a:r>
            <a:r>
              <a:rPr lang="en-US" dirty="0"/>
              <a:t> Kitab </a:t>
            </a:r>
            <a:r>
              <a:rPr lang="en-US" dirty="0" err="1"/>
              <a:t>Perjanjian</a:t>
            </a:r>
            <a:r>
              <a:rPr lang="en-US" dirty="0"/>
              <a:t> Lama</a:t>
            </a:r>
          </a:p>
          <a:p>
            <a:pPr lvl="1"/>
            <a:r>
              <a:rPr lang="fi-FI" dirty="0"/>
              <a:t>Hanya Perjanjian Lama – 39 kitab dalam Perjanjian Lama</a:t>
            </a:r>
            <a:endParaRPr lang="en-US" dirty="0"/>
          </a:p>
          <a:p>
            <a:pPr lvl="1"/>
            <a:r>
              <a:rPr lang="en-US" dirty="0" err="1"/>
              <a:t>Buku</a:t>
            </a:r>
            <a:r>
              <a:rPr lang="en-US" dirty="0"/>
              <a:t> x yang </a:t>
            </a:r>
            <a:r>
              <a:rPr lang="en-US" dirty="0" err="1"/>
              <a:t>hilang</a:t>
            </a:r>
            <a:r>
              <a:rPr lang="en-US" dirty="0"/>
              <a:t> – </a:t>
            </a:r>
            <a:r>
              <a:rPr lang="en-US" dirty="0" err="1"/>
              <a:t>Beberapa</a:t>
            </a:r>
            <a:r>
              <a:rPr lang="en-US" dirty="0"/>
              <a:t> </a:t>
            </a:r>
            <a:r>
              <a:rPr lang="en-US" dirty="0" err="1"/>
              <a:t>terjemahan</a:t>
            </a:r>
            <a:r>
              <a:rPr lang="en-US" dirty="0"/>
              <a:t> </a:t>
            </a:r>
            <a:r>
              <a:rPr lang="en-US" dirty="0" err="1"/>
              <a:t>adalah</a:t>
            </a:r>
            <a:r>
              <a:rPr lang="en-US" dirty="0"/>
              <a:t> </a:t>
            </a:r>
            <a:r>
              <a:rPr lang="en-US" dirty="0" err="1"/>
              <a:t>buku</a:t>
            </a:r>
            <a:r>
              <a:rPr lang="en-US" dirty="0"/>
              <a:t> yang </a:t>
            </a:r>
            <a:r>
              <a:rPr lang="en-US" dirty="0" err="1"/>
              <a:t>hilang</a:t>
            </a:r>
            <a:r>
              <a:rPr lang="en-US" dirty="0"/>
              <a:t>. </a:t>
            </a:r>
            <a:r>
              <a:rPr lang="en-US" dirty="0" err="1"/>
              <a:t>Huruf</a:t>
            </a:r>
            <a:r>
              <a:rPr lang="en-US" dirty="0"/>
              <a:t> x </a:t>
            </a:r>
            <a:r>
              <a:rPr lang="en-US" dirty="0" err="1"/>
              <a:t>mewakili</a:t>
            </a:r>
            <a:r>
              <a:rPr lang="en-US" dirty="0"/>
              <a:t> </a:t>
            </a:r>
            <a:r>
              <a:rPr lang="en-US" dirty="0" err="1"/>
              <a:t>jumlah</a:t>
            </a:r>
            <a:r>
              <a:rPr lang="en-US" dirty="0"/>
              <a:t> </a:t>
            </a:r>
            <a:r>
              <a:rPr lang="en-US" dirty="0" err="1"/>
              <a:t>buku</a:t>
            </a:r>
            <a:r>
              <a:rPr lang="en-US" dirty="0"/>
              <a:t> yang </a:t>
            </a:r>
            <a:r>
              <a:rPr lang="en-US" dirty="0" err="1"/>
              <a:t>hilang</a:t>
            </a:r>
            <a:endParaRPr lang="en-US" dirty="0"/>
          </a:p>
          <a:p>
            <a:pPr lvl="1"/>
            <a:r>
              <a:rPr lang="en-US" dirty="0"/>
              <a:t>x </a:t>
            </a:r>
            <a:r>
              <a:rPr lang="en-US" dirty="0" err="1"/>
              <a:t>Buku</a:t>
            </a:r>
            <a:r>
              <a:rPr lang="en-US" dirty="0"/>
              <a:t> – </a:t>
            </a:r>
            <a:r>
              <a:rPr lang="en-US" dirty="0" err="1"/>
              <a:t>Beberapa</a:t>
            </a:r>
            <a:r>
              <a:rPr lang="en-US" dirty="0"/>
              <a:t> </a:t>
            </a:r>
            <a:r>
              <a:rPr lang="en-US" dirty="0" err="1"/>
              <a:t>terjemahan</a:t>
            </a:r>
            <a:r>
              <a:rPr lang="en-US" dirty="0"/>
              <a:t> </a:t>
            </a:r>
            <a:r>
              <a:rPr lang="en-US" dirty="0" err="1"/>
              <a:t>memiliki</a:t>
            </a:r>
            <a:r>
              <a:rPr lang="en-US" dirty="0"/>
              <a:t> </a:t>
            </a:r>
            <a:r>
              <a:rPr lang="en-US" dirty="0" err="1"/>
              <a:t>jumlah</a:t>
            </a:r>
            <a:r>
              <a:rPr lang="en-US" dirty="0"/>
              <a:t> </a:t>
            </a:r>
            <a:r>
              <a:rPr lang="en-US" dirty="0" err="1"/>
              <a:t>buku</a:t>
            </a:r>
            <a:r>
              <a:rPr lang="en-US" dirty="0"/>
              <a:t> yang </a:t>
            </a:r>
            <a:r>
              <a:rPr lang="en-US" dirty="0" err="1"/>
              <a:t>terbatas</a:t>
            </a:r>
            <a:r>
              <a:rPr lang="en-US" dirty="0"/>
              <a:t>. X </a:t>
            </a:r>
            <a:r>
              <a:rPr lang="en-US" dirty="0" err="1"/>
              <a:t>mewakili</a:t>
            </a:r>
            <a:r>
              <a:rPr lang="en-US" dirty="0"/>
              <a:t> </a:t>
            </a:r>
            <a:r>
              <a:rPr lang="en-US" dirty="0" err="1"/>
              <a:t>jumlah</a:t>
            </a:r>
            <a:r>
              <a:rPr lang="en-US" dirty="0"/>
              <a:t> </a:t>
            </a:r>
            <a:r>
              <a:rPr lang="en-US" dirty="0" err="1"/>
              <a:t>buku</a:t>
            </a:r>
            <a:r>
              <a:rPr lang="en-US" dirty="0"/>
              <a:t> </a:t>
            </a:r>
            <a:r>
              <a:rPr lang="en-US" dirty="0" err="1"/>
              <a:t>dalam</a:t>
            </a:r>
            <a:r>
              <a:rPr lang="en-US" dirty="0"/>
              <a:t> </a:t>
            </a:r>
            <a:r>
              <a:rPr lang="en-US" dirty="0" err="1"/>
              <a:t>terjemahan</a:t>
            </a:r>
            <a:endParaRPr lang="en-US" dirty="0"/>
          </a:p>
        </p:txBody>
      </p:sp>
    </p:spTree>
    <p:extLst>
      <p:ext uri="{BB962C8B-B14F-4D97-AF65-F5344CB8AC3E}">
        <p14:creationId xmlns:p14="http://schemas.microsoft.com/office/powerpoint/2010/main" val="495871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7D02A0-E80B-4836-A9B6-F63DB8F3ACFA}"/>
              </a:ext>
            </a:extLst>
          </p:cNvPr>
          <p:cNvPicPr>
            <a:picLocks noChangeAspect="1"/>
          </p:cNvPicPr>
          <p:nvPr/>
        </p:nvPicPr>
        <p:blipFill rotWithShape="1">
          <a:blip r:embed="rId2"/>
          <a:srcRect l="16731" t="25879" r="27633" b="15485"/>
          <a:stretch/>
        </p:blipFill>
        <p:spPr>
          <a:xfrm>
            <a:off x="1945539" y="923538"/>
            <a:ext cx="8741554" cy="4951968"/>
          </a:xfrm>
          <a:prstGeom prst="rect">
            <a:avLst/>
          </a:prstGeom>
        </p:spPr>
      </p:pic>
      <p:sp>
        <p:nvSpPr>
          <p:cNvPr id="2" name="Title 1">
            <a:extLst>
              <a:ext uri="{FF2B5EF4-FFF2-40B4-BE49-F238E27FC236}">
                <a16:creationId xmlns:a16="http://schemas.microsoft.com/office/drawing/2014/main" id="{9C8E215A-DA3E-4E8C-9F15-2748166096A9}"/>
              </a:ext>
            </a:extLst>
          </p:cNvPr>
          <p:cNvSpPr>
            <a:spLocks noGrp="1"/>
          </p:cNvSpPr>
          <p:nvPr>
            <p:ph type="title"/>
          </p:nvPr>
        </p:nvSpPr>
        <p:spPr>
          <a:xfrm>
            <a:off x="1750979" y="246605"/>
            <a:ext cx="9753633" cy="875241"/>
          </a:xfrm>
        </p:spPr>
        <p:txBody>
          <a:bodyPr>
            <a:normAutofit fontScale="90000"/>
          </a:bodyPr>
          <a:lstStyle/>
          <a:p>
            <a:r>
              <a:rPr lang="en-US" dirty="0" err="1"/>
              <a:t>Ini</a:t>
            </a:r>
            <a:r>
              <a:rPr lang="en-US" dirty="0"/>
              <a:t> </a:t>
            </a:r>
            <a:r>
              <a:rPr lang="en-US" dirty="0" err="1"/>
              <a:t>adalah</a:t>
            </a:r>
            <a:r>
              <a:rPr lang="en-US" dirty="0"/>
              <a:t> </a:t>
            </a:r>
            <a:r>
              <a:rPr lang="en-US" dirty="0" err="1"/>
              <a:t>contoh</a:t>
            </a:r>
            <a:r>
              <a:rPr lang="en-US" dirty="0"/>
              <a:t> </a:t>
            </a:r>
            <a:r>
              <a:rPr lang="en-US" dirty="0" err="1"/>
              <a:t>apa</a:t>
            </a:r>
            <a:r>
              <a:rPr lang="en-US" dirty="0"/>
              <a:t> yang </a:t>
            </a:r>
            <a:r>
              <a:rPr lang="en-US" dirty="0" err="1"/>
              <a:t>mungkin</a:t>
            </a:r>
            <a:r>
              <a:rPr lang="en-US" dirty="0"/>
              <a:t> Anda </a:t>
            </a:r>
            <a:r>
              <a:rPr lang="en-US" dirty="0" err="1"/>
              <a:t>lihat</a:t>
            </a:r>
            <a:endParaRPr lang="en-US" dirty="0"/>
          </a:p>
        </p:txBody>
      </p:sp>
      <p:sp>
        <p:nvSpPr>
          <p:cNvPr id="3" name="Content Placeholder 2">
            <a:extLst>
              <a:ext uri="{FF2B5EF4-FFF2-40B4-BE49-F238E27FC236}">
                <a16:creationId xmlns:a16="http://schemas.microsoft.com/office/drawing/2014/main" id="{1D316897-693E-4C58-ABDF-02C35FAF8596}"/>
              </a:ext>
            </a:extLst>
          </p:cNvPr>
          <p:cNvSpPr>
            <a:spLocks noGrp="1"/>
          </p:cNvSpPr>
          <p:nvPr>
            <p:ph idx="1"/>
          </p:nvPr>
        </p:nvSpPr>
        <p:spPr>
          <a:xfrm>
            <a:off x="2783772" y="6183688"/>
            <a:ext cx="8915400" cy="533400"/>
          </a:xfrm>
        </p:spPr>
        <p:txBody>
          <a:bodyPr>
            <a:normAutofit fontScale="92500" lnSpcReduction="20000"/>
          </a:bodyPr>
          <a:lstStyle/>
          <a:p>
            <a:r>
              <a:rPr lang="en-US" dirty="0"/>
              <a:t>(IC </a:t>
            </a:r>
            <a:r>
              <a:rPr lang="en-US" dirty="0" err="1"/>
              <a:t>xxxx</a:t>
            </a:r>
            <a:r>
              <a:rPr lang="en-US" dirty="0"/>
              <a:t>) </a:t>
            </a:r>
            <a:r>
              <a:rPr lang="en-US" dirty="0" err="1"/>
              <a:t>adalah</a:t>
            </a:r>
            <a:r>
              <a:rPr lang="en-US" dirty="0"/>
              <a:t> </a:t>
            </a:r>
            <a:r>
              <a:rPr lang="en-US" dirty="0" err="1"/>
              <a:t>kode</a:t>
            </a:r>
            <a:r>
              <a:rPr lang="en-US" dirty="0"/>
              <a:t> internal yang kami </a:t>
            </a:r>
            <a:r>
              <a:rPr lang="en-US" dirty="0" err="1"/>
              <a:t>gunakan</a:t>
            </a:r>
            <a:r>
              <a:rPr lang="en-US" dirty="0"/>
              <a:t> </a:t>
            </a:r>
            <a:r>
              <a:rPr lang="en-US" dirty="0" err="1"/>
              <a:t>dalam</a:t>
            </a:r>
            <a:r>
              <a:rPr lang="en-US" dirty="0"/>
              <a:t> </a:t>
            </a:r>
            <a:r>
              <a:rPr lang="en-US" dirty="0" err="1"/>
              <a:t>memproses</a:t>
            </a:r>
            <a:r>
              <a:rPr lang="en-US" dirty="0"/>
              <a:t> </a:t>
            </a:r>
            <a:r>
              <a:rPr lang="en-US" dirty="0" err="1"/>
              <a:t>permintaan</a:t>
            </a:r>
            <a:r>
              <a:rPr lang="en-US" dirty="0"/>
              <a:t> Anda</a:t>
            </a:r>
          </a:p>
        </p:txBody>
      </p:sp>
      <p:sp>
        <p:nvSpPr>
          <p:cNvPr id="19" name="Oval 18">
            <a:extLst>
              <a:ext uri="{FF2B5EF4-FFF2-40B4-BE49-F238E27FC236}">
                <a16:creationId xmlns:a16="http://schemas.microsoft.com/office/drawing/2014/main" id="{115A895D-D10A-431D-968C-6E546B515E52}"/>
              </a:ext>
            </a:extLst>
          </p:cNvPr>
          <p:cNvSpPr/>
          <p:nvPr/>
        </p:nvSpPr>
        <p:spPr>
          <a:xfrm>
            <a:off x="7326111" y="3475548"/>
            <a:ext cx="923437" cy="4781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cxnSp>
        <p:nvCxnSpPr>
          <p:cNvPr id="21" name="Straight Arrow Connector 20">
            <a:extLst>
              <a:ext uri="{FF2B5EF4-FFF2-40B4-BE49-F238E27FC236}">
                <a16:creationId xmlns:a16="http://schemas.microsoft.com/office/drawing/2014/main" id="{80BBD2ED-D6E6-4922-AAE5-631ACF8EC145}"/>
              </a:ext>
            </a:extLst>
          </p:cNvPr>
          <p:cNvCxnSpPr>
            <a:cxnSpLocks/>
          </p:cNvCxnSpPr>
          <p:nvPr/>
        </p:nvCxnSpPr>
        <p:spPr>
          <a:xfrm flipV="1">
            <a:off x="5255010" y="3914932"/>
            <a:ext cx="2163033" cy="226875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Oval 10">
            <a:extLst>
              <a:ext uri="{FF2B5EF4-FFF2-40B4-BE49-F238E27FC236}">
                <a16:creationId xmlns:a16="http://schemas.microsoft.com/office/drawing/2014/main" id="{0EB8F4B6-3165-4825-90E1-46D49A5E7A11}"/>
              </a:ext>
            </a:extLst>
          </p:cNvPr>
          <p:cNvSpPr/>
          <p:nvPr/>
        </p:nvSpPr>
        <p:spPr>
          <a:xfrm>
            <a:off x="1743280" y="1788583"/>
            <a:ext cx="2912279" cy="8752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12" name="Content Placeholder 2">
            <a:extLst>
              <a:ext uri="{FF2B5EF4-FFF2-40B4-BE49-F238E27FC236}">
                <a16:creationId xmlns:a16="http://schemas.microsoft.com/office/drawing/2014/main" id="{8DD2BC64-0BE3-46DB-9118-C12A8E64A00C}"/>
              </a:ext>
            </a:extLst>
          </p:cNvPr>
          <p:cNvSpPr txBox="1">
            <a:spLocks/>
          </p:cNvSpPr>
          <p:nvPr/>
        </p:nvSpPr>
        <p:spPr>
          <a:xfrm>
            <a:off x="272374" y="3226343"/>
            <a:ext cx="1470907" cy="688589"/>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sv-SE" dirty="0"/>
              <a:t>Cari dalam Daftar untuk mempersempit pilihan</a:t>
            </a:r>
            <a:endParaRPr lang="en-US" dirty="0"/>
          </a:p>
        </p:txBody>
      </p:sp>
      <p:cxnSp>
        <p:nvCxnSpPr>
          <p:cNvPr id="13" name="Straight Arrow Connector 12">
            <a:extLst>
              <a:ext uri="{FF2B5EF4-FFF2-40B4-BE49-F238E27FC236}">
                <a16:creationId xmlns:a16="http://schemas.microsoft.com/office/drawing/2014/main" id="{51B1636B-8086-41E4-A5F4-EFBA2A70941F}"/>
              </a:ext>
            </a:extLst>
          </p:cNvPr>
          <p:cNvCxnSpPr>
            <a:cxnSpLocks/>
          </p:cNvCxnSpPr>
          <p:nvPr/>
        </p:nvCxnSpPr>
        <p:spPr>
          <a:xfrm flipV="1">
            <a:off x="1474716" y="2564684"/>
            <a:ext cx="651876" cy="62266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82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C2272C-5477-498A-8584-8F9C89492D2F}"/>
              </a:ext>
            </a:extLst>
          </p:cNvPr>
          <p:cNvPicPr>
            <a:picLocks noChangeAspect="1"/>
          </p:cNvPicPr>
          <p:nvPr/>
        </p:nvPicPr>
        <p:blipFill rotWithShape="1">
          <a:blip r:embed="rId2"/>
          <a:srcRect l="16731" t="35676" r="34814" b="28402"/>
          <a:stretch/>
        </p:blipFill>
        <p:spPr>
          <a:xfrm>
            <a:off x="2177139" y="1313235"/>
            <a:ext cx="8983581" cy="3579778"/>
          </a:xfrm>
          <a:prstGeom prst="rect">
            <a:avLst/>
          </a:prstGeom>
        </p:spPr>
      </p:pic>
      <p:sp>
        <p:nvSpPr>
          <p:cNvPr id="2" name="Title 1">
            <a:extLst>
              <a:ext uri="{FF2B5EF4-FFF2-40B4-BE49-F238E27FC236}">
                <a16:creationId xmlns:a16="http://schemas.microsoft.com/office/drawing/2014/main" id="{9C8E215A-DA3E-4E8C-9F15-2748166096A9}"/>
              </a:ext>
            </a:extLst>
          </p:cNvPr>
          <p:cNvSpPr>
            <a:spLocks noGrp="1"/>
          </p:cNvSpPr>
          <p:nvPr>
            <p:ph type="title"/>
          </p:nvPr>
        </p:nvSpPr>
        <p:spPr>
          <a:xfrm>
            <a:off x="2592925" y="246605"/>
            <a:ext cx="8911687" cy="875241"/>
          </a:xfrm>
        </p:spPr>
        <p:txBody>
          <a:bodyPr/>
          <a:lstStyle/>
          <a:p>
            <a:r>
              <a:rPr lang="en-US" dirty="0"/>
              <a:t>Cari </a:t>
            </a:r>
            <a:r>
              <a:rPr lang="en-US" dirty="0" err="1"/>
              <a:t>dalam</a:t>
            </a:r>
            <a:r>
              <a:rPr lang="en-US" dirty="0"/>
              <a:t> Daftar</a:t>
            </a:r>
          </a:p>
        </p:txBody>
      </p:sp>
      <p:sp>
        <p:nvSpPr>
          <p:cNvPr id="11" name="Oval 10">
            <a:extLst>
              <a:ext uri="{FF2B5EF4-FFF2-40B4-BE49-F238E27FC236}">
                <a16:creationId xmlns:a16="http://schemas.microsoft.com/office/drawing/2014/main" id="{0EB8F4B6-3165-4825-90E1-46D49A5E7A11}"/>
              </a:ext>
            </a:extLst>
          </p:cNvPr>
          <p:cNvSpPr/>
          <p:nvPr/>
        </p:nvSpPr>
        <p:spPr>
          <a:xfrm>
            <a:off x="2385299" y="1527495"/>
            <a:ext cx="2912279" cy="8752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12" name="Content Placeholder 2">
            <a:extLst>
              <a:ext uri="{FF2B5EF4-FFF2-40B4-BE49-F238E27FC236}">
                <a16:creationId xmlns:a16="http://schemas.microsoft.com/office/drawing/2014/main" id="{8DD2BC64-0BE3-46DB-9118-C12A8E64A00C}"/>
              </a:ext>
            </a:extLst>
          </p:cNvPr>
          <p:cNvSpPr txBox="1">
            <a:spLocks/>
          </p:cNvSpPr>
          <p:nvPr/>
        </p:nvSpPr>
        <p:spPr>
          <a:xfrm>
            <a:off x="383173" y="2895598"/>
            <a:ext cx="1793966" cy="533401"/>
          </a:xfrm>
          <a:prstGeom prst="rect">
            <a:avLst/>
          </a:prstGeom>
        </p:spPr>
        <p:txBody>
          <a:bodyPr vert="horz" lIns="91440" tIns="45720" rIns="91440" bIns="45720" rtlCol="0">
            <a:normAutofit fontScale="47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sv-SE" dirty="0"/>
              <a:t>Cari dalam Daftar untuk mempersempit pilihan</a:t>
            </a:r>
            <a:endParaRPr lang="en-US" dirty="0"/>
          </a:p>
        </p:txBody>
      </p:sp>
      <p:cxnSp>
        <p:nvCxnSpPr>
          <p:cNvPr id="13" name="Straight Arrow Connector 12">
            <a:extLst>
              <a:ext uri="{FF2B5EF4-FFF2-40B4-BE49-F238E27FC236}">
                <a16:creationId xmlns:a16="http://schemas.microsoft.com/office/drawing/2014/main" id="{51B1636B-8086-41E4-A5F4-EFBA2A70941F}"/>
              </a:ext>
            </a:extLst>
          </p:cNvPr>
          <p:cNvCxnSpPr>
            <a:cxnSpLocks/>
          </p:cNvCxnSpPr>
          <p:nvPr/>
        </p:nvCxnSpPr>
        <p:spPr>
          <a:xfrm flipV="1">
            <a:off x="2039815" y="2272937"/>
            <a:ext cx="651876" cy="62266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5" name="Content Placeholder 2">
            <a:extLst>
              <a:ext uri="{FF2B5EF4-FFF2-40B4-BE49-F238E27FC236}">
                <a16:creationId xmlns:a16="http://schemas.microsoft.com/office/drawing/2014/main" id="{C1485A5A-993F-4693-BF8E-5FA48B150646}"/>
              </a:ext>
            </a:extLst>
          </p:cNvPr>
          <p:cNvSpPr>
            <a:spLocks noGrp="1"/>
          </p:cNvSpPr>
          <p:nvPr>
            <p:ph idx="1"/>
          </p:nvPr>
        </p:nvSpPr>
        <p:spPr>
          <a:xfrm>
            <a:off x="1700938" y="5627077"/>
            <a:ext cx="8915400" cy="533401"/>
          </a:xfrm>
        </p:spPr>
        <p:txBody>
          <a:bodyPr>
            <a:normAutofit/>
          </a:bodyPr>
          <a:lstStyle/>
          <a:p>
            <a:r>
              <a:rPr lang="en-US" dirty="0" err="1"/>
              <a:t>Dalam</a:t>
            </a:r>
            <a:r>
              <a:rPr lang="en-US" dirty="0"/>
              <a:t> </a:t>
            </a:r>
            <a:r>
              <a:rPr lang="en-US" dirty="0" err="1"/>
              <a:t>contoh</a:t>
            </a:r>
            <a:r>
              <a:rPr lang="en-US" dirty="0"/>
              <a:t> </a:t>
            </a:r>
            <a:r>
              <a:rPr lang="en-US" dirty="0" err="1"/>
              <a:t>ini</a:t>
            </a:r>
            <a:r>
              <a:rPr lang="en-US" dirty="0"/>
              <a:t>, </a:t>
            </a:r>
            <a:r>
              <a:rPr lang="en-US" dirty="0" err="1"/>
              <a:t>saya</a:t>
            </a:r>
            <a:r>
              <a:rPr lang="en-US" dirty="0"/>
              <a:t> </a:t>
            </a:r>
            <a:r>
              <a:rPr lang="en-US" dirty="0" err="1"/>
              <a:t>mencari</a:t>
            </a:r>
            <a:r>
              <a:rPr lang="en-US" dirty="0"/>
              <a:t> </a:t>
            </a:r>
            <a:r>
              <a:rPr lang="en-US" dirty="0" err="1"/>
              <a:t>dalam</a:t>
            </a:r>
            <a:r>
              <a:rPr lang="en-US" dirty="0"/>
              <a:t> daftar </a:t>
            </a:r>
            <a:r>
              <a:rPr lang="en-US" dirty="0" err="1"/>
              <a:t>untuk</a:t>
            </a:r>
            <a:r>
              <a:rPr lang="en-US" dirty="0"/>
              <a:t> “Complete”</a:t>
            </a:r>
            <a:endParaRPr lang="en-US" dirty="0">
              <a:cs typeface="Times New Roman" panose="02020603050405020304" pitchFamily="18" charset="0"/>
            </a:endParaRPr>
          </a:p>
        </p:txBody>
      </p:sp>
    </p:spTree>
    <p:extLst>
      <p:ext uri="{BB962C8B-B14F-4D97-AF65-F5344CB8AC3E}">
        <p14:creationId xmlns:p14="http://schemas.microsoft.com/office/powerpoint/2010/main" val="1864718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246CD7-13B9-4CC9-919F-EF396748C01A}"/>
              </a:ext>
            </a:extLst>
          </p:cNvPr>
          <p:cNvPicPr>
            <a:picLocks noChangeAspect="1"/>
          </p:cNvPicPr>
          <p:nvPr/>
        </p:nvPicPr>
        <p:blipFill rotWithShape="1">
          <a:blip r:embed="rId2"/>
          <a:srcRect l="29729" t="70815" r="56660" b="23576"/>
          <a:stretch/>
        </p:blipFill>
        <p:spPr>
          <a:xfrm>
            <a:off x="2592925" y="1944681"/>
            <a:ext cx="5567388" cy="1242666"/>
          </a:xfrm>
          <a:prstGeom prst="rect">
            <a:avLst/>
          </a:prstGeom>
        </p:spPr>
      </p:pic>
      <p:sp>
        <p:nvSpPr>
          <p:cNvPr id="2" name="Title 1">
            <a:extLst>
              <a:ext uri="{FF2B5EF4-FFF2-40B4-BE49-F238E27FC236}">
                <a16:creationId xmlns:a16="http://schemas.microsoft.com/office/drawing/2014/main" id="{9C8E215A-DA3E-4E8C-9F15-2748166096A9}"/>
              </a:ext>
            </a:extLst>
          </p:cNvPr>
          <p:cNvSpPr>
            <a:spLocks noGrp="1"/>
          </p:cNvSpPr>
          <p:nvPr>
            <p:ph type="title"/>
          </p:nvPr>
        </p:nvSpPr>
        <p:spPr>
          <a:xfrm>
            <a:off x="1776549" y="246605"/>
            <a:ext cx="9728063" cy="1557158"/>
          </a:xfrm>
        </p:spPr>
        <p:txBody>
          <a:bodyPr>
            <a:noAutofit/>
          </a:bodyPr>
          <a:lstStyle/>
          <a:p>
            <a:r>
              <a:rPr lang="en-US" sz="3200" dirty="0" err="1"/>
              <a:t>Versi</a:t>
            </a:r>
            <a:r>
              <a:rPr lang="en-US" sz="3200" dirty="0"/>
              <a:t> </a:t>
            </a:r>
            <a:r>
              <a:rPr lang="en-US" sz="3200" dirty="0" err="1"/>
              <a:t>Hak</a:t>
            </a:r>
            <a:r>
              <a:rPr lang="en-US" sz="3200" dirty="0"/>
              <a:t> </a:t>
            </a:r>
            <a:r>
              <a:rPr lang="en-US" sz="3200" dirty="0" err="1"/>
              <a:t>Cipta</a:t>
            </a:r>
            <a:br>
              <a:rPr lang="en-US" sz="1200" dirty="0"/>
            </a:br>
            <a:br>
              <a:rPr lang="en-US" sz="1200" dirty="0"/>
            </a:br>
            <a:r>
              <a:rPr lang="en-US" sz="1600" b="1" dirty="0" err="1">
                <a:solidFill>
                  <a:srgbClr val="2F4858"/>
                </a:solidFill>
                <a:latin typeface="Philosopher"/>
              </a:rPr>
              <a:t>Beberapa</a:t>
            </a:r>
            <a:r>
              <a:rPr lang="en-US" sz="1600" b="1" dirty="0">
                <a:solidFill>
                  <a:srgbClr val="2F4858"/>
                </a:solidFill>
                <a:latin typeface="Philosopher"/>
              </a:rPr>
              <a:t> </a:t>
            </a:r>
            <a:r>
              <a:rPr lang="en-US" sz="1600" b="1" dirty="0" err="1">
                <a:solidFill>
                  <a:srgbClr val="2F4858"/>
                </a:solidFill>
                <a:latin typeface="Philosopher"/>
              </a:rPr>
              <a:t>kolom</a:t>
            </a:r>
            <a:r>
              <a:rPr lang="en-US" sz="1600" b="1" dirty="0">
                <a:solidFill>
                  <a:srgbClr val="2F4858"/>
                </a:solidFill>
                <a:latin typeface="Philosopher"/>
              </a:rPr>
              <a:t> pada </a:t>
            </a:r>
            <a:r>
              <a:rPr lang="en-US" sz="1600" b="1" dirty="0" err="1">
                <a:solidFill>
                  <a:srgbClr val="2F4858"/>
                </a:solidFill>
                <a:latin typeface="Philosopher"/>
              </a:rPr>
              <a:t>formulir</a:t>
            </a:r>
            <a:r>
              <a:rPr lang="en-US" sz="1600" b="1" dirty="0">
                <a:solidFill>
                  <a:srgbClr val="2F4858"/>
                </a:solidFill>
                <a:latin typeface="Philosopher"/>
              </a:rPr>
              <a:t> </a:t>
            </a:r>
            <a:r>
              <a:rPr lang="en-US" sz="1600" b="1" dirty="0" err="1">
                <a:solidFill>
                  <a:srgbClr val="2F4858"/>
                </a:solidFill>
                <a:latin typeface="Philosopher"/>
              </a:rPr>
              <a:t>akan</a:t>
            </a:r>
            <a:r>
              <a:rPr lang="en-US" sz="1600" b="1" dirty="0">
                <a:solidFill>
                  <a:srgbClr val="2F4858"/>
                </a:solidFill>
                <a:latin typeface="Philosopher"/>
              </a:rPr>
              <a:t> </a:t>
            </a:r>
            <a:r>
              <a:rPr lang="en-US" sz="1600" b="1" dirty="0" err="1">
                <a:solidFill>
                  <a:srgbClr val="2F4858"/>
                </a:solidFill>
                <a:latin typeface="Philosopher"/>
              </a:rPr>
              <a:t>terkunci</a:t>
            </a:r>
            <a:r>
              <a:rPr lang="en-US" sz="1600" b="1" dirty="0">
                <a:solidFill>
                  <a:srgbClr val="2F4858"/>
                </a:solidFill>
                <a:latin typeface="Philosopher"/>
              </a:rPr>
              <a:t> </a:t>
            </a:r>
            <a:r>
              <a:rPr lang="en-US" sz="1600" b="1" dirty="0" err="1">
                <a:solidFill>
                  <a:srgbClr val="2F4858"/>
                </a:solidFill>
                <a:latin typeface="Philosopher"/>
              </a:rPr>
              <a:t>jika</a:t>
            </a:r>
            <a:r>
              <a:rPr lang="en-US" sz="1600" b="1" dirty="0">
                <a:solidFill>
                  <a:srgbClr val="2F4858"/>
                </a:solidFill>
                <a:latin typeface="Philosopher"/>
              </a:rPr>
              <a:t> Anda </a:t>
            </a:r>
            <a:r>
              <a:rPr lang="en-US" sz="1600" b="1" dirty="0" err="1">
                <a:solidFill>
                  <a:srgbClr val="2F4858"/>
                </a:solidFill>
                <a:latin typeface="Philosopher"/>
              </a:rPr>
              <a:t>memilih</a:t>
            </a:r>
            <a:r>
              <a:rPr lang="en-US" sz="1600" b="1" dirty="0">
                <a:solidFill>
                  <a:srgbClr val="2F4858"/>
                </a:solidFill>
                <a:latin typeface="Philosopher"/>
              </a:rPr>
              <a:t> </a:t>
            </a:r>
            <a:r>
              <a:rPr lang="en-US" sz="1600" b="1" dirty="0" err="1">
                <a:solidFill>
                  <a:srgbClr val="2F4858"/>
                </a:solidFill>
                <a:latin typeface="Philosopher"/>
              </a:rPr>
              <a:t>versi</a:t>
            </a:r>
            <a:r>
              <a:rPr lang="en-US" sz="1600" b="1" dirty="0">
                <a:solidFill>
                  <a:srgbClr val="2F4858"/>
                </a:solidFill>
                <a:latin typeface="Philosopher"/>
              </a:rPr>
              <a:t> </a:t>
            </a:r>
            <a:r>
              <a:rPr lang="en-US" sz="1600" b="1" dirty="0" err="1">
                <a:solidFill>
                  <a:srgbClr val="2F4858"/>
                </a:solidFill>
                <a:latin typeface="Philosopher"/>
              </a:rPr>
              <a:t>Alkitab</a:t>
            </a:r>
            <a:r>
              <a:rPr lang="en-US" sz="1600" b="1" dirty="0">
                <a:solidFill>
                  <a:srgbClr val="2F4858"/>
                </a:solidFill>
                <a:latin typeface="Philosopher"/>
              </a:rPr>
              <a:t> yang </a:t>
            </a:r>
            <a:r>
              <a:rPr lang="en-US" sz="1600" b="1" dirty="0" err="1">
                <a:solidFill>
                  <a:srgbClr val="2F4858"/>
                </a:solidFill>
                <a:latin typeface="Philosopher"/>
              </a:rPr>
              <a:t>dilindungi</a:t>
            </a:r>
            <a:r>
              <a:rPr lang="en-US" sz="1600" b="1" dirty="0">
                <a:solidFill>
                  <a:srgbClr val="2F4858"/>
                </a:solidFill>
                <a:latin typeface="Philosopher"/>
              </a:rPr>
              <a:t> </a:t>
            </a:r>
            <a:r>
              <a:rPr lang="en-US" sz="1600" b="1" dirty="0" err="1">
                <a:solidFill>
                  <a:srgbClr val="2F4858"/>
                </a:solidFill>
                <a:latin typeface="Philosopher"/>
              </a:rPr>
              <a:t>hak</a:t>
            </a:r>
            <a:r>
              <a:rPr lang="en-US" sz="1600" b="1" dirty="0">
                <a:solidFill>
                  <a:srgbClr val="2F4858"/>
                </a:solidFill>
                <a:latin typeface="Philosopher"/>
              </a:rPr>
              <a:t> </a:t>
            </a:r>
            <a:r>
              <a:rPr lang="en-US" sz="1600" b="1" dirty="0" err="1">
                <a:solidFill>
                  <a:srgbClr val="2F4858"/>
                </a:solidFill>
                <a:latin typeface="Philosopher"/>
              </a:rPr>
              <a:t>cipta</a:t>
            </a:r>
            <a:r>
              <a:rPr lang="en-US" sz="1600" b="1" dirty="0">
                <a:solidFill>
                  <a:srgbClr val="2F4858"/>
                </a:solidFill>
                <a:latin typeface="Philosopher"/>
              </a:rPr>
              <a:t>. </a:t>
            </a:r>
            <a:r>
              <a:rPr lang="en-US" sz="1600" b="1" dirty="0" err="1">
                <a:solidFill>
                  <a:srgbClr val="2F4858"/>
                </a:solidFill>
                <a:latin typeface="Philosopher"/>
              </a:rPr>
              <a:t>Menurut</a:t>
            </a:r>
            <a:r>
              <a:rPr lang="en-US" sz="1600" b="1" dirty="0">
                <a:solidFill>
                  <a:srgbClr val="2F4858"/>
                </a:solidFill>
                <a:latin typeface="Philosopher"/>
              </a:rPr>
              <a:t> </a:t>
            </a:r>
            <a:r>
              <a:rPr lang="en-US" sz="1600" b="1" dirty="0" err="1">
                <a:solidFill>
                  <a:srgbClr val="2F4858"/>
                </a:solidFill>
                <a:latin typeface="Philosopher"/>
              </a:rPr>
              <a:t>hukum</a:t>
            </a:r>
            <a:r>
              <a:rPr lang="en-US" sz="1600" b="1" dirty="0">
                <a:solidFill>
                  <a:srgbClr val="2F4858"/>
                </a:solidFill>
                <a:latin typeface="Philosopher"/>
              </a:rPr>
              <a:t>, kami </a:t>
            </a:r>
            <a:r>
              <a:rPr lang="en-US" sz="1600" b="1" dirty="0" err="1">
                <a:solidFill>
                  <a:srgbClr val="2F4858"/>
                </a:solidFill>
                <a:latin typeface="Philosopher"/>
              </a:rPr>
              <a:t>hanya</a:t>
            </a:r>
            <a:r>
              <a:rPr lang="en-US" sz="1600" b="1" dirty="0">
                <a:solidFill>
                  <a:srgbClr val="2F4858"/>
                </a:solidFill>
                <a:latin typeface="Philosopher"/>
              </a:rPr>
              <a:t> </a:t>
            </a:r>
            <a:r>
              <a:rPr lang="en-US" sz="1600" b="1" dirty="0" err="1">
                <a:solidFill>
                  <a:srgbClr val="2F4858"/>
                </a:solidFill>
                <a:latin typeface="Philosopher"/>
              </a:rPr>
              <a:t>dapat</a:t>
            </a:r>
            <a:r>
              <a:rPr lang="en-US" sz="1600" b="1" dirty="0">
                <a:solidFill>
                  <a:srgbClr val="2F4858"/>
                </a:solidFill>
                <a:latin typeface="Philosopher"/>
              </a:rPr>
              <a:t> </a:t>
            </a:r>
            <a:r>
              <a:rPr lang="en-US" sz="1600" b="1" dirty="0" err="1">
                <a:solidFill>
                  <a:srgbClr val="2F4858"/>
                </a:solidFill>
                <a:latin typeface="Philosopher"/>
              </a:rPr>
              <a:t>menyediakan</a:t>
            </a:r>
            <a:r>
              <a:rPr lang="en-US" sz="1600" b="1" dirty="0">
                <a:solidFill>
                  <a:srgbClr val="2F4858"/>
                </a:solidFill>
                <a:latin typeface="Philosopher"/>
              </a:rPr>
              <a:t> </a:t>
            </a:r>
            <a:r>
              <a:rPr lang="en-US" sz="1600" b="1" dirty="0" err="1">
                <a:solidFill>
                  <a:srgbClr val="2F4858"/>
                </a:solidFill>
                <a:latin typeface="Philosopher"/>
              </a:rPr>
              <a:t>panduan</a:t>
            </a:r>
            <a:r>
              <a:rPr lang="en-US" sz="1600" b="1" dirty="0">
                <a:solidFill>
                  <a:srgbClr val="2F4858"/>
                </a:solidFill>
                <a:latin typeface="Philosopher"/>
              </a:rPr>
              <a:t> </a:t>
            </a:r>
            <a:r>
              <a:rPr lang="en-US" sz="1600" b="1" dirty="0" err="1">
                <a:solidFill>
                  <a:srgbClr val="2F4858"/>
                </a:solidFill>
                <a:latin typeface="Philosopher"/>
              </a:rPr>
              <a:t>untuk</a:t>
            </a:r>
            <a:r>
              <a:rPr lang="en-US" sz="1600" b="1" dirty="0">
                <a:solidFill>
                  <a:srgbClr val="2F4858"/>
                </a:solidFill>
                <a:latin typeface="Philosopher"/>
              </a:rPr>
              <a:t> </a:t>
            </a:r>
            <a:r>
              <a:rPr lang="en-US" sz="1600" b="1" dirty="0" err="1">
                <a:solidFill>
                  <a:srgbClr val="2F4858"/>
                </a:solidFill>
                <a:latin typeface="Philosopher"/>
              </a:rPr>
              <a:t>versi</a:t>
            </a:r>
            <a:r>
              <a:rPr lang="en-US" sz="1600" b="1" dirty="0">
                <a:solidFill>
                  <a:srgbClr val="2F4858"/>
                </a:solidFill>
                <a:latin typeface="Philosopher"/>
              </a:rPr>
              <a:t> </a:t>
            </a:r>
            <a:r>
              <a:rPr lang="en-US" sz="1600" b="1" dirty="0" err="1">
                <a:solidFill>
                  <a:srgbClr val="2F4858"/>
                </a:solidFill>
                <a:latin typeface="Philosopher"/>
              </a:rPr>
              <a:t>berhak</a:t>
            </a:r>
            <a:r>
              <a:rPr lang="en-US" sz="1600" b="1" dirty="0">
                <a:solidFill>
                  <a:srgbClr val="2F4858"/>
                </a:solidFill>
                <a:latin typeface="Philosopher"/>
              </a:rPr>
              <a:t> </a:t>
            </a:r>
            <a:r>
              <a:rPr lang="en-US" sz="1600" b="1" dirty="0" err="1">
                <a:solidFill>
                  <a:srgbClr val="2F4858"/>
                </a:solidFill>
                <a:latin typeface="Philosopher"/>
              </a:rPr>
              <a:t>cipta</a:t>
            </a:r>
            <a:r>
              <a:rPr lang="en-US" sz="1600" b="1" dirty="0">
                <a:solidFill>
                  <a:srgbClr val="2F4858"/>
                </a:solidFill>
                <a:latin typeface="Philosopher"/>
              </a:rPr>
              <a:t>. Anda </a:t>
            </a:r>
            <a:r>
              <a:rPr lang="en-US" sz="1600" b="1" dirty="0" err="1">
                <a:solidFill>
                  <a:srgbClr val="2F4858"/>
                </a:solidFill>
                <a:latin typeface="Philosopher"/>
              </a:rPr>
              <a:t>akan</a:t>
            </a:r>
            <a:r>
              <a:rPr lang="en-US" sz="1600" b="1" dirty="0">
                <a:solidFill>
                  <a:srgbClr val="2F4858"/>
                </a:solidFill>
                <a:latin typeface="Philosopher"/>
              </a:rPr>
              <a:t> </a:t>
            </a:r>
            <a:r>
              <a:rPr lang="en-US" sz="1600" b="1" dirty="0" err="1">
                <a:solidFill>
                  <a:srgbClr val="2F4858"/>
                </a:solidFill>
                <a:latin typeface="Philosopher"/>
              </a:rPr>
              <a:t>melihat</a:t>
            </a:r>
            <a:r>
              <a:rPr lang="en-US" sz="1600" b="1" dirty="0">
                <a:solidFill>
                  <a:srgbClr val="2F4858"/>
                </a:solidFill>
                <a:latin typeface="Philosopher"/>
              </a:rPr>
              <a:t> </a:t>
            </a:r>
            <a:r>
              <a:rPr lang="en-US" sz="1600" b="1" dirty="0" err="1">
                <a:solidFill>
                  <a:srgbClr val="2F4858"/>
                </a:solidFill>
                <a:latin typeface="Philosopher"/>
              </a:rPr>
              <a:t>simbol</a:t>
            </a:r>
            <a:r>
              <a:rPr lang="en-US" sz="1600" b="1" dirty="0">
                <a:solidFill>
                  <a:srgbClr val="2F4858"/>
                </a:solidFill>
                <a:latin typeface="Philosopher"/>
              </a:rPr>
              <a:t> © </a:t>
            </a:r>
            <a:r>
              <a:rPr lang="en-US" sz="1600" b="1" dirty="0" err="1">
                <a:solidFill>
                  <a:srgbClr val="2F4858"/>
                </a:solidFill>
                <a:latin typeface="Philosopher"/>
              </a:rPr>
              <a:t>hak</a:t>
            </a:r>
            <a:r>
              <a:rPr lang="en-US" sz="1600" b="1" dirty="0">
                <a:solidFill>
                  <a:srgbClr val="2F4858"/>
                </a:solidFill>
                <a:latin typeface="Philosopher"/>
              </a:rPr>
              <a:t> </a:t>
            </a:r>
            <a:r>
              <a:rPr lang="en-US" sz="1600" b="1" dirty="0" err="1">
                <a:solidFill>
                  <a:srgbClr val="2F4858"/>
                </a:solidFill>
                <a:latin typeface="Philosopher"/>
              </a:rPr>
              <a:t>cipta</a:t>
            </a:r>
            <a:r>
              <a:rPr lang="en-US" sz="1600" b="1" dirty="0">
                <a:solidFill>
                  <a:srgbClr val="2F4858"/>
                </a:solidFill>
                <a:latin typeface="Philosopher"/>
              </a:rPr>
              <a:t> di </a:t>
            </a:r>
            <a:r>
              <a:rPr lang="en-US" sz="1600" b="1" dirty="0" err="1">
                <a:solidFill>
                  <a:srgbClr val="2F4858"/>
                </a:solidFill>
                <a:latin typeface="Philosopher"/>
              </a:rPr>
              <a:t>akhir</a:t>
            </a:r>
            <a:r>
              <a:rPr lang="en-US" sz="1600" b="1" dirty="0">
                <a:solidFill>
                  <a:srgbClr val="2F4858"/>
                </a:solidFill>
                <a:latin typeface="Philosopher"/>
              </a:rPr>
              <a:t> </a:t>
            </a:r>
            <a:r>
              <a:rPr lang="en-US" sz="1600" b="1" dirty="0" err="1">
                <a:solidFill>
                  <a:srgbClr val="2F4858"/>
                </a:solidFill>
                <a:latin typeface="Philosopher"/>
              </a:rPr>
              <a:t>deskripsi</a:t>
            </a:r>
            <a:r>
              <a:rPr lang="en-US" sz="1600" b="1" dirty="0">
                <a:solidFill>
                  <a:srgbClr val="2F4858"/>
                </a:solidFill>
                <a:latin typeface="Philosopher"/>
              </a:rPr>
              <a:t> </a:t>
            </a:r>
            <a:r>
              <a:rPr lang="en-US" sz="1600" b="1" dirty="0" err="1">
                <a:solidFill>
                  <a:srgbClr val="2F4858"/>
                </a:solidFill>
                <a:latin typeface="Philosopher"/>
              </a:rPr>
              <a:t>versi</a:t>
            </a:r>
            <a:r>
              <a:rPr lang="en-US" sz="1600" b="1" dirty="0">
                <a:solidFill>
                  <a:srgbClr val="2F4858"/>
                </a:solidFill>
                <a:latin typeface="Philosopher"/>
              </a:rPr>
              <a:t>.</a:t>
            </a:r>
            <a:endParaRPr lang="en-US" sz="1600" dirty="0"/>
          </a:p>
        </p:txBody>
      </p:sp>
      <p:sp>
        <p:nvSpPr>
          <p:cNvPr id="3" name="Content Placeholder 2">
            <a:extLst>
              <a:ext uri="{FF2B5EF4-FFF2-40B4-BE49-F238E27FC236}">
                <a16:creationId xmlns:a16="http://schemas.microsoft.com/office/drawing/2014/main" id="{1D316897-693E-4C58-ABDF-02C35FAF8596}"/>
              </a:ext>
            </a:extLst>
          </p:cNvPr>
          <p:cNvSpPr>
            <a:spLocks noGrp="1"/>
          </p:cNvSpPr>
          <p:nvPr>
            <p:ph idx="1"/>
          </p:nvPr>
        </p:nvSpPr>
        <p:spPr>
          <a:xfrm>
            <a:off x="1700938" y="4396154"/>
            <a:ext cx="8915400" cy="1459524"/>
          </a:xfrm>
        </p:spPr>
        <p:txBody>
          <a:bodyPr>
            <a:normAutofit/>
          </a:bodyPr>
          <a:lstStyle/>
          <a:p>
            <a:r>
              <a:rPr lang="en-US" dirty="0" err="1">
                <a:cs typeface="Times New Roman" panose="02020603050405020304" pitchFamily="18" charset="0"/>
              </a:rPr>
              <a:t>Menurut</a:t>
            </a:r>
            <a:r>
              <a:rPr lang="en-US" dirty="0">
                <a:cs typeface="Times New Roman" panose="02020603050405020304" pitchFamily="18" charset="0"/>
              </a:rPr>
              <a:t> </a:t>
            </a:r>
            <a:r>
              <a:rPr lang="en-US" dirty="0" err="1">
                <a:cs typeface="Times New Roman" panose="02020603050405020304" pitchFamily="18" charset="0"/>
              </a:rPr>
              <a:t>hukum</a:t>
            </a:r>
            <a:r>
              <a:rPr lang="en-US" dirty="0">
                <a:cs typeface="Times New Roman" panose="02020603050405020304" pitchFamily="18" charset="0"/>
              </a:rPr>
              <a:t>, kami </a:t>
            </a:r>
            <a:r>
              <a:rPr lang="en-US" dirty="0" err="1">
                <a:cs typeface="Times New Roman" panose="02020603050405020304" pitchFamily="18" charset="0"/>
              </a:rPr>
              <a:t>tidak</a:t>
            </a:r>
            <a:r>
              <a:rPr lang="en-US" dirty="0">
                <a:cs typeface="Times New Roman" panose="02020603050405020304" pitchFamily="18" charset="0"/>
              </a:rPr>
              <a:t> </a:t>
            </a:r>
            <a:r>
              <a:rPr lang="en-US" dirty="0" err="1">
                <a:cs typeface="Times New Roman" panose="02020603050405020304" pitchFamily="18" charset="0"/>
              </a:rPr>
              <a:t>diizinkan</a:t>
            </a:r>
            <a:r>
              <a:rPr lang="en-US" dirty="0">
                <a:cs typeface="Times New Roman" panose="02020603050405020304" pitchFamily="18" charset="0"/>
              </a:rPr>
              <a:t> </a:t>
            </a:r>
            <a:r>
              <a:rPr lang="en-US" dirty="0" err="1">
                <a:cs typeface="Times New Roman" panose="02020603050405020304" pitchFamily="18" charset="0"/>
              </a:rPr>
              <a:t>menyediakan</a:t>
            </a:r>
            <a:r>
              <a:rPr lang="en-US" dirty="0">
                <a:cs typeface="Times New Roman" panose="02020603050405020304" pitchFamily="18" charset="0"/>
              </a:rPr>
              <a:t> </a:t>
            </a:r>
            <a:r>
              <a:rPr lang="en-US" dirty="0" err="1">
                <a:cs typeface="Times New Roman" panose="02020603050405020304" pitchFamily="18" charset="0"/>
              </a:rPr>
              <a:t>teks</a:t>
            </a:r>
            <a:r>
              <a:rPr lang="en-US" dirty="0">
                <a:cs typeface="Times New Roman" panose="02020603050405020304" pitchFamily="18" charset="0"/>
              </a:rPr>
              <a:t> kitab </a:t>
            </a:r>
            <a:r>
              <a:rPr lang="en-US" dirty="0" err="1">
                <a:cs typeface="Times New Roman" panose="02020603050405020304" pitchFamily="18" charset="0"/>
              </a:rPr>
              <a:t>suci</a:t>
            </a:r>
            <a:r>
              <a:rPr lang="en-US" dirty="0">
                <a:cs typeface="Times New Roman" panose="02020603050405020304" pitchFamily="18" charset="0"/>
              </a:rPr>
              <a:t> </a:t>
            </a:r>
            <a:r>
              <a:rPr lang="en-US" dirty="0" err="1">
                <a:cs typeface="Times New Roman" panose="02020603050405020304" pitchFamily="18" charset="0"/>
              </a:rPr>
              <a:t>untuk</a:t>
            </a:r>
            <a:r>
              <a:rPr lang="en-US" dirty="0">
                <a:cs typeface="Times New Roman" panose="02020603050405020304" pitchFamily="18" charset="0"/>
              </a:rPr>
              <a:t> </a:t>
            </a:r>
            <a:r>
              <a:rPr lang="en-US" dirty="0" err="1">
                <a:cs typeface="Times New Roman" panose="02020603050405020304" pitchFamily="18" charset="0"/>
              </a:rPr>
              <a:t>versi</a:t>
            </a:r>
            <a:r>
              <a:rPr lang="en-US" dirty="0">
                <a:cs typeface="Times New Roman" panose="02020603050405020304" pitchFamily="18" charset="0"/>
              </a:rPr>
              <a:t> </a:t>
            </a:r>
            <a:r>
              <a:rPr lang="en-US" dirty="0" err="1">
                <a:cs typeface="Times New Roman" panose="02020603050405020304" pitchFamily="18" charset="0"/>
              </a:rPr>
              <a:t>Alkitab</a:t>
            </a:r>
            <a:r>
              <a:rPr lang="en-US" dirty="0">
                <a:cs typeface="Times New Roman" panose="02020603050405020304" pitchFamily="18" charset="0"/>
              </a:rPr>
              <a:t> </a:t>
            </a:r>
            <a:r>
              <a:rPr lang="en-US" dirty="0" err="1">
                <a:cs typeface="Times New Roman" panose="02020603050405020304" pitchFamily="18" charset="0"/>
              </a:rPr>
              <a:t>dengan</a:t>
            </a:r>
            <a:r>
              <a:rPr lang="en-US" dirty="0">
                <a:cs typeface="Times New Roman" panose="02020603050405020304" pitchFamily="18" charset="0"/>
              </a:rPr>
              <a:t> </a:t>
            </a:r>
            <a:r>
              <a:rPr lang="en-US" dirty="0" err="1">
                <a:cs typeface="Times New Roman" panose="02020603050405020304" pitchFamily="18" charset="0"/>
              </a:rPr>
              <a:t>hak</a:t>
            </a:r>
            <a:r>
              <a:rPr lang="en-US" dirty="0">
                <a:cs typeface="Times New Roman" panose="02020603050405020304" pitchFamily="18" charset="0"/>
              </a:rPr>
              <a:t> </a:t>
            </a:r>
            <a:r>
              <a:rPr lang="en-US" dirty="0" err="1">
                <a:cs typeface="Times New Roman" panose="02020603050405020304" pitchFamily="18" charset="0"/>
              </a:rPr>
              <a:t>cipta</a:t>
            </a:r>
            <a:r>
              <a:rPr lang="en-US" dirty="0">
                <a:cs typeface="Times New Roman" panose="02020603050405020304" pitchFamily="18" charset="0"/>
              </a:rPr>
              <a:t> yang </a:t>
            </a:r>
            <a:r>
              <a:rPr lang="en-US" dirty="0" err="1">
                <a:cs typeface="Times New Roman" panose="02020603050405020304" pitchFamily="18" charset="0"/>
              </a:rPr>
              <a:t>berlaku</a:t>
            </a:r>
            <a:r>
              <a:rPr lang="en-US" dirty="0">
                <a:cs typeface="Times New Roman" panose="02020603050405020304" pitchFamily="18" charset="0"/>
              </a:rPr>
              <a:t>. </a:t>
            </a:r>
            <a:r>
              <a:rPr lang="en-US" dirty="0" err="1">
                <a:cs typeface="Times New Roman" panose="02020603050405020304" pitchFamily="18" charset="0"/>
              </a:rPr>
              <a:t>Versi</a:t>
            </a:r>
            <a:r>
              <a:rPr lang="en-US" dirty="0">
                <a:cs typeface="Times New Roman" panose="02020603050405020304" pitchFamily="18" charset="0"/>
              </a:rPr>
              <a:t> </a:t>
            </a:r>
            <a:r>
              <a:rPr lang="en-US" dirty="0" err="1">
                <a:cs typeface="Times New Roman" panose="02020603050405020304" pitchFamily="18" charset="0"/>
              </a:rPr>
              <a:t>apa</a:t>
            </a:r>
            <a:r>
              <a:rPr lang="en-US" dirty="0">
                <a:cs typeface="Times New Roman" panose="02020603050405020304" pitchFamily="18" charset="0"/>
              </a:rPr>
              <a:t> pun yang </a:t>
            </a:r>
            <a:r>
              <a:rPr lang="en-US" dirty="0" err="1">
                <a:cs typeface="Times New Roman" panose="02020603050405020304" pitchFamily="18" charset="0"/>
              </a:rPr>
              <a:t>berada</a:t>
            </a:r>
            <a:r>
              <a:rPr lang="en-US" dirty="0">
                <a:cs typeface="Times New Roman" panose="02020603050405020304" pitchFamily="18" charset="0"/>
              </a:rPr>
              <a:t> di </a:t>
            </a:r>
            <a:r>
              <a:rPr lang="en-US" dirty="0" err="1">
                <a:cs typeface="Times New Roman" panose="02020603050405020304" pitchFamily="18" charset="0"/>
              </a:rPr>
              <a:t>bawah</a:t>
            </a:r>
            <a:r>
              <a:rPr lang="en-US" dirty="0">
                <a:cs typeface="Times New Roman" panose="02020603050405020304" pitchFamily="18" charset="0"/>
              </a:rPr>
              <a:t> </a:t>
            </a:r>
            <a:r>
              <a:rPr lang="en-US" dirty="0" err="1">
                <a:cs typeface="Times New Roman" panose="02020603050405020304" pitchFamily="18" charset="0"/>
              </a:rPr>
              <a:t>hak</a:t>
            </a:r>
            <a:r>
              <a:rPr lang="en-US" dirty="0">
                <a:cs typeface="Times New Roman" panose="02020603050405020304" pitchFamily="18" charset="0"/>
              </a:rPr>
              <a:t> </a:t>
            </a:r>
            <a:r>
              <a:rPr lang="en-US" dirty="0" err="1">
                <a:cs typeface="Times New Roman" panose="02020603050405020304" pitchFamily="18" charset="0"/>
              </a:rPr>
              <a:t>cipta</a:t>
            </a:r>
            <a:r>
              <a:rPr lang="en-US" dirty="0">
                <a:cs typeface="Times New Roman" panose="02020603050405020304" pitchFamily="18" charset="0"/>
              </a:rPr>
              <a:t> </a:t>
            </a:r>
            <a:r>
              <a:rPr lang="en-US" dirty="0" err="1">
                <a:cs typeface="Times New Roman" panose="02020603050405020304" pitchFamily="18" charset="0"/>
              </a:rPr>
              <a:t>saat</a:t>
            </a:r>
            <a:r>
              <a:rPr lang="en-US" dirty="0">
                <a:cs typeface="Times New Roman" panose="02020603050405020304" pitchFamily="18" charset="0"/>
              </a:rPr>
              <a:t> </a:t>
            </a:r>
            <a:r>
              <a:rPr lang="en-US" dirty="0" err="1">
                <a:cs typeface="Times New Roman" panose="02020603050405020304" pitchFamily="18" charset="0"/>
              </a:rPr>
              <a:t>ini</a:t>
            </a:r>
            <a:r>
              <a:rPr lang="en-US" dirty="0">
                <a:cs typeface="Times New Roman" panose="02020603050405020304" pitchFamily="18" charset="0"/>
              </a:rPr>
              <a:t> </a:t>
            </a:r>
            <a:r>
              <a:rPr lang="en-US" dirty="0" err="1">
                <a:cs typeface="Times New Roman" panose="02020603050405020304" pitchFamily="18" charset="0"/>
              </a:rPr>
              <a:t>akan</a:t>
            </a:r>
            <a:r>
              <a:rPr lang="en-US" dirty="0">
                <a:cs typeface="Times New Roman" panose="02020603050405020304" pitchFamily="18" charset="0"/>
              </a:rPr>
              <a:t> </a:t>
            </a:r>
            <a:r>
              <a:rPr lang="en-US" dirty="0" err="1">
                <a:cs typeface="Times New Roman" panose="02020603050405020304" pitchFamily="18" charset="0"/>
              </a:rPr>
              <a:t>memiliki</a:t>
            </a:r>
            <a:r>
              <a:rPr lang="en-US" dirty="0">
                <a:cs typeface="Times New Roman" panose="02020603050405020304" pitchFamily="18" charset="0"/>
              </a:rPr>
              <a:t> </a:t>
            </a:r>
            <a:r>
              <a:rPr lang="en-US" dirty="0" err="1">
                <a:cs typeface="Times New Roman" panose="02020603050405020304" pitchFamily="18" charset="0"/>
              </a:rPr>
              <a:t>simbol</a:t>
            </a:r>
            <a:r>
              <a:rPr lang="en-US" dirty="0">
                <a:cs typeface="Times New Roman" panose="02020603050405020304" pitchFamily="18" charset="0"/>
              </a:rPr>
              <a:t> © di </a:t>
            </a:r>
            <a:r>
              <a:rPr lang="en-US" dirty="0" err="1">
                <a:cs typeface="Times New Roman" panose="02020603050405020304" pitchFamily="18" charset="0"/>
              </a:rPr>
              <a:t>akhir</a:t>
            </a:r>
            <a:r>
              <a:rPr lang="en-US" dirty="0">
                <a:cs typeface="Times New Roman" panose="02020603050405020304" pitchFamily="18" charset="0"/>
              </a:rPr>
              <a:t>. </a:t>
            </a:r>
            <a:r>
              <a:rPr lang="en-US" dirty="0" err="1">
                <a:cs typeface="Times New Roman" panose="02020603050405020304" pitchFamily="18" charset="0"/>
              </a:rPr>
              <a:t>Untuk</a:t>
            </a:r>
            <a:r>
              <a:rPr lang="en-US" dirty="0">
                <a:cs typeface="Times New Roman" panose="02020603050405020304" pitchFamily="18" charset="0"/>
              </a:rPr>
              <a:t> </a:t>
            </a:r>
            <a:r>
              <a:rPr lang="en-US" dirty="0" err="1">
                <a:cs typeface="Times New Roman" panose="02020603050405020304" pitchFamily="18" charset="0"/>
              </a:rPr>
              <a:t>versi-versi</a:t>
            </a:r>
            <a:r>
              <a:rPr lang="en-US" dirty="0">
                <a:cs typeface="Times New Roman" panose="02020603050405020304" pitchFamily="18" charset="0"/>
              </a:rPr>
              <a:t> </a:t>
            </a:r>
            <a:r>
              <a:rPr lang="en-US" dirty="0" err="1">
                <a:cs typeface="Times New Roman" panose="02020603050405020304" pitchFamily="18" charset="0"/>
              </a:rPr>
              <a:t>ini</a:t>
            </a:r>
            <a:r>
              <a:rPr lang="en-US" dirty="0">
                <a:cs typeface="Times New Roman" panose="02020603050405020304" pitchFamily="18" charset="0"/>
              </a:rPr>
              <a:t>, kami </a:t>
            </a:r>
            <a:r>
              <a:rPr lang="en-US" dirty="0" err="1">
                <a:cs typeface="Times New Roman" panose="02020603050405020304" pitchFamily="18" charset="0"/>
              </a:rPr>
              <a:t>hanya</a:t>
            </a:r>
            <a:r>
              <a:rPr lang="en-US" dirty="0">
                <a:cs typeface="Times New Roman" panose="02020603050405020304" pitchFamily="18" charset="0"/>
              </a:rPr>
              <a:t> </a:t>
            </a:r>
            <a:r>
              <a:rPr lang="en-US" dirty="0" err="1">
                <a:cs typeface="Times New Roman" panose="02020603050405020304" pitchFamily="18" charset="0"/>
              </a:rPr>
              <a:t>dapat</a:t>
            </a:r>
            <a:r>
              <a:rPr lang="en-US" dirty="0">
                <a:cs typeface="Times New Roman" panose="02020603050405020304" pitchFamily="18" charset="0"/>
              </a:rPr>
              <a:t> </a:t>
            </a:r>
            <a:r>
              <a:rPr lang="en-US" dirty="0" err="1">
                <a:cs typeface="Times New Roman" panose="02020603050405020304" pitchFamily="18" charset="0"/>
              </a:rPr>
              <a:t>menyediakan</a:t>
            </a:r>
            <a:r>
              <a:rPr lang="en-US" dirty="0">
                <a:cs typeface="Times New Roman" panose="02020603050405020304" pitchFamily="18" charset="0"/>
              </a:rPr>
              <a:t> </a:t>
            </a:r>
            <a:r>
              <a:rPr lang="en-US" dirty="0" err="1">
                <a:cs typeface="Times New Roman" panose="02020603050405020304" pitchFamily="18" charset="0"/>
              </a:rPr>
              <a:t>panduan</a:t>
            </a:r>
            <a:r>
              <a:rPr lang="en-US" dirty="0">
                <a:cs typeface="Times New Roman" panose="02020603050405020304" pitchFamily="18" charset="0"/>
              </a:rPr>
              <a:t>.</a:t>
            </a:r>
          </a:p>
        </p:txBody>
      </p:sp>
      <p:sp>
        <p:nvSpPr>
          <p:cNvPr id="19" name="Oval 18">
            <a:extLst>
              <a:ext uri="{FF2B5EF4-FFF2-40B4-BE49-F238E27FC236}">
                <a16:creationId xmlns:a16="http://schemas.microsoft.com/office/drawing/2014/main" id="{115A895D-D10A-431D-968C-6E546B515E52}"/>
              </a:ext>
            </a:extLst>
          </p:cNvPr>
          <p:cNvSpPr/>
          <p:nvPr/>
        </p:nvSpPr>
        <p:spPr>
          <a:xfrm>
            <a:off x="6702669" y="2256469"/>
            <a:ext cx="923437" cy="4781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Tree>
    <p:extLst>
      <p:ext uri="{BB962C8B-B14F-4D97-AF65-F5344CB8AC3E}">
        <p14:creationId xmlns:p14="http://schemas.microsoft.com/office/powerpoint/2010/main" val="1127115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AC8A95E-6163-44AA-9FF5-9A20A250B9CE}"/>
              </a:ext>
            </a:extLst>
          </p:cNvPr>
          <p:cNvPicPr>
            <a:picLocks noChangeAspect="1"/>
          </p:cNvPicPr>
          <p:nvPr/>
        </p:nvPicPr>
        <p:blipFill rotWithShape="1">
          <a:blip r:embed="rId2"/>
          <a:srcRect l="16731" t="46414" r="34814" b="28402"/>
          <a:stretch/>
        </p:blipFill>
        <p:spPr>
          <a:xfrm>
            <a:off x="2400875" y="1260453"/>
            <a:ext cx="8983581" cy="2509736"/>
          </a:xfrm>
          <a:prstGeom prst="rect">
            <a:avLst/>
          </a:prstGeom>
        </p:spPr>
      </p:pic>
      <p:sp>
        <p:nvSpPr>
          <p:cNvPr id="2" name="Title 1">
            <a:extLst>
              <a:ext uri="{FF2B5EF4-FFF2-40B4-BE49-F238E27FC236}">
                <a16:creationId xmlns:a16="http://schemas.microsoft.com/office/drawing/2014/main" id="{4E2DE45E-3BCD-40E7-8F36-E4EF593100D4}"/>
              </a:ext>
            </a:extLst>
          </p:cNvPr>
          <p:cNvSpPr>
            <a:spLocks noGrp="1"/>
          </p:cNvSpPr>
          <p:nvPr>
            <p:ph type="title"/>
          </p:nvPr>
        </p:nvSpPr>
        <p:spPr>
          <a:xfrm>
            <a:off x="2592925" y="467348"/>
            <a:ext cx="8911687" cy="1280890"/>
          </a:xfrm>
        </p:spPr>
        <p:txBody>
          <a:bodyPr/>
          <a:lstStyle/>
          <a:p>
            <a:r>
              <a:rPr lang="en-US" dirty="0" err="1"/>
              <a:t>Klik</a:t>
            </a:r>
            <a:r>
              <a:rPr lang="en-US" dirty="0"/>
              <a:t> </a:t>
            </a:r>
            <a:r>
              <a:rPr lang="en-US" dirty="0" err="1"/>
              <a:t>tombol</a:t>
            </a:r>
            <a:r>
              <a:rPr lang="en-US" dirty="0"/>
              <a:t> radial di </a:t>
            </a:r>
            <a:r>
              <a:rPr lang="en-US" dirty="0" err="1"/>
              <a:t>awal</a:t>
            </a:r>
            <a:r>
              <a:rPr lang="en-US" dirty="0"/>
              <a:t> </a:t>
            </a:r>
            <a:r>
              <a:rPr lang="en-US" dirty="0" err="1"/>
              <a:t>pilihan</a:t>
            </a:r>
            <a:r>
              <a:rPr lang="en-US" dirty="0"/>
              <a:t> Anda</a:t>
            </a:r>
          </a:p>
        </p:txBody>
      </p:sp>
      <p:sp>
        <p:nvSpPr>
          <p:cNvPr id="3" name="Content Placeholder 2">
            <a:extLst>
              <a:ext uri="{FF2B5EF4-FFF2-40B4-BE49-F238E27FC236}">
                <a16:creationId xmlns:a16="http://schemas.microsoft.com/office/drawing/2014/main" id="{51028F2F-8626-4F98-A6BA-3025CFE125C1}"/>
              </a:ext>
            </a:extLst>
          </p:cNvPr>
          <p:cNvSpPr>
            <a:spLocks noGrp="1"/>
          </p:cNvSpPr>
          <p:nvPr>
            <p:ph idx="1"/>
          </p:nvPr>
        </p:nvSpPr>
        <p:spPr>
          <a:xfrm>
            <a:off x="2589212" y="4788171"/>
            <a:ext cx="8915400" cy="1534166"/>
          </a:xfrm>
        </p:spPr>
        <p:txBody>
          <a:bodyPr>
            <a:normAutofit/>
          </a:bodyPr>
          <a:lstStyle/>
          <a:p>
            <a:r>
              <a:rPr lang="en-US" dirty="0" err="1"/>
              <a:t>Dalam</a:t>
            </a:r>
            <a:r>
              <a:rPr lang="en-US" dirty="0"/>
              <a:t> </a:t>
            </a:r>
            <a:r>
              <a:rPr lang="en-US" dirty="0" err="1"/>
              <a:t>contoh</a:t>
            </a:r>
            <a:r>
              <a:rPr lang="en-US" dirty="0"/>
              <a:t> </a:t>
            </a:r>
            <a:r>
              <a:rPr lang="en-US" dirty="0" err="1"/>
              <a:t>ini</a:t>
            </a:r>
            <a:r>
              <a:rPr lang="en-US" dirty="0"/>
              <a:t>, </a:t>
            </a:r>
            <a:r>
              <a:rPr lang="en-US" dirty="0" err="1"/>
              <a:t>saya</a:t>
            </a:r>
            <a:r>
              <a:rPr lang="en-US" dirty="0"/>
              <a:t> </a:t>
            </a:r>
            <a:r>
              <a:rPr lang="en-US" dirty="0" err="1"/>
              <a:t>telah</a:t>
            </a:r>
            <a:r>
              <a:rPr lang="en-US" dirty="0"/>
              <a:t> </a:t>
            </a:r>
            <a:r>
              <a:rPr lang="en-US" dirty="0" err="1"/>
              <a:t>memilih</a:t>
            </a:r>
            <a:r>
              <a:rPr lang="en-US" dirty="0"/>
              <a:t> Easy To Read Version (VMD) (2005) (Complete Bible) </a:t>
            </a:r>
            <a:r>
              <a:rPr lang="en-US" dirty="0" err="1"/>
              <a:t>Versi</a:t>
            </a:r>
            <a:r>
              <a:rPr lang="en-US" dirty="0"/>
              <a:t> </a:t>
            </a:r>
            <a:r>
              <a:rPr lang="en-US" dirty="0" err="1"/>
              <a:t>Mudah</a:t>
            </a:r>
            <a:r>
              <a:rPr lang="en-US" dirty="0"/>
              <a:t> </a:t>
            </a:r>
            <a:r>
              <a:rPr lang="en-US" dirty="0" err="1"/>
              <a:t>Dibaca</a:t>
            </a:r>
            <a:r>
              <a:rPr lang="en-US" dirty="0"/>
              <a:t> (IC 1283)</a:t>
            </a:r>
          </a:p>
          <a:p>
            <a:pPr lvl="1"/>
            <a:r>
              <a:rPr lang="en-US" dirty="0" err="1"/>
              <a:t>Catatan</a:t>
            </a:r>
            <a:r>
              <a:rPr lang="en-US" dirty="0"/>
              <a:t>: Anda </a:t>
            </a:r>
            <a:r>
              <a:rPr lang="en-US" dirty="0" err="1"/>
              <a:t>hanya</a:t>
            </a:r>
            <a:r>
              <a:rPr lang="en-US" dirty="0"/>
              <a:t> </a:t>
            </a:r>
            <a:r>
              <a:rPr lang="en-US" dirty="0" err="1"/>
              <a:t>dapat</a:t>
            </a:r>
            <a:r>
              <a:rPr lang="en-US" dirty="0"/>
              <a:t> </a:t>
            </a:r>
            <a:r>
              <a:rPr lang="en-US" dirty="0" err="1"/>
              <a:t>membuat</a:t>
            </a:r>
            <a:r>
              <a:rPr lang="en-US" dirty="0"/>
              <a:t> </a:t>
            </a:r>
            <a:r>
              <a:rPr lang="en-US" dirty="0" err="1"/>
              <a:t>satu</a:t>
            </a:r>
            <a:r>
              <a:rPr lang="en-US" dirty="0"/>
              <a:t> </a:t>
            </a:r>
            <a:r>
              <a:rPr lang="en-US" dirty="0" err="1"/>
              <a:t>pilihan</a:t>
            </a:r>
            <a:r>
              <a:rPr lang="en-US" dirty="0"/>
              <a:t> per </a:t>
            </a:r>
            <a:r>
              <a:rPr lang="en-US" dirty="0" err="1"/>
              <a:t>permintaan</a:t>
            </a:r>
            <a:r>
              <a:rPr lang="en-US" dirty="0"/>
              <a:t>. Jika Anda </a:t>
            </a:r>
            <a:r>
              <a:rPr lang="en-US" dirty="0" err="1"/>
              <a:t>menginginkan</a:t>
            </a:r>
            <a:r>
              <a:rPr lang="en-US" dirty="0"/>
              <a:t> </a:t>
            </a:r>
            <a:r>
              <a:rPr lang="en-US" dirty="0" err="1"/>
              <a:t>beberapa</a:t>
            </a:r>
            <a:r>
              <a:rPr lang="en-US" dirty="0"/>
              <a:t> </a:t>
            </a:r>
            <a:r>
              <a:rPr lang="en-US" dirty="0" err="1"/>
              <a:t>versi</a:t>
            </a:r>
            <a:r>
              <a:rPr lang="en-US" dirty="0"/>
              <a:t>, Anda </a:t>
            </a:r>
            <a:r>
              <a:rPr lang="en-US" dirty="0" err="1"/>
              <a:t>harus</a:t>
            </a:r>
            <a:r>
              <a:rPr lang="en-US" dirty="0"/>
              <a:t> </a:t>
            </a:r>
            <a:r>
              <a:rPr lang="en-US" dirty="0" err="1"/>
              <a:t>mengirimkan</a:t>
            </a:r>
            <a:r>
              <a:rPr lang="en-US" dirty="0"/>
              <a:t> </a:t>
            </a:r>
            <a:r>
              <a:rPr lang="en-US" dirty="0" err="1"/>
              <a:t>beberapa</a:t>
            </a:r>
            <a:r>
              <a:rPr lang="en-US" dirty="0"/>
              <a:t> </a:t>
            </a:r>
            <a:r>
              <a:rPr lang="en-US" dirty="0" err="1"/>
              <a:t>permintaan</a:t>
            </a:r>
            <a:endParaRPr lang="en-US" dirty="0"/>
          </a:p>
        </p:txBody>
      </p:sp>
      <p:sp>
        <p:nvSpPr>
          <p:cNvPr id="6" name="Oval 5">
            <a:extLst>
              <a:ext uri="{FF2B5EF4-FFF2-40B4-BE49-F238E27FC236}">
                <a16:creationId xmlns:a16="http://schemas.microsoft.com/office/drawing/2014/main" id="{9444016B-CCCB-43A4-BAB1-2104D9D09C45}"/>
              </a:ext>
            </a:extLst>
          </p:cNvPr>
          <p:cNvSpPr/>
          <p:nvPr/>
        </p:nvSpPr>
        <p:spPr>
          <a:xfrm>
            <a:off x="2390175" y="1522160"/>
            <a:ext cx="643467" cy="4910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36FE18D5-8C09-4651-BD75-A3155B8EDAEC}"/>
              </a:ext>
            </a:extLst>
          </p:cNvPr>
          <p:cNvCxnSpPr>
            <a:cxnSpLocks/>
          </p:cNvCxnSpPr>
          <p:nvPr/>
        </p:nvCxnSpPr>
        <p:spPr>
          <a:xfrm flipH="1" flipV="1">
            <a:off x="2840477" y="2069829"/>
            <a:ext cx="768485" cy="271834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57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E45E-3BCD-40E7-8F36-E4EF593100D4}"/>
              </a:ext>
            </a:extLst>
          </p:cNvPr>
          <p:cNvSpPr>
            <a:spLocks noGrp="1"/>
          </p:cNvSpPr>
          <p:nvPr>
            <p:ph type="title"/>
          </p:nvPr>
        </p:nvSpPr>
        <p:spPr>
          <a:xfrm>
            <a:off x="2020385" y="211016"/>
            <a:ext cx="9484228" cy="764952"/>
          </a:xfrm>
        </p:spPr>
        <p:txBody>
          <a:bodyPr>
            <a:noAutofit/>
          </a:bodyPr>
          <a:lstStyle/>
          <a:p>
            <a:r>
              <a:rPr lang="en-US" sz="2400" dirty="0"/>
              <a:t>Daftar dropdown </a:t>
            </a:r>
            <a:r>
              <a:rPr lang="en-US" sz="2400" dirty="0" err="1"/>
              <a:t>akan</a:t>
            </a:r>
            <a:r>
              <a:rPr lang="en-US" sz="2400" dirty="0"/>
              <a:t> </a:t>
            </a:r>
            <a:r>
              <a:rPr lang="en-US" sz="2400" dirty="0" err="1"/>
              <a:t>tertutup</a:t>
            </a:r>
            <a:r>
              <a:rPr lang="en-US" sz="2400" dirty="0"/>
              <a:t> dan </a:t>
            </a:r>
            <a:r>
              <a:rPr lang="en-US" sz="2400" dirty="0" err="1"/>
              <a:t>formulir</a:t>
            </a:r>
            <a:r>
              <a:rPr lang="en-US" sz="2400" dirty="0"/>
              <a:t> </a:t>
            </a:r>
            <a:r>
              <a:rPr lang="en-US" sz="2400" dirty="0" err="1"/>
              <a:t>akan</a:t>
            </a:r>
            <a:r>
              <a:rPr lang="en-US" sz="2400" dirty="0"/>
              <a:t> </a:t>
            </a:r>
            <a:r>
              <a:rPr lang="en-US" sz="2400" dirty="0" err="1"/>
              <a:t>menampilkan</a:t>
            </a:r>
            <a:r>
              <a:rPr lang="en-US" sz="2400" dirty="0"/>
              <a:t> </a:t>
            </a:r>
            <a:r>
              <a:rPr lang="en-US" sz="2400" dirty="0" err="1"/>
              <a:t>versi</a:t>
            </a:r>
            <a:r>
              <a:rPr lang="en-US" sz="2400" dirty="0"/>
              <a:t> yang Anda </a:t>
            </a:r>
            <a:r>
              <a:rPr lang="en-US" sz="2400" dirty="0" err="1"/>
              <a:t>pilih</a:t>
            </a:r>
            <a:endParaRPr lang="en-US" sz="2400" dirty="0"/>
          </a:p>
        </p:txBody>
      </p:sp>
      <p:sp>
        <p:nvSpPr>
          <p:cNvPr id="3" name="Content Placeholder 2">
            <a:extLst>
              <a:ext uri="{FF2B5EF4-FFF2-40B4-BE49-F238E27FC236}">
                <a16:creationId xmlns:a16="http://schemas.microsoft.com/office/drawing/2014/main" id="{51028F2F-8626-4F98-A6BA-3025CFE125C1}"/>
              </a:ext>
            </a:extLst>
          </p:cNvPr>
          <p:cNvSpPr>
            <a:spLocks noGrp="1"/>
          </p:cNvSpPr>
          <p:nvPr>
            <p:ph idx="1"/>
          </p:nvPr>
        </p:nvSpPr>
        <p:spPr>
          <a:xfrm>
            <a:off x="2133599" y="4708438"/>
            <a:ext cx="8915400" cy="1516515"/>
          </a:xfrm>
        </p:spPr>
        <p:txBody>
          <a:bodyPr>
            <a:normAutofit/>
          </a:bodyPr>
          <a:lstStyle/>
          <a:p>
            <a:r>
              <a:rPr lang="en-US" dirty="0"/>
              <a:t>Anda </a:t>
            </a:r>
            <a:r>
              <a:rPr lang="en-US" dirty="0" err="1"/>
              <a:t>dapat</a:t>
            </a:r>
            <a:r>
              <a:rPr lang="en-US" dirty="0"/>
              <a:t> </a:t>
            </a:r>
            <a:r>
              <a:rPr lang="en-US" dirty="0" err="1"/>
              <a:t>mengubah</a:t>
            </a:r>
            <a:r>
              <a:rPr lang="en-US" dirty="0"/>
              <a:t> </a:t>
            </a:r>
            <a:r>
              <a:rPr lang="en-US" dirty="0" err="1"/>
              <a:t>pilihan</a:t>
            </a:r>
            <a:r>
              <a:rPr lang="en-US" dirty="0"/>
              <a:t> Anda </a:t>
            </a:r>
            <a:r>
              <a:rPr lang="en-US" dirty="0" err="1"/>
              <a:t>dengan</a:t>
            </a:r>
            <a:r>
              <a:rPr lang="en-US" dirty="0"/>
              <a:t> </a:t>
            </a:r>
            <a:r>
              <a:rPr lang="en-US" dirty="0" err="1"/>
              <a:t>mengklik</a:t>
            </a:r>
            <a:r>
              <a:rPr lang="en-US" dirty="0"/>
              <a:t> Kembali </a:t>
            </a:r>
            <a:r>
              <a:rPr lang="en-US" dirty="0" err="1"/>
              <a:t>ke</a:t>
            </a:r>
            <a:r>
              <a:rPr lang="en-US" dirty="0"/>
              <a:t> </a:t>
            </a:r>
            <a:r>
              <a:rPr lang="en-US" dirty="0" err="1"/>
              <a:t>Versi</a:t>
            </a:r>
            <a:endParaRPr lang="en-US" dirty="0"/>
          </a:p>
          <a:p>
            <a:pPr lvl="1"/>
            <a:r>
              <a:rPr lang="en-US" dirty="0"/>
              <a:t>Jika Anda </a:t>
            </a:r>
            <a:r>
              <a:rPr lang="en-US" dirty="0" err="1"/>
              <a:t>melakukan</a:t>
            </a:r>
            <a:r>
              <a:rPr lang="en-US" dirty="0"/>
              <a:t> </a:t>
            </a:r>
            <a:r>
              <a:rPr lang="en-US" dirty="0" err="1"/>
              <a:t>ini</a:t>
            </a:r>
            <a:r>
              <a:rPr lang="en-US" dirty="0"/>
              <a:t> </a:t>
            </a:r>
            <a:r>
              <a:rPr lang="en-US" dirty="0" err="1"/>
              <a:t>setelah</a:t>
            </a:r>
            <a:r>
              <a:rPr lang="en-US" dirty="0"/>
              <a:t> </a:t>
            </a:r>
            <a:r>
              <a:rPr lang="en-US" dirty="0" err="1"/>
              <a:t>mengisi</a:t>
            </a:r>
            <a:r>
              <a:rPr lang="en-US" dirty="0"/>
              <a:t> </a:t>
            </a:r>
            <a:r>
              <a:rPr lang="en-US" dirty="0" err="1"/>
              <a:t>sisa</a:t>
            </a:r>
            <a:r>
              <a:rPr lang="en-US" dirty="0"/>
              <a:t> </a:t>
            </a:r>
            <a:r>
              <a:rPr lang="en-US" dirty="0" err="1"/>
              <a:t>formulir</a:t>
            </a:r>
            <a:r>
              <a:rPr lang="en-US" dirty="0"/>
              <a:t>, Anda </a:t>
            </a:r>
            <a:r>
              <a:rPr lang="en-US" dirty="0" err="1"/>
              <a:t>harus</a:t>
            </a:r>
            <a:r>
              <a:rPr lang="en-US" dirty="0"/>
              <a:t> </a:t>
            </a:r>
            <a:r>
              <a:rPr lang="en-US" dirty="0" err="1"/>
              <a:t>mengisi</a:t>
            </a:r>
            <a:r>
              <a:rPr lang="en-US" dirty="0"/>
              <a:t> </a:t>
            </a:r>
            <a:r>
              <a:rPr lang="en-US" dirty="0" err="1"/>
              <a:t>formulir</a:t>
            </a:r>
            <a:r>
              <a:rPr lang="en-US" dirty="0"/>
              <a:t> </a:t>
            </a:r>
            <a:r>
              <a:rPr lang="en-US" dirty="0" err="1"/>
              <a:t>lagi</a:t>
            </a:r>
            <a:endParaRPr lang="en-US" dirty="0"/>
          </a:p>
        </p:txBody>
      </p:sp>
      <p:pic>
        <p:nvPicPr>
          <p:cNvPr id="5" name="Picture 4">
            <a:extLst>
              <a:ext uri="{FF2B5EF4-FFF2-40B4-BE49-F238E27FC236}">
                <a16:creationId xmlns:a16="http://schemas.microsoft.com/office/drawing/2014/main" id="{241495D1-C3E6-4CA9-8F48-6BBD86FCD4FE}"/>
              </a:ext>
            </a:extLst>
          </p:cNvPr>
          <p:cNvPicPr>
            <a:picLocks noChangeAspect="1"/>
          </p:cNvPicPr>
          <p:nvPr/>
        </p:nvPicPr>
        <p:blipFill rotWithShape="1">
          <a:blip r:embed="rId2"/>
          <a:srcRect l="15957" t="36714" r="41117" b="47997"/>
          <a:stretch/>
        </p:blipFill>
        <p:spPr>
          <a:xfrm>
            <a:off x="2020385" y="1254868"/>
            <a:ext cx="9399941" cy="1799617"/>
          </a:xfrm>
          <a:prstGeom prst="rect">
            <a:avLst/>
          </a:prstGeom>
        </p:spPr>
      </p:pic>
    </p:spTree>
    <p:extLst>
      <p:ext uri="{BB962C8B-B14F-4D97-AF65-F5344CB8AC3E}">
        <p14:creationId xmlns:p14="http://schemas.microsoft.com/office/powerpoint/2010/main" val="1314150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40"/>
            <a:ext cx="8911687" cy="647950"/>
          </a:xfrm>
        </p:spPr>
        <p:txBody>
          <a:bodyPr>
            <a:normAutofit fontScale="90000"/>
          </a:bodyPr>
          <a:lstStyle/>
          <a:p>
            <a:r>
              <a:rPr lang="en-US" dirty="0" err="1"/>
              <a:t>Tema</a:t>
            </a:r>
            <a:br>
              <a:rPr lang="en-US" sz="2000" dirty="0"/>
            </a:b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2018760" y="944890"/>
            <a:ext cx="8915400" cy="5616170"/>
          </a:xfrm>
        </p:spPr>
        <p:txBody>
          <a:bodyPr>
            <a:normAutofit fontScale="70000" lnSpcReduction="20000"/>
          </a:bodyPr>
          <a:lstStyle/>
          <a:p>
            <a:r>
              <a:rPr lang="en-US" sz="2400" dirty="0" err="1"/>
              <a:t>Tema-tema</a:t>
            </a:r>
            <a:r>
              <a:rPr lang="en-US" sz="2400" dirty="0"/>
              <a:t> </a:t>
            </a:r>
            <a:r>
              <a:rPr lang="en-US" sz="2400" dirty="0" err="1"/>
              <a:t>menyediakan</a:t>
            </a:r>
            <a:r>
              <a:rPr lang="en-US" sz="2400" dirty="0"/>
              <a:t> </a:t>
            </a:r>
            <a:r>
              <a:rPr lang="en-US" sz="2400" dirty="0" err="1"/>
              <a:t>berbagai</a:t>
            </a:r>
            <a:r>
              <a:rPr lang="en-US" sz="2400" dirty="0"/>
              <a:t> </a:t>
            </a:r>
            <a:r>
              <a:rPr lang="en-US" sz="2400" dirty="0" err="1"/>
              <a:t>cara</a:t>
            </a:r>
            <a:r>
              <a:rPr lang="en-US" sz="2400" dirty="0"/>
              <a:t> </a:t>
            </a:r>
            <a:r>
              <a:rPr lang="en-US" sz="2400" dirty="0" err="1"/>
              <a:t>untuk</a:t>
            </a:r>
            <a:r>
              <a:rPr lang="en-US" sz="2400" dirty="0"/>
              <a:t> </a:t>
            </a:r>
            <a:r>
              <a:rPr lang="en-US" sz="2400" dirty="0" err="1"/>
              <a:t>membaca</a:t>
            </a:r>
            <a:r>
              <a:rPr lang="en-US" sz="2400" dirty="0"/>
              <a:t> kitab </a:t>
            </a:r>
            <a:r>
              <a:rPr lang="en-US" sz="2400" dirty="0" err="1"/>
              <a:t>suci</a:t>
            </a:r>
            <a:endParaRPr lang="en-US" sz="2400" dirty="0"/>
          </a:p>
          <a:p>
            <a:pPr lvl="1"/>
            <a:r>
              <a:rPr lang="en-US" sz="2200" dirty="0" err="1"/>
              <a:t>Beberapa</a:t>
            </a:r>
            <a:r>
              <a:rPr lang="en-US" sz="2200" dirty="0"/>
              <a:t> </a:t>
            </a:r>
            <a:r>
              <a:rPr lang="en-US" sz="2200" dirty="0" err="1"/>
              <a:t>tema</a:t>
            </a:r>
            <a:r>
              <a:rPr lang="en-US" sz="2200" dirty="0"/>
              <a:t> </a:t>
            </a:r>
            <a:r>
              <a:rPr lang="en-US" sz="2200" dirty="0" err="1"/>
              <a:t>menyediakan</a:t>
            </a:r>
            <a:r>
              <a:rPr lang="en-US" sz="2200" dirty="0"/>
              <a:t> </a:t>
            </a:r>
            <a:r>
              <a:rPr lang="en-US" sz="2200" dirty="0" err="1"/>
              <a:t>urutan</a:t>
            </a:r>
            <a:r>
              <a:rPr lang="en-US" sz="2200" dirty="0"/>
              <a:t> </a:t>
            </a:r>
            <a:r>
              <a:rPr lang="en-US" sz="2200" dirty="0" err="1"/>
              <a:t>bacaan</a:t>
            </a:r>
            <a:endParaRPr lang="en-US" sz="2200" dirty="0"/>
          </a:p>
          <a:p>
            <a:pPr lvl="2"/>
            <a:r>
              <a:rPr lang="en-US" sz="2000" dirty="0" err="1"/>
              <a:t>Contoh</a:t>
            </a:r>
            <a:r>
              <a:rPr lang="en-US" sz="2000" dirty="0"/>
              <a:t>:</a:t>
            </a:r>
          </a:p>
          <a:p>
            <a:pPr lvl="3"/>
            <a:r>
              <a:rPr lang="en-US" sz="1800" dirty="0" err="1"/>
              <a:t>Lurus</a:t>
            </a:r>
            <a:r>
              <a:rPr lang="en-US" sz="1800" dirty="0"/>
              <a:t> (</a:t>
            </a:r>
            <a:r>
              <a:rPr lang="en-US" sz="1800" dirty="0" err="1"/>
              <a:t>Kejadian</a:t>
            </a:r>
            <a:r>
              <a:rPr lang="en-US" sz="1800" dirty="0"/>
              <a:t> </a:t>
            </a:r>
            <a:r>
              <a:rPr lang="en-US" sz="1800" dirty="0" err="1"/>
              <a:t>hingga</a:t>
            </a:r>
            <a:r>
              <a:rPr lang="en-US" sz="1800" dirty="0"/>
              <a:t> Wahyu)</a:t>
            </a:r>
          </a:p>
          <a:p>
            <a:pPr lvl="3"/>
            <a:r>
              <a:rPr lang="en-US" sz="1800" dirty="0" err="1"/>
              <a:t>Urutan</a:t>
            </a:r>
            <a:r>
              <a:rPr lang="en-US" sz="1800" dirty="0"/>
              <a:t> </a:t>
            </a:r>
            <a:r>
              <a:rPr lang="en-US" sz="1800" dirty="0" err="1"/>
              <a:t>Kronologis</a:t>
            </a:r>
            <a:endParaRPr lang="en-US" sz="1600" dirty="0"/>
          </a:p>
          <a:p>
            <a:pPr lvl="1"/>
            <a:r>
              <a:rPr lang="en-US" sz="2200" dirty="0" err="1"/>
              <a:t>Tema</a:t>
            </a:r>
            <a:r>
              <a:rPr lang="en-US" sz="2200" dirty="0"/>
              <a:t> lain </a:t>
            </a:r>
            <a:r>
              <a:rPr lang="en-US" sz="2200" dirty="0" err="1"/>
              <a:t>membuat</a:t>
            </a:r>
            <a:r>
              <a:rPr lang="en-US" sz="2200" dirty="0"/>
              <a:t> Anda </a:t>
            </a:r>
            <a:r>
              <a:rPr lang="en-US" sz="2200" dirty="0" err="1"/>
              <a:t>tetap</a:t>
            </a:r>
            <a:r>
              <a:rPr lang="en-US" sz="2200" dirty="0"/>
              <a:t> </a:t>
            </a:r>
            <a:r>
              <a:rPr lang="en-US" sz="2200" dirty="0" err="1"/>
              <a:t>fokus</a:t>
            </a:r>
            <a:r>
              <a:rPr lang="en-US" sz="2200" dirty="0"/>
              <a:t> pada </a:t>
            </a:r>
            <a:r>
              <a:rPr lang="en-US" sz="2200" dirty="0" err="1"/>
              <a:t>satu</a:t>
            </a:r>
            <a:r>
              <a:rPr lang="en-US" sz="2200" dirty="0"/>
              <a:t> ide </a:t>
            </a:r>
            <a:r>
              <a:rPr lang="en-US" sz="2200" dirty="0" err="1"/>
              <a:t>atau</a:t>
            </a:r>
            <a:r>
              <a:rPr lang="en-US" sz="2200" dirty="0"/>
              <a:t> </a:t>
            </a:r>
            <a:r>
              <a:rPr lang="en-US" sz="2200" dirty="0" err="1"/>
              <a:t>menyajikan</a:t>
            </a:r>
            <a:r>
              <a:rPr lang="en-US" sz="2200" dirty="0"/>
              <a:t> kitab </a:t>
            </a:r>
            <a:r>
              <a:rPr lang="en-US" sz="2200" dirty="0" err="1"/>
              <a:t>suci</a:t>
            </a:r>
            <a:r>
              <a:rPr lang="en-US" sz="2200" dirty="0"/>
              <a:t> </a:t>
            </a:r>
            <a:r>
              <a:rPr lang="en-US" sz="2200" dirty="0" err="1"/>
              <a:t>dengan</a:t>
            </a:r>
            <a:r>
              <a:rPr lang="en-US" sz="2200" dirty="0"/>
              <a:t> </a:t>
            </a:r>
            <a:r>
              <a:rPr lang="en-US" sz="2200" dirty="0" err="1"/>
              <a:t>cara</a:t>
            </a:r>
            <a:r>
              <a:rPr lang="en-US" sz="2200" dirty="0"/>
              <a:t> yang </a:t>
            </a:r>
            <a:r>
              <a:rPr lang="en-US" sz="2200" dirty="0" err="1"/>
              <a:t>bermakna</a:t>
            </a:r>
            <a:endParaRPr lang="en-US" sz="2200" dirty="0"/>
          </a:p>
          <a:p>
            <a:pPr lvl="2"/>
            <a:r>
              <a:rPr lang="en-US" sz="2000" dirty="0" err="1"/>
              <a:t>Contoh</a:t>
            </a:r>
            <a:r>
              <a:rPr lang="en-US" sz="2000" dirty="0"/>
              <a:t>:</a:t>
            </a:r>
            <a:endParaRPr lang="en-US" sz="2200" dirty="0"/>
          </a:p>
          <a:p>
            <a:pPr lvl="3"/>
            <a:r>
              <a:rPr lang="en-US" sz="1800" dirty="0" err="1"/>
              <a:t>Berdasarkan</a:t>
            </a:r>
            <a:r>
              <a:rPr lang="en-US" sz="1800" dirty="0"/>
              <a:t> genre</a:t>
            </a:r>
          </a:p>
          <a:p>
            <a:pPr lvl="3"/>
            <a:r>
              <a:rPr lang="en-US" sz="1800" dirty="0"/>
              <a:t>M'Cheyne</a:t>
            </a:r>
          </a:p>
          <a:p>
            <a:pPr lvl="1"/>
            <a:r>
              <a:rPr lang="en-US" sz="2200" dirty="0" err="1"/>
              <a:t>Beberapa</a:t>
            </a:r>
            <a:r>
              <a:rPr lang="en-US" sz="2200" dirty="0"/>
              <a:t> </a:t>
            </a:r>
            <a:r>
              <a:rPr lang="en-US" sz="2200" dirty="0" err="1"/>
              <a:t>tema</a:t>
            </a:r>
            <a:r>
              <a:rPr lang="en-US" sz="2200" dirty="0"/>
              <a:t> </a:t>
            </a:r>
            <a:r>
              <a:rPr lang="en-US" sz="2200" dirty="0" err="1"/>
              <a:t>membuatmu</a:t>
            </a:r>
            <a:r>
              <a:rPr lang="en-US" sz="2200" dirty="0"/>
              <a:t> </a:t>
            </a:r>
            <a:r>
              <a:rPr lang="en-US" sz="2200" dirty="0" err="1"/>
              <a:t>fokus</a:t>
            </a:r>
            <a:r>
              <a:rPr lang="en-US" sz="2200" dirty="0"/>
              <a:t> pada </a:t>
            </a:r>
            <a:r>
              <a:rPr lang="en-US" sz="2200" dirty="0" err="1"/>
              <a:t>satu</a:t>
            </a:r>
            <a:r>
              <a:rPr lang="en-US" sz="2200" dirty="0"/>
              <a:t> </a:t>
            </a:r>
            <a:r>
              <a:rPr lang="en-US" sz="2200" dirty="0" err="1"/>
              <a:t>buku</a:t>
            </a:r>
            <a:r>
              <a:rPr lang="en-US" sz="2200" dirty="0"/>
              <a:t> </a:t>
            </a:r>
            <a:r>
              <a:rPr lang="en-US" sz="2200" dirty="0" err="1"/>
              <a:t>atau</a:t>
            </a:r>
            <a:r>
              <a:rPr lang="en-US" sz="2200" dirty="0"/>
              <a:t> </a:t>
            </a:r>
            <a:r>
              <a:rPr lang="en-US" sz="2200" dirty="0" err="1"/>
              <a:t>pilihan</a:t>
            </a:r>
            <a:r>
              <a:rPr lang="en-US" sz="2200" dirty="0"/>
              <a:t> </a:t>
            </a:r>
            <a:r>
              <a:rPr lang="en-US" sz="2200" dirty="0" err="1"/>
              <a:t>buku</a:t>
            </a:r>
            <a:endParaRPr lang="en-US" sz="2200" dirty="0"/>
          </a:p>
          <a:p>
            <a:pPr lvl="2"/>
            <a:r>
              <a:rPr lang="en-US" sz="2000" dirty="0" err="1"/>
              <a:t>Contoh</a:t>
            </a:r>
            <a:r>
              <a:rPr lang="en-US" sz="2000" dirty="0"/>
              <a:t>:</a:t>
            </a:r>
          </a:p>
          <a:p>
            <a:pPr lvl="3"/>
            <a:r>
              <a:rPr lang="en-US" sz="1800" dirty="0"/>
              <a:t>1 </a:t>
            </a:r>
            <a:r>
              <a:rPr lang="en-US" sz="1800" dirty="0" err="1"/>
              <a:t>Buku</a:t>
            </a:r>
            <a:r>
              <a:rPr lang="en-US" sz="1800" dirty="0"/>
              <a:t> Deep Dive</a:t>
            </a:r>
          </a:p>
          <a:p>
            <a:pPr lvl="3"/>
            <a:r>
              <a:rPr lang="en-US" sz="1800" dirty="0"/>
              <a:t>Rasul &amp; Paulus</a:t>
            </a:r>
          </a:p>
          <a:p>
            <a:pPr lvl="2"/>
            <a:endParaRPr lang="en-US" sz="2000" dirty="0"/>
          </a:p>
          <a:p>
            <a:pPr marL="0" indent="0">
              <a:buNone/>
            </a:pPr>
            <a:r>
              <a:rPr lang="en-US" sz="2400" dirty="0" err="1"/>
              <a:t>Semua</a:t>
            </a:r>
            <a:r>
              <a:rPr lang="en-US" sz="2400" dirty="0"/>
              <a:t> </a:t>
            </a:r>
            <a:r>
              <a:rPr lang="en-US" sz="2400" dirty="0" err="1"/>
              <a:t>tema</a:t>
            </a:r>
            <a:r>
              <a:rPr lang="en-US" sz="2400" dirty="0"/>
              <a:t> </a:t>
            </a:r>
            <a:r>
              <a:rPr lang="en-US" sz="2400" dirty="0" err="1"/>
              <a:t>dijelaskan</a:t>
            </a:r>
            <a:r>
              <a:rPr lang="en-US" sz="2400" dirty="0"/>
              <a:t> </a:t>
            </a:r>
            <a:r>
              <a:rPr lang="en-US" sz="2400" dirty="0" err="1"/>
              <a:t>secara</a:t>
            </a:r>
            <a:r>
              <a:rPr lang="en-US" sz="2400" dirty="0"/>
              <a:t> </a:t>
            </a:r>
            <a:r>
              <a:rPr lang="en-US" sz="2400" dirty="0" err="1"/>
              <a:t>rinci</a:t>
            </a:r>
            <a:r>
              <a:rPr lang="en-US" sz="2400" dirty="0"/>
              <a:t> di </a:t>
            </a:r>
            <a:r>
              <a:rPr lang="en-US" sz="2400" dirty="0" err="1"/>
              <a:t>halaman</a:t>
            </a:r>
            <a:r>
              <a:rPr lang="en-US" sz="2400" dirty="0"/>
              <a:t> </a:t>
            </a:r>
            <a:r>
              <a:rPr lang="en-US" sz="2400" dirty="0" err="1"/>
              <a:t>Rencana</a:t>
            </a:r>
            <a:r>
              <a:rPr lang="en-US" sz="2400" dirty="0"/>
              <a:t> </a:t>
            </a:r>
            <a:r>
              <a:rPr lang="en-US" sz="2400" dirty="0" err="1"/>
              <a:t>Membaca</a:t>
            </a:r>
            <a:r>
              <a:rPr lang="en-US" sz="2400" dirty="0"/>
              <a:t> yang </a:t>
            </a:r>
            <a:r>
              <a:rPr lang="en-US" sz="2400" dirty="0" err="1"/>
              <a:t>diakses</a:t>
            </a:r>
            <a:r>
              <a:rPr lang="en-US" sz="2400" dirty="0"/>
              <a:t> </a:t>
            </a:r>
            <a:r>
              <a:rPr lang="en-US" sz="2400" dirty="0" err="1"/>
              <a:t>melalui</a:t>
            </a:r>
            <a:r>
              <a:rPr lang="en-US" sz="2400" dirty="0"/>
              <a:t> menu</a:t>
            </a:r>
          </a:p>
          <a:p>
            <a:pPr marL="0" indent="0">
              <a:buNone/>
            </a:pPr>
            <a:endParaRPr lang="en-US" sz="2400" dirty="0"/>
          </a:p>
          <a:p>
            <a:pPr marL="0" indent="0">
              <a:buNone/>
            </a:pPr>
            <a:r>
              <a:rPr lang="en-US" sz="2400" dirty="0" err="1"/>
              <a:t>Temukan</a:t>
            </a:r>
            <a:r>
              <a:rPr lang="en-US" sz="2400" dirty="0"/>
              <a:t> </a:t>
            </a:r>
            <a:r>
              <a:rPr lang="en-US" sz="2400" dirty="0" err="1"/>
              <a:t>tema</a:t>
            </a:r>
            <a:r>
              <a:rPr lang="en-US" sz="2400" dirty="0"/>
              <a:t> yang paling </a:t>
            </a:r>
            <a:r>
              <a:rPr lang="en-US" sz="2400" dirty="0" err="1"/>
              <a:t>cocok</a:t>
            </a:r>
            <a:r>
              <a:rPr lang="en-US" sz="2400" dirty="0"/>
              <a:t> </a:t>
            </a:r>
            <a:r>
              <a:rPr lang="en-US" sz="2400" dirty="0" err="1"/>
              <a:t>untuk</a:t>
            </a:r>
            <a:r>
              <a:rPr lang="en-US" sz="2400" dirty="0"/>
              <a:t> Anda</a:t>
            </a:r>
          </a:p>
          <a:p>
            <a:pPr lvl="1"/>
            <a:endParaRPr lang="en-US" dirty="0"/>
          </a:p>
        </p:txBody>
      </p:sp>
    </p:spTree>
    <p:extLst>
      <p:ext uri="{BB962C8B-B14F-4D97-AF65-F5344CB8AC3E}">
        <p14:creationId xmlns:p14="http://schemas.microsoft.com/office/powerpoint/2010/main" val="292416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40"/>
            <a:ext cx="8911687" cy="647950"/>
          </a:xfrm>
        </p:spPr>
        <p:txBody>
          <a:bodyPr>
            <a:normAutofit fontScale="90000"/>
          </a:bodyPr>
          <a:lstStyle/>
          <a:p>
            <a:r>
              <a:rPr lang="en-US" dirty="0" err="1"/>
              <a:t>Tema</a:t>
            </a:r>
            <a:r>
              <a:rPr lang="en-US" dirty="0"/>
              <a:t> </a:t>
            </a:r>
            <a:r>
              <a:rPr lang="en-US" dirty="0" err="1"/>
              <a:t>Berlanjut</a:t>
            </a:r>
            <a:br>
              <a:rPr lang="en-US" sz="2000" dirty="0"/>
            </a:b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1840523" y="1125415"/>
            <a:ext cx="10034953" cy="1277816"/>
          </a:xfrm>
        </p:spPr>
        <p:txBody>
          <a:bodyPr>
            <a:normAutofit/>
          </a:bodyPr>
          <a:lstStyle/>
          <a:p>
            <a:r>
              <a:rPr lang="en-US" dirty="0" err="1"/>
              <a:t>Tema</a:t>
            </a:r>
            <a:r>
              <a:rPr lang="en-US" dirty="0"/>
              <a:t> </a:t>
            </a:r>
            <a:r>
              <a:rPr lang="en-US" dirty="0" err="1"/>
              <a:t>dibagi</a:t>
            </a:r>
            <a:r>
              <a:rPr lang="en-US" dirty="0"/>
              <a:t> </a:t>
            </a:r>
            <a:r>
              <a:rPr lang="en-US" dirty="0" err="1"/>
              <a:t>menjadi</a:t>
            </a:r>
            <a:r>
              <a:rPr lang="en-US" dirty="0"/>
              <a:t> </a:t>
            </a:r>
            <a:r>
              <a:rPr lang="en-US" dirty="0" err="1"/>
              <a:t>empat</a:t>
            </a:r>
            <a:r>
              <a:rPr lang="en-US" dirty="0"/>
              <a:t> </a:t>
            </a:r>
            <a:r>
              <a:rPr lang="en-US" dirty="0" err="1"/>
              <a:t>kelompok</a:t>
            </a:r>
            <a:r>
              <a:rPr lang="en-US" dirty="0"/>
              <a:t> </a:t>
            </a:r>
            <a:r>
              <a:rPr lang="en-US" dirty="0" err="1"/>
              <a:t>berdasarkan</a:t>
            </a:r>
            <a:r>
              <a:rPr lang="en-US" dirty="0"/>
              <a:t> </a:t>
            </a:r>
            <a:r>
              <a:rPr lang="en-US" dirty="0" err="1"/>
              <a:t>fleksibilitas</a:t>
            </a:r>
            <a:r>
              <a:rPr lang="en-US" dirty="0"/>
              <a:t> </a:t>
            </a:r>
            <a:r>
              <a:rPr lang="en-US" dirty="0" err="1"/>
              <a:t>durasi</a:t>
            </a:r>
            <a:r>
              <a:rPr lang="en-US" dirty="0"/>
              <a:t> (lama </a:t>
            </a:r>
            <a:r>
              <a:rPr lang="en-US" dirty="0" err="1"/>
              <a:t>waktu</a:t>
            </a:r>
            <a:r>
              <a:rPr lang="en-US" dirty="0"/>
              <a:t> </a:t>
            </a:r>
            <a:r>
              <a:rPr lang="en-US" dirty="0" err="1"/>
              <a:t>membaca</a:t>
            </a:r>
            <a:r>
              <a:rPr lang="en-US" dirty="0"/>
              <a:t>) dan </a:t>
            </a:r>
            <a:r>
              <a:rPr lang="en-US" dirty="0" err="1"/>
              <a:t>frekuensi</a:t>
            </a:r>
            <a:r>
              <a:rPr lang="en-US" dirty="0"/>
              <a:t> (</a:t>
            </a:r>
            <a:r>
              <a:rPr lang="en-US" dirty="0" err="1"/>
              <a:t>berapa</a:t>
            </a:r>
            <a:r>
              <a:rPr lang="en-US" dirty="0"/>
              <a:t> </a:t>
            </a:r>
            <a:r>
              <a:rPr lang="en-US" dirty="0" err="1"/>
              <a:t>hari</a:t>
            </a:r>
            <a:r>
              <a:rPr lang="en-US" dirty="0"/>
              <a:t> </a:t>
            </a:r>
            <a:r>
              <a:rPr lang="en-US" dirty="0" err="1"/>
              <a:t>dalam</a:t>
            </a:r>
            <a:r>
              <a:rPr lang="en-US" dirty="0"/>
              <a:t> </a:t>
            </a:r>
            <a:r>
              <a:rPr lang="en-US" dirty="0" err="1"/>
              <a:t>seminggu</a:t>
            </a:r>
            <a:r>
              <a:rPr lang="en-US" dirty="0"/>
              <a:t> Anda </a:t>
            </a:r>
            <a:r>
              <a:rPr lang="en-US" dirty="0" err="1"/>
              <a:t>membaca</a:t>
            </a:r>
            <a:r>
              <a:rPr lang="en-US" dirty="0"/>
              <a:t>).</a:t>
            </a:r>
          </a:p>
          <a:p>
            <a:pPr lvl="1"/>
            <a:r>
              <a:rPr lang="en-US" dirty="0" err="1"/>
              <a:t>Grup</a:t>
            </a:r>
            <a:r>
              <a:rPr lang="en-US" dirty="0"/>
              <a:t> 1 - </a:t>
            </a:r>
            <a:r>
              <a:rPr lang="en-US" dirty="0" err="1"/>
              <a:t>Untuk</a:t>
            </a:r>
            <a:r>
              <a:rPr lang="en-US" dirty="0"/>
              <a:t> </a:t>
            </a:r>
            <a:r>
              <a:rPr lang="en-US" dirty="0" err="1"/>
              <a:t>kelompok</a:t>
            </a:r>
            <a:r>
              <a:rPr lang="en-US" dirty="0"/>
              <a:t> </a:t>
            </a:r>
            <a:r>
              <a:rPr lang="en-US" dirty="0" err="1"/>
              <a:t>pertama</a:t>
            </a:r>
            <a:r>
              <a:rPr lang="en-US" dirty="0"/>
              <a:t> </a:t>
            </a:r>
            <a:r>
              <a:rPr lang="en-US" dirty="0" err="1"/>
              <a:t>ini</a:t>
            </a:r>
            <a:r>
              <a:rPr lang="en-US" dirty="0"/>
              <a:t>, Anda </a:t>
            </a:r>
            <a:r>
              <a:rPr lang="en-US" dirty="0" err="1"/>
              <a:t>dapat</a:t>
            </a:r>
            <a:r>
              <a:rPr lang="en-US" dirty="0"/>
              <a:t> </a:t>
            </a:r>
            <a:r>
              <a:rPr lang="en-US" dirty="0" err="1"/>
              <a:t>memilih</a:t>
            </a:r>
            <a:r>
              <a:rPr lang="en-US" dirty="0"/>
              <a:t> Waktu (30 </a:t>
            </a:r>
            <a:r>
              <a:rPr lang="en-US" dirty="0" err="1"/>
              <a:t>hari</a:t>
            </a:r>
            <a:r>
              <a:rPr lang="en-US" dirty="0"/>
              <a:t>, 12 </a:t>
            </a:r>
            <a:r>
              <a:rPr lang="en-US" dirty="0" err="1"/>
              <a:t>bulan</a:t>
            </a:r>
            <a:r>
              <a:rPr lang="en-US" dirty="0"/>
              <a:t>, </a:t>
            </a:r>
            <a:r>
              <a:rPr lang="en-US" dirty="0" err="1"/>
              <a:t>dll</a:t>
            </a:r>
            <a:r>
              <a:rPr lang="en-US" dirty="0"/>
              <a:t>.) </a:t>
            </a:r>
            <a:r>
              <a:rPr lang="en-US" dirty="0" err="1"/>
              <a:t>atau</a:t>
            </a:r>
            <a:r>
              <a:rPr lang="en-US" dirty="0"/>
              <a:t> </a:t>
            </a:r>
            <a:r>
              <a:rPr lang="en-US" dirty="0" err="1"/>
              <a:t>durasi</a:t>
            </a:r>
            <a:r>
              <a:rPr lang="en-US" dirty="0"/>
              <a:t> 1-6 Bab per </a:t>
            </a:r>
            <a:r>
              <a:rPr lang="en-US" dirty="0" err="1"/>
              <a:t>hari</a:t>
            </a:r>
            <a:endParaRPr lang="en-US" dirty="0"/>
          </a:p>
        </p:txBody>
      </p:sp>
      <p:sp>
        <p:nvSpPr>
          <p:cNvPr id="6" name="Content Placeholder 2">
            <a:extLst>
              <a:ext uri="{FF2B5EF4-FFF2-40B4-BE49-F238E27FC236}">
                <a16:creationId xmlns:a16="http://schemas.microsoft.com/office/drawing/2014/main" id="{9EB91A87-8200-41C1-84BA-D1D163F95348}"/>
              </a:ext>
            </a:extLst>
          </p:cNvPr>
          <p:cNvSpPr txBox="1">
            <a:spLocks/>
          </p:cNvSpPr>
          <p:nvPr/>
        </p:nvSpPr>
        <p:spPr>
          <a:xfrm>
            <a:off x="2286002" y="6261620"/>
            <a:ext cx="9522068" cy="498232"/>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b="1" dirty="0" err="1"/>
              <a:t>Komentar</a:t>
            </a:r>
            <a:r>
              <a:rPr lang="en-US" b="1" dirty="0"/>
              <a:t> </a:t>
            </a:r>
            <a:r>
              <a:rPr lang="en-US" b="1" dirty="0" err="1"/>
              <a:t>hanya</a:t>
            </a:r>
            <a:r>
              <a:rPr lang="en-US" b="1" dirty="0"/>
              <a:t> </a:t>
            </a:r>
            <a:r>
              <a:rPr lang="en-US" b="1" dirty="0" err="1"/>
              <a:t>tersedia</a:t>
            </a:r>
            <a:r>
              <a:rPr lang="en-US" b="1" dirty="0"/>
              <a:t> </a:t>
            </a:r>
            <a:r>
              <a:rPr lang="en-US" b="1" dirty="0" err="1"/>
              <a:t>untuk</a:t>
            </a:r>
            <a:r>
              <a:rPr lang="en-US" b="1" dirty="0"/>
              <a:t> </a:t>
            </a:r>
            <a:r>
              <a:rPr lang="en-US" b="1" dirty="0" err="1"/>
              <a:t>kelompok</a:t>
            </a:r>
            <a:r>
              <a:rPr lang="en-US" b="1" dirty="0"/>
              <a:t> </a:t>
            </a:r>
            <a:r>
              <a:rPr lang="en-US" b="1" dirty="0" err="1"/>
              <a:t>tema</a:t>
            </a:r>
            <a:r>
              <a:rPr lang="en-US" b="1" dirty="0"/>
              <a:t> </a:t>
            </a:r>
            <a:r>
              <a:rPr lang="en-US" b="1" dirty="0" err="1"/>
              <a:t>ini</a:t>
            </a:r>
            <a:r>
              <a:rPr lang="en-US" b="1" dirty="0"/>
              <a:t> dan </a:t>
            </a:r>
            <a:r>
              <a:rPr lang="en-US" b="1" dirty="0" err="1"/>
              <a:t>hanya</a:t>
            </a:r>
            <a:r>
              <a:rPr lang="en-US" b="1" dirty="0"/>
              <a:t> </a:t>
            </a:r>
            <a:r>
              <a:rPr lang="en-US" b="1" dirty="0" err="1"/>
              <a:t>jika</a:t>
            </a:r>
            <a:r>
              <a:rPr lang="en-US" b="1" dirty="0"/>
              <a:t> Anda </a:t>
            </a:r>
            <a:r>
              <a:rPr lang="en-US" b="1" dirty="0" err="1"/>
              <a:t>memilih</a:t>
            </a:r>
            <a:r>
              <a:rPr lang="en-US" b="1" dirty="0"/>
              <a:t> </a:t>
            </a:r>
            <a:r>
              <a:rPr lang="en-US" b="1" dirty="0" err="1"/>
              <a:t>durasi</a:t>
            </a:r>
            <a:r>
              <a:rPr lang="en-US" b="1" dirty="0"/>
              <a:t> </a:t>
            </a:r>
            <a:r>
              <a:rPr lang="en-US" b="1" dirty="0" err="1"/>
              <a:t>bab.</a:t>
            </a:r>
            <a:endParaRPr lang="en-US" sz="2000" dirty="0"/>
          </a:p>
          <a:p>
            <a:pPr lvl="1"/>
            <a:endParaRPr lang="en-US" dirty="0"/>
          </a:p>
        </p:txBody>
      </p:sp>
      <p:pic>
        <p:nvPicPr>
          <p:cNvPr id="7" name="Picture 6">
            <a:extLst>
              <a:ext uri="{FF2B5EF4-FFF2-40B4-BE49-F238E27FC236}">
                <a16:creationId xmlns:a16="http://schemas.microsoft.com/office/drawing/2014/main" id="{6C6CACCD-63A1-4E70-BAAB-4BD401A64054}"/>
              </a:ext>
            </a:extLst>
          </p:cNvPr>
          <p:cNvPicPr>
            <a:picLocks noChangeAspect="1"/>
          </p:cNvPicPr>
          <p:nvPr/>
        </p:nvPicPr>
        <p:blipFill rotWithShape="1">
          <a:blip r:embed="rId2"/>
          <a:srcRect t="8892" r="48317" b="6780"/>
          <a:stretch/>
        </p:blipFill>
        <p:spPr>
          <a:xfrm>
            <a:off x="2286001" y="2583756"/>
            <a:ext cx="2996117" cy="3479757"/>
          </a:xfrm>
          <a:prstGeom prst="rect">
            <a:avLst/>
          </a:prstGeom>
        </p:spPr>
      </p:pic>
    </p:spTree>
    <p:extLst>
      <p:ext uri="{BB962C8B-B14F-4D97-AF65-F5344CB8AC3E}">
        <p14:creationId xmlns:p14="http://schemas.microsoft.com/office/powerpoint/2010/main" val="4168708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40"/>
            <a:ext cx="8911687" cy="647950"/>
          </a:xfrm>
        </p:spPr>
        <p:txBody>
          <a:bodyPr>
            <a:normAutofit fontScale="90000"/>
          </a:bodyPr>
          <a:lstStyle/>
          <a:p>
            <a:r>
              <a:rPr lang="en-US" dirty="0" err="1"/>
              <a:t>Tema</a:t>
            </a:r>
            <a:r>
              <a:rPr lang="en-US" dirty="0"/>
              <a:t> </a:t>
            </a:r>
            <a:r>
              <a:rPr lang="en-US" dirty="0" err="1"/>
              <a:t>Berlanjut</a:t>
            </a:r>
            <a:br>
              <a:rPr lang="en-US" sz="2000" dirty="0"/>
            </a:b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1840523" y="1125415"/>
            <a:ext cx="10034953" cy="1078869"/>
          </a:xfrm>
        </p:spPr>
        <p:txBody>
          <a:bodyPr>
            <a:normAutofit/>
          </a:bodyPr>
          <a:lstStyle/>
          <a:p>
            <a:r>
              <a:rPr lang="en-US" dirty="0" err="1"/>
              <a:t>Grup</a:t>
            </a:r>
            <a:r>
              <a:rPr lang="en-US" dirty="0"/>
              <a:t> 2 - </a:t>
            </a:r>
            <a:r>
              <a:rPr lang="en-US" dirty="0" err="1"/>
              <a:t>Untuk</a:t>
            </a:r>
            <a:r>
              <a:rPr lang="en-US" dirty="0"/>
              <a:t> </a:t>
            </a:r>
            <a:r>
              <a:rPr lang="en-US" dirty="0" err="1"/>
              <a:t>kelompok</a:t>
            </a:r>
            <a:r>
              <a:rPr lang="en-US" dirty="0"/>
              <a:t> </a:t>
            </a:r>
            <a:r>
              <a:rPr lang="en-US" dirty="0" err="1"/>
              <a:t>kedua</a:t>
            </a:r>
            <a:r>
              <a:rPr lang="en-US" dirty="0"/>
              <a:t>, </a:t>
            </a:r>
            <a:r>
              <a:rPr lang="en-US" dirty="0" err="1"/>
              <a:t>hanya</a:t>
            </a:r>
            <a:r>
              <a:rPr lang="en-US" dirty="0"/>
              <a:t> </a:t>
            </a:r>
            <a:r>
              <a:rPr lang="en-US" dirty="0" err="1"/>
              <a:t>durasi</a:t>
            </a:r>
            <a:r>
              <a:rPr lang="en-US" dirty="0"/>
              <a:t> </a:t>
            </a:r>
            <a:r>
              <a:rPr lang="en-US" dirty="0" err="1"/>
              <a:t>waktu</a:t>
            </a:r>
            <a:r>
              <a:rPr lang="en-US" dirty="0"/>
              <a:t> (30 </a:t>
            </a:r>
            <a:r>
              <a:rPr lang="en-US" dirty="0" err="1"/>
              <a:t>hari</a:t>
            </a:r>
            <a:r>
              <a:rPr lang="en-US" dirty="0"/>
              <a:t>, 12 </a:t>
            </a:r>
            <a:r>
              <a:rPr lang="en-US" dirty="0" err="1"/>
              <a:t>bulan</a:t>
            </a:r>
            <a:r>
              <a:rPr lang="en-US" dirty="0"/>
              <a:t>, </a:t>
            </a:r>
            <a:r>
              <a:rPr lang="en-US" dirty="0" err="1"/>
              <a:t>dll</a:t>
            </a:r>
            <a:r>
              <a:rPr lang="en-US" dirty="0"/>
              <a:t>.) yang </a:t>
            </a:r>
            <a:r>
              <a:rPr lang="en-US" dirty="0" err="1"/>
              <a:t>diperbolehkan</a:t>
            </a:r>
            <a:r>
              <a:rPr lang="en-US" dirty="0"/>
              <a:t>.</a:t>
            </a:r>
          </a:p>
          <a:p>
            <a:pPr lvl="1"/>
            <a:r>
              <a:rPr lang="en-US" dirty="0" err="1"/>
              <a:t>Durasi</a:t>
            </a:r>
            <a:r>
              <a:rPr lang="en-US" dirty="0"/>
              <a:t> Bab </a:t>
            </a:r>
            <a:r>
              <a:rPr lang="en-US" dirty="0" err="1"/>
              <a:t>akan</a:t>
            </a:r>
            <a:r>
              <a:rPr lang="en-US" dirty="0"/>
              <a:t> </a:t>
            </a:r>
            <a:r>
              <a:rPr lang="en-US" dirty="0" err="1"/>
              <a:t>berwarna</a:t>
            </a:r>
            <a:r>
              <a:rPr lang="en-US" dirty="0"/>
              <a:t> </a:t>
            </a:r>
            <a:r>
              <a:rPr lang="en-US" dirty="0" err="1"/>
              <a:t>abu-abu</a:t>
            </a:r>
            <a:r>
              <a:rPr lang="en-US" dirty="0"/>
              <a:t> dan </a:t>
            </a:r>
            <a:r>
              <a:rPr lang="en-US" dirty="0" err="1"/>
              <a:t>tidak</a:t>
            </a:r>
            <a:r>
              <a:rPr lang="en-US" dirty="0"/>
              <a:t> </a:t>
            </a:r>
            <a:r>
              <a:rPr lang="en-US" dirty="0" err="1"/>
              <a:t>dapat</a:t>
            </a:r>
            <a:r>
              <a:rPr lang="en-US" dirty="0"/>
              <a:t> </a:t>
            </a:r>
            <a:r>
              <a:rPr lang="en-US" dirty="0" err="1"/>
              <a:t>dipilih</a:t>
            </a:r>
            <a:r>
              <a:rPr lang="en-US" dirty="0"/>
              <a:t>.</a:t>
            </a:r>
          </a:p>
        </p:txBody>
      </p:sp>
      <p:sp>
        <p:nvSpPr>
          <p:cNvPr id="6" name="Content Placeholder 2">
            <a:extLst>
              <a:ext uri="{FF2B5EF4-FFF2-40B4-BE49-F238E27FC236}">
                <a16:creationId xmlns:a16="http://schemas.microsoft.com/office/drawing/2014/main" id="{9EB91A87-8200-41C1-84BA-D1D163F95348}"/>
              </a:ext>
            </a:extLst>
          </p:cNvPr>
          <p:cNvSpPr txBox="1">
            <a:spLocks/>
          </p:cNvSpPr>
          <p:nvPr/>
        </p:nvSpPr>
        <p:spPr>
          <a:xfrm>
            <a:off x="2286002" y="6300535"/>
            <a:ext cx="7631722" cy="49823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b="1" dirty="0" err="1"/>
              <a:t>Komentar</a:t>
            </a:r>
            <a:r>
              <a:rPr lang="en-US" b="1" dirty="0"/>
              <a:t> </a:t>
            </a:r>
            <a:r>
              <a:rPr lang="en-US" b="1" dirty="0" err="1"/>
              <a:t>tidak</a:t>
            </a:r>
            <a:r>
              <a:rPr lang="en-US" b="1" dirty="0"/>
              <a:t> </a:t>
            </a:r>
            <a:r>
              <a:rPr lang="en-US" b="1" dirty="0" err="1"/>
              <a:t>tersedia</a:t>
            </a:r>
            <a:r>
              <a:rPr lang="en-US" b="1" dirty="0"/>
              <a:t> </a:t>
            </a:r>
            <a:r>
              <a:rPr lang="en-US" b="1" dirty="0" err="1"/>
              <a:t>dengan</a:t>
            </a:r>
            <a:r>
              <a:rPr lang="en-US" b="1" dirty="0"/>
              <a:t> </a:t>
            </a:r>
            <a:r>
              <a:rPr lang="en-US" b="1" dirty="0" err="1"/>
              <a:t>grup</a:t>
            </a:r>
            <a:r>
              <a:rPr lang="en-US" b="1" dirty="0"/>
              <a:t> </a:t>
            </a:r>
            <a:r>
              <a:rPr lang="en-US" b="1" dirty="0" err="1"/>
              <a:t>ini</a:t>
            </a:r>
            <a:endParaRPr lang="en-US" sz="2200" dirty="0"/>
          </a:p>
          <a:p>
            <a:pPr lvl="2"/>
            <a:endParaRPr lang="en-US" sz="2000" dirty="0"/>
          </a:p>
          <a:p>
            <a:pPr lvl="1"/>
            <a:endParaRPr lang="en-US" dirty="0"/>
          </a:p>
        </p:txBody>
      </p:sp>
      <p:pic>
        <p:nvPicPr>
          <p:cNvPr id="8" name="Picture 7">
            <a:extLst>
              <a:ext uri="{FF2B5EF4-FFF2-40B4-BE49-F238E27FC236}">
                <a16:creationId xmlns:a16="http://schemas.microsoft.com/office/drawing/2014/main" id="{E2ED618A-F486-4813-BBE9-32CD1DEDC2E7}"/>
              </a:ext>
            </a:extLst>
          </p:cNvPr>
          <p:cNvPicPr>
            <a:picLocks noChangeAspect="1"/>
          </p:cNvPicPr>
          <p:nvPr/>
        </p:nvPicPr>
        <p:blipFill rotWithShape="1">
          <a:blip r:embed="rId2"/>
          <a:srcRect t="5559" r="28703" b="13964"/>
          <a:stretch/>
        </p:blipFill>
        <p:spPr>
          <a:xfrm>
            <a:off x="2198451" y="2204284"/>
            <a:ext cx="4984903" cy="3968942"/>
          </a:xfrm>
          <a:prstGeom prst="rect">
            <a:avLst/>
          </a:prstGeom>
        </p:spPr>
      </p:pic>
    </p:spTree>
    <p:extLst>
      <p:ext uri="{BB962C8B-B14F-4D97-AF65-F5344CB8AC3E}">
        <p14:creationId xmlns:p14="http://schemas.microsoft.com/office/powerpoint/2010/main" val="1383318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40"/>
            <a:ext cx="8911687" cy="647950"/>
          </a:xfrm>
        </p:spPr>
        <p:txBody>
          <a:bodyPr>
            <a:normAutofit fontScale="90000"/>
          </a:bodyPr>
          <a:lstStyle/>
          <a:p>
            <a:r>
              <a:rPr lang="en-US" dirty="0" err="1"/>
              <a:t>Tema</a:t>
            </a:r>
            <a:r>
              <a:rPr lang="en-US" dirty="0"/>
              <a:t> </a:t>
            </a:r>
            <a:r>
              <a:rPr lang="en-US" dirty="0" err="1"/>
              <a:t>Berlanjut</a:t>
            </a:r>
            <a:br>
              <a:rPr lang="en-US" sz="2000" dirty="0"/>
            </a:b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1840523" y="1125415"/>
            <a:ext cx="10034953" cy="996462"/>
          </a:xfrm>
        </p:spPr>
        <p:txBody>
          <a:bodyPr>
            <a:normAutofit/>
          </a:bodyPr>
          <a:lstStyle/>
          <a:p>
            <a:r>
              <a:rPr lang="en-US" dirty="0" err="1"/>
              <a:t>Grup</a:t>
            </a:r>
            <a:r>
              <a:rPr lang="en-US" dirty="0"/>
              <a:t> 3 - </a:t>
            </a:r>
            <a:r>
              <a:rPr lang="en-US" dirty="0" err="1"/>
              <a:t>Untuk</a:t>
            </a:r>
            <a:r>
              <a:rPr lang="en-US" dirty="0"/>
              <a:t> </a:t>
            </a:r>
            <a:r>
              <a:rPr lang="en-US" dirty="0" err="1"/>
              <a:t>kelompok</a:t>
            </a:r>
            <a:r>
              <a:rPr lang="en-US" dirty="0"/>
              <a:t> </a:t>
            </a:r>
            <a:r>
              <a:rPr lang="en-US" dirty="0" err="1"/>
              <a:t>ketiga</a:t>
            </a:r>
            <a:r>
              <a:rPr lang="en-US" dirty="0"/>
              <a:t>, </a:t>
            </a:r>
            <a:r>
              <a:rPr lang="en-US" dirty="0" err="1"/>
              <a:t>hanya</a:t>
            </a:r>
            <a:r>
              <a:rPr lang="en-US" dirty="0"/>
              <a:t> </a:t>
            </a:r>
            <a:r>
              <a:rPr lang="en-US" dirty="0" err="1"/>
              <a:t>tersedia</a:t>
            </a:r>
            <a:r>
              <a:rPr lang="en-US" dirty="0"/>
              <a:t> </a:t>
            </a:r>
            <a:r>
              <a:rPr lang="en-US" dirty="0" err="1"/>
              <a:t>durasi</a:t>
            </a:r>
            <a:r>
              <a:rPr lang="en-US" dirty="0"/>
              <a:t> 1-6 Chapter.</a:t>
            </a:r>
          </a:p>
          <a:p>
            <a:pPr lvl="1"/>
            <a:r>
              <a:rPr lang="en-US" dirty="0" err="1"/>
              <a:t>Durasi</a:t>
            </a:r>
            <a:r>
              <a:rPr lang="en-US" dirty="0"/>
              <a:t> </a:t>
            </a:r>
            <a:r>
              <a:rPr lang="en-US" dirty="0" err="1"/>
              <a:t>waktu</a:t>
            </a:r>
            <a:r>
              <a:rPr lang="en-US" dirty="0"/>
              <a:t> </a:t>
            </a:r>
            <a:r>
              <a:rPr lang="en-US" dirty="0" err="1"/>
              <a:t>akan</a:t>
            </a:r>
            <a:r>
              <a:rPr lang="en-US" dirty="0"/>
              <a:t> </a:t>
            </a:r>
            <a:r>
              <a:rPr lang="en-US" dirty="0" err="1"/>
              <a:t>menjadi</a:t>
            </a:r>
            <a:r>
              <a:rPr lang="en-US" dirty="0"/>
              <a:t> </a:t>
            </a:r>
            <a:r>
              <a:rPr lang="en-US" dirty="0" err="1"/>
              <a:t>abu-abu</a:t>
            </a:r>
            <a:r>
              <a:rPr lang="en-US" dirty="0"/>
              <a:t> dan </a:t>
            </a:r>
            <a:r>
              <a:rPr lang="en-US" dirty="0" err="1"/>
              <a:t>tidak</a:t>
            </a:r>
            <a:r>
              <a:rPr lang="en-US" dirty="0"/>
              <a:t> </a:t>
            </a:r>
            <a:r>
              <a:rPr lang="en-US" dirty="0" err="1"/>
              <a:t>dapat</a:t>
            </a:r>
            <a:r>
              <a:rPr lang="en-US" dirty="0"/>
              <a:t> </a:t>
            </a:r>
            <a:r>
              <a:rPr lang="en-US" dirty="0" err="1"/>
              <a:t>dipilih</a:t>
            </a:r>
            <a:r>
              <a:rPr lang="en-US" dirty="0"/>
              <a:t>.</a:t>
            </a:r>
          </a:p>
        </p:txBody>
      </p:sp>
      <p:sp>
        <p:nvSpPr>
          <p:cNvPr id="6" name="Content Placeholder 2">
            <a:extLst>
              <a:ext uri="{FF2B5EF4-FFF2-40B4-BE49-F238E27FC236}">
                <a16:creationId xmlns:a16="http://schemas.microsoft.com/office/drawing/2014/main" id="{9EB91A87-8200-41C1-84BA-D1D163F95348}"/>
              </a:ext>
            </a:extLst>
          </p:cNvPr>
          <p:cNvSpPr txBox="1">
            <a:spLocks/>
          </p:cNvSpPr>
          <p:nvPr/>
        </p:nvSpPr>
        <p:spPr>
          <a:xfrm>
            <a:off x="2286001" y="6154615"/>
            <a:ext cx="7420707" cy="49823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b="1" dirty="0" err="1"/>
              <a:t>Komentar</a:t>
            </a:r>
            <a:r>
              <a:rPr lang="en-US" b="1" dirty="0"/>
              <a:t> </a:t>
            </a:r>
            <a:r>
              <a:rPr lang="en-US" b="1" dirty="0" err="1"/>
              <a:t>tidak</a:t>
            </a:r>
            <a:r>
              <a:rPr lang="en-US" b="1" dirty="0"/>
              <a:t> </a:t>
            </a:r>
            <a:r>
              <a:rPr lang="en-US" b="1" dirty="0" err="1"/>
              <a:t>tersedia</a:t>
            </a:r>
            <a:r>
              <a:rPr lang="en-US" b="1" dirty="0"/>
              <a:t> </a:t>
            </a:r>
            <a:r>
              <a:rPr lang="en-US" b="1" dirty="0" err="1"/>
              <a:t>dengan</a:t>
            </a:r>
            <a:r>
              <a:rPr lang="en-US" b="1" dirty="0"/>
              <a:t> </a:t>
            </a:r>
            <a:r>
              <a:rPr lang="en-US" b="1" dirty="0" err="1"/>
              <a:t>grup</a:t>
            </a:r>
            <a:r>
              <a:rPr lang="en-US" b="1" dirty="0"/>
              <a:t> </a:t>
            </a:r>
            <a:r>
              <a:rPr lang="en-US" b="1" dirty="0" err="1"/>
              <a:t>ini</a:t>
            </a:r>
            <a:endParaRPr lang="en-US" sz="2000" dirty="0"/>
          </a:p>
          <a:p>
            <a:pPr lvl="1"/>
            <a:endParaRPr lang="en-US" dirty="0"/>
          </a:p>
        </p:txBody>
      </p:sp>
      <p:pic>
        <p:nvPicPr>
          <p:cNvPr id="7" name="Picture 6">
            <a:extLst>
              <a:ext uri="{FF2B5EF4-FFF2-40B4-BE49-F238E27FC236}">
                <a16:creationId xmlns:a16="http://schemas.microsoft.com/office/drawing/2014/main" id="{06105528-CBDD-407B-BAD9-587D0F983077}"/>
              </a:ext>
            </a:extLst>
          </p:cNvPr>
          <p:cNvPicPr>
            <a:picLocks noChangeAspect="1"/>
          </p:cNvPicPr>
          <p:nvPr/>
        </p:nvPicPr>
        <p:blipFill rotWithShape="1">
          <a:blip r:embed="rId2"/>
          <a:srcRect t="26169" r="1967" b="43599"/>
          <a:stretch/>
        </p:blipFill>
        <p:spPr>
          <a:xfrm>
            <a:off x="1753390" y="2231624"/>
            <a:ext cx="8685220" cy="1906621"/>
          </a:xfrm>
          <a:prstGeom prst="rect">
            <a:avLst/>
          </a:prstGeom>
        </p:spPr>
      </p:pic>
    </p:spTree>
    <p:extLst>
      <p:ext uri="{BB962C8B-B14F-4D97-AF65-F5344CB8AC3E}">
        <p14:creationId xmlns:p14="http://schemas.microsoft.com/office/powerpoint/2010/main" val="3750651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40"/>
            <a:ext cx="8911687" cy="647950"/>
          </a:xfrm>
        </p:spPr>
        <p:txBody>
          <a:bodyPr>
            <a:normAutofit fontScale="90000"/>
          </a:bodyPr>
          <a:lstStyle/>
          <a:p>
            <a:r>
              <a:rPr lang="en-US" dirty="0" err="1"/>
              <a:t>Tema</a:t>
            </a:r>
            <a:r>
              <a:rPr lang="en-US" dirty="0"/>
              <a:t> </a:t>
            </a:r>
            <a:r>
              <a:rPr lang="en-US" dirty="0" err="1"/>
              <a:t>Berlanjut</a:t>
            </a:r>
            <a:br>
              <a:rPr lang="en-US" sz="2000" dirty="0"/>
            </a:b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1840523" y="949570"/>
            <a:ext cx="10034953" cy="1277816"/>
          </a:xfrm>
        </p:spPr>
        <p:txBody>
          <a:bodyPr>
            <a:normAutofit fontScale="92500" lnSpcReduction="20000"/>
          </a:bodyPr>
          <a:lstStyle/>
          <a:p>
            <a:r>
              <a:rPr lang="en-US" dirty="0" err="1"/>
              <a:t>Kelompok</a:t>
            </a:r>
            <a:r>
              <a:rPr lang="en-US" dirty="0"/>
              <a:t> 4 - </a:t>
            </a:r>
            <a:r>
              <a:rPr lang="en-US" dirty="0" err="1"/>
              <a:t>Kelompok</a:t>
            </a:r>
            <a:r>
              <a:rPr lang="en-US" dirty="0"/>
              <a:t> </a:t>
            </a:r>
            <a:r>
              <a:rPr lang="en-US" dirty="0" err="1"/>
              <a:t>keempat</a:t>
            </a:r>
            <a:r>
              <a:rPr lang="en-US" dirty="0"/>
              <a:t> dan </a:t>
            </a:r>
            <a:r>
              <a:rPr lang="en-US" dirty="0" err="1"/>
              <a:t>terakhir</a:t>
            </a:r>
            <a:r>
              <a:rPr lang="en-US" dirty="0"/>
              <a:t> </a:t>
            </a:r>
            <a:r>
              <a:rPr lang="en-US" dirty="0" err="1"/>
              <a:t>memiliki</a:t>
            </a:r>
            <a:r>
              <a:rPr lang="en-US" dirty="0"/>
              <a:t> </a:t>
            </a:r>
            <a:r>
              <a:rPr lang="en-US" dirty="0" err="1"/>
              <a:t>durasi</a:t>
            </a:r>
            <a:r>
              <a:rPr lang="en-US" dirty="0"/>
              <a:t> dan </a:t>
            </a:r>
            <a:r>
              <a:rPr lang="en-US" dirty="0" err="1"/>
              <a:t>frekuensi</a:t>
            </a:r>
            <a:r>
              <a:rPr lang="en-US" dirty="0"/>
              <a:t> yang </a:t>
            </a:r>
            <a:r>
              <a:rPr lang="en-US" dirty="0" err="1"/>
              <a:t>telah</a:t>
            </a:r>
            <a:r>
              <a:rPr lang="en-US" dirty="0"/>
              <a:t> </a:t>
            </a:r>
            <a:r>
              <a:rPr lang="en-US" dirty="0" err="1"/>
              <a:t>ditetapkan</a:t>
            </a:r>
            <a:r>
              <a:rPr lang="en-US" dirty="0"/>
              <a:t> </a:t>
            </a:r>
            <a:r>
              <a:rPr lang="en-US" dirty="0" err="1"/>
              <a:t>sebelumnya</a:t>
            </a:r>
            <a:r>
              <a:rPr lang="en-US" dirty="0"/>
              <a:t>.</a:t>
            </a:r>
          </a:p>
          <a:p>
            <a:pPr lvl="1"/>
            <a:r>
              <a:rPr lang="en-US" dirty="0" err="1"/>
              <a:t>Tema-tema</a:t>
            </a:r>
            <a:r>
              <a:rPr lang="en-US" dirty="0"/>
              <a:t> </a:t>
            </a:r>
            <a:r>
              <a:rPr lang="en-US" dirty="0" err="1"/>
              <a:t>ini</a:t>
            </a:r>
            <a:r>
              <a:rPr lang="en-US" dirty="0"/>
              <a:t> </a:t>
            </a:r>
            <a:r>
              <a:rPr lang="en-US" dirty="0" err="1"/>
              <a:t>memiliki</a:t>
            </a:r>
            <a:r>
              <a:rPr lang="en-US" dirty="0"/>
              <a:t> </a:t>
            </a:r>
            <a:r>
              <a:rPr lang="en-US" dirty="0" err="1"/>
              <a:t>frekuensi</a:t>
            </a:r>
            <a:r>
              <a:rPr lang="en-US" dirty="0"/>
              <a:t> </a:t>
            </a:r>
            <a:r>
              <a:rPr lang="en-US" dirty="0" err="1"/>
              <a:t>sehari-hari</a:t>
            </a:r>
            <a:r>
              <a:rPr lang="en-US" dirty="0"/>
              <a:t> </a:t>
            </a:r>
            <a:r>
              <a:rPr lang="en-US" dirty="0" err="1"/>
              <a:t>kecuali</a:t>
            </a:r>
            <a:r>
              <a:rPr lang="en-US" dirty="0"/>
              <a:t> </a:t>
            </a:r>
            <a:r>
              <a:rPr lang="en-US" dirty="0" err="1"/>
              <a:t>dinyatakan</a:t>
            </a:r>
            <a:r>
              <a:rPr lang="en-US" dirty="0"/>
              <a:t> lain.</a:t>
            </a:r>
          </a:p>
          <a:p>
            <a:pPr lvl="1"/>
            <a:r>
              <a:rPr lang="en-US" dirty="0" err="1"/>
              <a:t>Untuk</a:t>
            </a:r>
            <a:r>
              <a:rPr lang="en-US" dirty="0"/>
              <a:t> </a:t>
            </a:r>
            <a:r>
              <a:rPr lang="en-US" dirty="0" err="1"/>
              <a:t>tema-tema</a:t>
            </a:r>
            <a:r>
              <a:rPr lang="en-US" dirty="0"/>
              <a:t> </a:t>
            </a:r>
            <a:r>
              <a:rPr lang="en-US" dirty="0" err="1"/>
              <a:t>ini</a:t>
            </a:r>
            <a:r>
              <a:rPr lang="en-US" dirty="0"/>
              <a:t>, </a:t>
            </a:r>
            <a:r>
              <a:rPr lang="en-US" dirty="0" err="1"/>
              <a:t>durasi</a:t>
            </a:r>
            <a:r>
              <a:rPr lang="en-US" dirty="0"/>
              <a:t> dan </a:t>
            </a:r>
            <a:r>
              <a:rPr lang="en-US" dirty="0" err="1"/>
              <a:t>pilihan</a:t>
            </a:r>
            <a:r>
              <a:rPr lang="en-US" dirty="0"/>
              <a:t> </a:t>
            </a:r>
            <a:r>
              <a:rPr lang="en-US" dirty="0" err="1"/>
              <a:t>frekuensi</a:t>
            </a:r>
            <a:r>
              <a:rPr lang="en-US" dirty="0"/>
              <a:t> </a:t>
            </a:r>
            <a:r>
              <a:rPr lang="en-US" dirty="0" err="1"/>
              <a:t>akan</a:t>
            </a:r>
            <a:r>
              <a:rPr lang="en-US" dirty="0"/>
              <a:t> di-</a:t>
            </a:r>
            <a:r>
              <a:rPr lang="en-US" dirty="0" err="1"/>
              <a:t>abu</a:t>
            </a:r>
            <a:r>
              <a:rPr lang="en-US" dirty="0"/>
              <a:t>-</a:t>
            </a:r>
            <a:r>
              <a:rPr lang="en-US" dirty="0" err="1"/>
              <a:t>abu</a:t>
            </a:r>
            <a:r>
              <a:rPr lang="en-US" dirty="0"/>
              <a:t> dan </a:t>
            </a:r>
            <a:r>
              <a:rPr lang="en-US" dirty="0" err="1"/>
              <a:t>tidak</a:t>
            </a:r>
            <a:r>
              <a:rPr lang="en-US" dirty="0"/>
              <a:t> </a:t>
            </a:r>
            <a:r>
              <a:rPr lang="en-US" dirty="0" err="1"/>
              <a:t>dapat</a:t>
            </a:r>
            <a:r>
              <a:rPr lang="en-US" dirty="0"/>
              <a:t> </a:t>
            </a:r>
            <a:r>
              <a:rPr lang="en-US" dirty="0" err="1"/>
              <a:t>dipilih</a:t>
            </a:r>
            <a:r>
              <a:rPr lang="en-US" sz="2000" dirty="0"/>
              <a:t>. </a:t>
            </a:r>
          </a:p>
          <a:p>
            <a:pPr lvl="1"/>
            <a:endParaRPr lang="en-US" dirty="0"/>
          </a:p>
        </p:txBody>
      </p:sp>
      <p:sp>
        <p:nvSpPr>
          <p:cNvPr id="6" name="Content Placeholder 2">
            <a:extLst>
              <a:ext uri="{FF2B5EF4-FFF2-40B4-BE49-F238E27FC236}">
                <a16:creationId xmlns:a16="http://schemas.microsoft.com/office/drawing/2014/main" id="{9EB91A87-8200-41C1-84BA-D1D163F95348}"/>
              </a:ext>
            </a:extLst>
          </p:cNvPr>
          <p:cNvSpPr txBox="1">
            <a:spLocks/>
          </p:cNvSpPr>
          <p:nvPr/>
        </p:nvSpPr>
        <p:spPr>
          <a:xfrm>
            <a:off x="2286001" y="6260122"/>
            <a:ext cx="7244861" cy="49823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A53010"/>
              </a:buClr>
              <a:buNone/>
              <a:defRPr/>
            </a:pPr>
            <a:r>
              <a:rPr lang="en-US" b="1" dirty="0" err="1">
                <a:solidFill>
                  <a:prstClr val="black">
                    <a:lumMod val="75000"/>
                    <a:lumOff val="25000"/>
                  </a:prstClr>
                </a:solidFill>
              </a:rPr>
              <a:t>Komentar</a:t>
            </a:r>
            <a:r>
              <a:rPr lang="en-US" b="1" dirty="0">
                <a:solidFill>
                  <a:prstClr val="black">
                    <a:lumMod val="75000"/>
                    <a:lumOff val="25000"/>
                  </a:prstClr>
                </a:solidFill>
              </a:rPr>
              <a:t> </a:t>
            </a:r>
            <a:r>
              <a:rPr lang="en-US" b="1" dirty="0" err="1">
                <a:solidFill>
                  <a:prstClr val="black">
                    <a:lumMod val="75000"/>
                    <a:lumOff val="25000"/>
                  </a:prstClr>
                </a:solidFill>
              </a:rPr>
              <a:t>tidak</a:t>
            </a:r>
            <a:r>
              <a:rPr lang="en-US" b="1" dirty="0">
                <a:solidFill>
                  <a:prstClr val="black">
                    <a:lumMod val="75000"/>
                    <a:lumOff val="25000"/>
                  </a:prstClr>
                </a:solidFill>
              </a:rPr>
              <a:t> </a:t>
            </a:r>
            <a:r>
              <a:rPr lang="en-US" b="1" dirty="0" err="1">
                <a:solidFill>
                  <a:prstClr val="black">
                    <a:lumMod val="75000"/>
                    <a:lumOff val="25000"/>
                  </a:prstClr>
                </a:solidFill>
              </a:rPr>
              <a:t>tersedia</a:t>
            </a:r>
            <a:r>
              <a:rPr lang="en-US" b="1" dirty="0">
                <a:solidFill>
                  <a:prstClr val="black">
                    <a:lumMod val="75000"/>
                    <a:lumOff val="25000"/>
                  </a:prstClr>
                </a:solidFill>
              </a:rPr>
              <a:t> </a:t>
            </a:r>
            <a:r>
              <a:rPr lang="en-US" b="1" dirty="0" err="1">
                <a:solidFill>
                  <a:prstClr val="black">
                    <a:lumMod val="75000"/>
                    <a:lumOff val="25000"/>
                  </a:prstClr>
                </a:solidFill>
              </a:rPr>
              <a:t>dengan</a:t>
            </a:r>
            <a:r>
              <a:rPr lang="en-US" b="1" dirty="0">
                <a:solidFill>
                  <a:prstClr val="black">
                    <a:lumMod val="75000"/>
                    <a:lumOff val="25000"/>
                  </a:prstClr>
                </a:solidFill>
              </a:rPr>
              <a:t> </a:t>
            </a:r>
            <a:r>
              <a:rPr lang="en-US" b="1" dirty="0" err="1">
                <a:solidFill>
                  <a:prstClr val="black">
                    <a:lumMod val="75000"/>
                    <a:lumOff val="25000"/>
                  </a:prstClr>
                </a:solidFill>
              </a:rPr>
              <a:t>grup</a:t>
            </a:r>
            <a:r>
              <a:rPr lang="en-US" b="1" dirty="0">
                <a:solidFill>
                  <a:prstClr val="black">
                    <a:lumMod val="75000"/>
                    <a:lumOff val="25000"/>
                  </a:prstClr>
                </a:solidFill>
              </a:rPr>
              <a:t> </a:t>
            </a:r>
            <a:r>
              <a:rPr lang="en-US" b="1" dirty="0" err="1">
                <a:solidFill>
                  <a:prstClr val="black">
                    <a:lumMod val="75000"/>
                    <a:lumOff val="25000"/>
                  </a:prstClr>
                </a:solidFill>
              </a:rPr>
              <a:t>ini</a:t>
            </a:r>
            <a:endParaRPr kumimoji="0" lang="en-US" sz="22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1143000" marR="0" lvl="2" indent="-228600" algn="l" defTabSz="457200" rtl="0" eaLnBrk="1" fontAlgn="auto" latinLnBrk="0" hangingPunct="1">
              <a:lnSpc>
                <a:spcPct val="100000"/>
              </a:lnSpc>
              <a:spcBef>
                <a:spcPts val="1000"/>
              </a:spcBef>
              <a:spcAft>
                <a:spcPts val="0"/>
              </a:spcAft>
              <a:buClr>
                <a:srgbClr val="A53010"/>
              </a:buClr>
              <a:buSzTx/>
              <a:buFont typeface="Wingdings 3" charset="2"/>
              <a:buChar char=""/>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742950" marR="0" lvl="1" indent="-285750" algn="l" defTabSz="457200" rtl="0" eaLnBrk="1" fontAlgn="auto" latinLnBrk="0" hangingPunct="1">
              <a:lnSpc>
                <a:spcPct val="100000"/>
              </a:lnSpc>
              <a:spcBef>
                <a:spcPts val="1000"/>
              </a:spcBef>
              <a:spcAft>
                <a:spcPts val="0"/>
              </a:spcAft>
              <a:buClr>
                <a:srgbClr val="A53010"/>
              </a:buClr>
              <a:buSzTx/>
              <a:buFont typeface="Wingdings 3" charset="2"/>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sp>
        <p:nvSpPr>
          <p:cNvPr id="8" name="Content Placeholder 2">
            <a:extLst>
              <a:ext uri="{FF2B5EF4-FFF2-40B4-BE49-F238E27FC236}">
                <a16:creationId xmlns:a16="http://schemas.microsoft.com/office/drawing/2014/main" id="{FED04A91-4F5E-42AA-8489-2C8B635239C8}"/>
              </a:ext>
            </a:extLst>
          </p:cNvPr>
          <p:cNvSpPr txBox="1">
            <a:spLocks/>
          </p:cNvSpPr>
          <p:nvPr/>
        </p:nvSpPr>
        <p:spPr>
          <a:xfrm>
            <a:off x="8683110" y="3428999"/>
            <a:ext cx="3028243" cy="580291"/>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err="1"/>
              <a:t>Ini</a:t>
            </a:r>
            <a:r>
              <a:rPr lang="en-US" dirty="0"/>
              <a:t> </a:t>
            </a:r>
            <a:r>
              <a:rPr lang="en-US" dirty="0" err="1"/>
              <a:t>hanya</a:t>
            </a:r>
            <a:r>
              <a:rPr lang="en-US" dirty="0"/>
              <a:t> daftar </a:t>
            </a:r>
            <a:r>
              <a:rPr lang="en-US" dirty="0" err="1"/>
              <a:t>sebagian</a:t>
            </a:r>
            <a:endParaRPr lang="en-US" dirty="0"/>
          </a:p>
        </p:txBody>
      </p:sp>
      <p:pic>
        <p:nvPicPr>
          <p:cNvPr id="7" name="Picture 6">
            <a:extLst>
              <a:ext uri="{FF2B5EF4-FFF2-40B4-BE49-F238E27FC236}">
                <a16:creationId xmlns:a16="http://schemas.microsoft.com/office/drawing/2014/main" id="{5EC12835-8302-423A-B8DD-FC94648F3455}"/>
              </a:ext>
            </a:extLst>
          </p:cNvPr>
          <p:cNvPicPr>
            <a:picLocks noChangeAspect="1"/>
          </p:cNvPicPr>
          <p:nvPr/>
        </p:nvPicPr>
        <p:blipFill rotWithShape="1">
          <a:blip r:embed="rId2"/>
          <a:srcRect t="12749" r="32615"/>
          <a:stretch/>
        </p:blipFill>
        <p:spPr>
          <a:xfrm>
            <a:off x="2286001" y="2227385"/>
            <a:ext cx="4309352" cy="3971885"/>
          </a:xfrm>
          <a:prstGeom prst="rect">
            <a:avLst/>
          </a:prstGeom>
        </p:spPr>
      </p:pic>
    </p:spTree>
    <p:extLst>
      <p:ext uri="{BB962C8B-B14F-4D97-AF65-F5344CB8AC3E}">
        <p14:creationId xmlns:p14="http://schemas.microsoft.com/office/powerpoint/2010/main" val="1558728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592925" y="214805"/>
            <a:ext cx="8911687" cy="869413"/>
          </a:xfrm>
        </p:spPr>
        <p:txBody>
          <a:bodyPr>
            <a:normAutofit/>
          </a:bodyPr>
          <a:lstStyle/>
          <a:p>
            <a:r>
              <a:rPr lang="en-US" sz="2200" dirty="0"/>
              <a:t>Jika Anda </a:t>
            </a:r>
            <a:r>
              <a:rPr lang="en-US" sz="2200" dirty="0" err="1"/>
              <a:t>memilih</a:t>
            </a:r>
            <a:r>
              <a:rPr lang="en-US" sz="2200" dirty="0"/>
              <a:t> </a:t>
            </a:r>
            <a:r>
              <a:rPr lang="en-US" sz="2200" dirty="0" err="1"/>
              <a:t>tema</a:t>
            </a:r>
            <a:r>
              <a:rPr lang="en-US" sz="2200" dirty="0"/>
              <a:t> Deep Dive 1 </a:t>
            </a:r>
            <a:r>
              <a:rPr lang="en-US" sz="2200" dirty="0" err="1"/>
              <a:t>Buku</a:t>
            </a:r>
            <a:r>
              <a:rPr lang="en-US" sz="2200" dirty="0"/>
              <a:t>, </a:t>
            </a:r>
            <a:r>
              <a:rPr lang="en-US" sz="2200" dirty="0" err="1"/>
              <a:t>pilih</a:t>
            </a:r>
            <a:r>
              <a:rPr lang="en-US" sz="2200" dirty="0"/>
              <a:t> </a:t>
            </a:r>
            <a:r>
              <a:rPr lang="en-US" sz="2200" dirty="0" err="1"/>
              <a:t>sebuah</a:t>
            </a:r>
            <a:r>
              <a:rPr lang="en-US" sz="2200" dirty="0"/>
              <a:t> </a:t>
            </a:r>
            <a:r>
              <a:rPr lang="en-US" sz="2200" dirty="0" err="1"/>
              <a:t>buku</a:t>
            </a:r>
            <a:r>
              <a:rPr lang="en-US" sz="2200" dirty="0"/>
              <a:t>. Jika </a:t>
            </a:r>
            <a:r>
              <a:rPr lang="en-US" sz="2200" dirty="0" err="1"/>
              <a:t>tidak</a:t>
            </a:r>
            <a:r>
              <a:rPr lang="en-US" sz="2200" dirty="0"/>
              <a:t>, </a:t>
            </a:r>
            <a:r>
              <a:rPr lang="en-US" sz="2200" dirty="0" err="1"/>
              <a:t>opsi</a:t>
            </a:r>
            <a:r>
              <a:rPr lang="en-US" sz="2200" dirty="0"/>
              <a:t> </a:t>
            </a:r>
            <a:r>
              <a:rPr lang="en-US" sz="2200" dirty="0" err="1"/>
              <a:t>ini</a:t>
            </a:r>
            <a:r>
              <a:rPr lang="en-US" sz="2200" dirty="0"/>
              <a:t> </a:t>
            </a:r>
            <a:r>
              <a:rPr lang="en-US" sz="2200" dirty="0" err="1"/>
              <a:t>akan</a:t>
            </a:r>
            <a:r>
              <a:rPr lang="en-US" sz="2200" dirty="0"/>
              <a:t> </a:t>
            </a:r>
            <a:r>
              <a:rPr lang="en-US" sz="2200" dirty="0" err="1"/>
              <a:t>terkunci</a:t>
            </a:r>
            <a:endParaRPr lang="en-US" dirty="0"/>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2589212" y="5216434"/>
            <a:ext cx="8915400" cy="1547781"/>
          </a:xfrm>
        </p:spPr>
        <p:txBody>
          <a:bodyPr>
            <a:normAutofit fontScale="85000" lnSpcReduction="20000"/>
          </a:bodyPr>
          <a:lstStyle/>
          <a:p>
            <a:r>
              <a:rPr lang="en-US" dirty="0" err="1"/>
              <a:t>Hanya</a:t>
            </a:r>
            <a:r>
              <a:rPr lang="en-US" dirty="0"/>
              <a:t> </a:t>
            </a:r>
            <a:r>
              <a:rPr lang="en-US" dirty="0" err="1"/>
              <a:t>satu</a:t>
            </a:r>
            <a:r>
              <a:rPr lang="en-US" dirty="0"/>
              <a:t> </a:t>
            </a:r>
            <a:r>
              <a:rPr lang="en-US" dirty="0" err="1"/>
              <a:t>buku</a:t>
            </a:r>
            <a:r>
              <a:rPr lang="en-US" dirty="0"/>
              <a:t> yang </a:t>
            </a:r>
            <a:r>
              <a:rPr lang="en-US" dirty="0" err="1"/>
              <a:t>dapat</a:t>
            </a:r>
            <a:r>
              <a:rPr lang="en-US" dirty="0"/>
              <a:t> </a:t>
            </a:r>
            <a:r>
              <a:rPr lang="en-US" dirty="0" err="1"/>
              <a:t>dipilih</a:t>
            </a:r>
            <a:endParaRPr lang="en-US" dirty="0"/>
          </a:p>
          <a:p>
            <a:r>
              <a:rPr lang="en-US" dirty="0" err="1"/>
              <a:t>Buku</a:t>
            </a:r>
            <a:r>
              <a:rPr lang="en-US" dirty="0"/>
              <a:t> yang </a:t>
            </a:r>
            <a:r>
              <a:rPr lang="en-US" dirty="0" err="1"/>
              <a:t>tersedia</a:t>
            </a:r>
            <a:r>
              <a:rPr lang="en-US" dirty="0"/>
              <a:t> </a:t>
            </a:r>
            <a:r>
              <a:rPr lang="en-US" dirty="0" err="1"/>
              <a:t>tergantung</a:t>
            </a:r>
            <a:r>
              <a:rPr lang="en-US" dirty="0"/>
              <a:t> pada </a:t>
            </a:r>
            <a:r>
              <a:rPr lang="en-US" dirty="0" err="1"/>
              <a:t>versi</a:t>
            </a:r>
            <a:r>
              <a:rPr lang="en-US" dirty="0"/>
              <a:t> Anda</a:t>
            </a:r>
          </a:p>
          <a:p>
            <a:pPr lvl="1"/>
            <a:r>
              <a:rPr lang="en-US" dirty="0" err="1"/>
              <a:t>Layar</a:t>
            </a:r>
            <a:r>
              <a:rPr lang="en-US" dirty="0"/>
              <a:t> </a:t>
            </a:r>
            <a:r>
              <a:rPr lang="en-US" dirty="0" err="1"/>
              <a:t>tidak</a:t>
            </a:r>
            <a:r>
              <a:rPr lang="en-US" dirty="0"/>
              <a:t> </a:t>
            </a:r>
            <a:r>
              <a:rPr lang="en-US" dirty="0" err="1"/>
              <a:t>cukup</a:t>
            </a:r>
            <a:r>
              <a:rPr lang="en-US" dirty="0"/>
              <a:t> </a:t>
            </a:r>
            <a:r>
              <a:rPr lang="en-US" dirty="0" err="1"/>
              <a:t>pintar</a:t>
            </a:r>
            <a:r>
              <a:rPr lang="en-US" dirty="0"/>
              <a:t> </a:t>
            </a:r>
            <a:r>
              <a:rPr lang="en-US" dirty="0" err="1"/>
              <a:t>untuk</a:t>
            </a:r>
            <a:r>
              <a:rPr lang="en-US" dirty="0"/>
              <a:t> </a:t>
            </a:r>
            <a:r>
              <a:rPr lang="en-US" dirty="0" err="1"/>
              <a:t>mengetahui</a:t>
            </a:r>
            <a:r>
              <a:rPr lang="en-US" dirty="0"/>
              <a:t> </a:t>
            </a:r>
            <a:r>
              <a:rPr lang="en-US" dirty="0" err="1"/>
              <a:t>buku</a:t>
            </a:r>
            <a:r>
              <a:rPr lang="en-US" dirty="0"/>
              <a:t> yang </a:t>
            </a:r>
            <a:r>
              <a:rPr lang="en-US" dirty="0" err="1"/>
              <a:t>tersedia</a:t>
            </a:r>
            <a:r>
              <a:rPr lang="en-US" dirty="0"/>
              <a:t> di </a:t>
            </a:r>
            <a:r>
              <a:rPr lang="en-US" dirty="0" err="1"/>
              <a:t>setiap</a:t>
            </a:r>
            <a:r>
              <a:rPr lang="en-US" dirty="0"/>
              <a:t> </a:t>
            </a:r>
            <a:r>
              <a:rPr lang="en-US" dirty="0" err="1"/>
              <a:t>versi</a:t>
            </a:r>
            <a:r>
              <a:rPr lang="en-US" dirty="0"/>
              <a:t>.  </a:t>
            </a:r>
          </a:p>
          <a:p>
            <a:pPr lvl="1"/>
            <a:r>
              <a:rPr lang="en-US" dirty="0" err="1"/>
              <a:t>Terserah</a:t>
            </a:r>
            <a:r>
              <a:rPr lang="en-US" dirty="0"/>
              <a:t> Anda </a:t>
            </a:r>
            <a:r>
              <a:rPr lang="en-US" dirty="0" err="1"/>
              <a:t>untuk</a:t>
            </a:r>
            <a:r>
              <a:rPr lang="en-US" dirty="0"/>
              <a:t> </a:t>
            </a:r>
            <a:r>
              <a:rPr lang="en-US" dirty="0" err="1"/>
              <a:t>memilih</a:t>
            </a:r>
            <a:r>
              <a:rPr lang="en-US" dirty="0"/>
              <a:t> </a:t>
            </a:r>
            <a:r>
              <a:rPr lang="en-US" dirty="0" err="1"/>
              <a:t>buku</a:t>
            </a:r>
            <a:r>
              <a:rPr lang="en-US" dirty="0"/>
              <a:t> yang </a:t>
            </a:r>
            <a:r>
              <a:rPr lang="en-US" dirty="0" err="1"/>
              <a:t>tersedia</a:t>
            </a:r>
            <a:r>
              <a:rPr lang="en-US" dirty="0"/>
              <a:t> </a:t>
            </a:r>
            <a:r>
              <a:rPr lang="en-US" dirty="0" err="1"/>
              <a:t>dalam</a:t>
            </a:r>
            <a:r>
              <a:rPr lang="en-US" dirty="0"/>
              <a:t> </a:t>
            </a:r>
            <a:r>
              <a:rPr lang="en-US" dirty="0" err="1"/>
              <a:t>versi</a:t>
            </a:r>
            <a:r>
              <a:rPr lang="en-US" dirty="0"/>
              <a:t> yang Anda </a:t>
            </a:r>
            <a:r>
              <a:rPr lang="en-US" dirty="0" err="1"/>
              <a:t>pilih</a:t>
            </a:r>
            <a:endParaRPr lang="en-US" dirty="0"/>
          </a:p>
          <a:p>
            <a:pPr lvl="2"/>
            <a:r>
              <a:rPr lang="en-US" dirty="0"/>
              <a:t>Jadi </a:t>
            </a:r>
            <a:r>
              <a:rPr lang="en-US" dirty="0" err="1"/>
              <a:t>misalnya</a:t>
            </a:r>
            <a:r>
              <a:rPr lang="en-US" dirty="0"/>
              <a:t>, </a:t>
            </a:r>
            <a:r>
              <a:rPr lang="en-US" dirty="0" err="1"/>
              <a:t>jika</a:t>
            </a:r>
            <a:r>
              <a:rPr lang="en-US" dirty="0"/>
              <a:t> Anda </a:t>
            </a:r>
            <a:r>
              <a:rPr lang="en-US" dirty="0" err="1"/>
              <a:t>memilih</a:t>
            </a:r>
            <a:r>
              <a:rPr lang="en-US" dirty="0"/>
              <a:t> </a:t>
            </a:r>
            <a:r>
              <a:rPr lang="en-US" dirty="0" err="1"/>
              <a:t>versi</a:t>
            </a:r>
            <a:r>
              <a:rPr lang="en-US" dirty="0"/>
              <a:t> yang </a:t>
            </a:r>
            <a:r>
              <a:rPr lang="en-US" dirty="0" err="1"/>
              <a:t>hanya</a:t>
            </a:r>
            <a:r>
              <a:rPr lang="en-US" dirty="0"/>
              <a:t> </a:t>
            </a:r>
            <a:r>
              <a:rPr lang="en-US" dirty="0" err="1"/>
              <a:t>untuk</a:t>
            </a:r>
            <a:r>
              <a:rPr lang="en-US" dirty="0"/>
              <a:t> </a:t>
            </a:r>
            <a:r>
              <a:rPr lang="en-US" dirty="0" err="1"/>
              <a:t>Perjanjian</a:t>
            </a:r>
            <a:r>
              <a:rPr lang="en-US" dirty="0"/>
              <a:t> </a:t>
            </a:r>
            <a:r>
              <a:rPr lang="en-US" dirty="0" err="1"/>
              <a:t>Baru</a:t>
            </a:r>
            <a:r>
              <a:rPr lang="en-US" dirty="0"/>
              <a:t>, </a:t>
            </a:r>
            <a:r>
              <a:rPr lang="en-US" dirty="0" err="1"/>
              <a:t>jangan</a:t>
            </a:r>
            <a:r>
              <a:rPr lang="en-US" dirty="0"/>
              <a:t> </a:t>
            </a:r>
            <a:r>
              <a:rPr lang="en-US" dirty="0" err="1"/>
              <a:t>pilih</a:t>
            </a:r>
            <a:r>
              <a:rPr lang="en-US" dirty="0"/>
              <a:t> </a:t>
            </a:r>
            <a:r>
              <a:rPr lang="en-US" dirty="0" err="1"/>
              <a:t>Kejadian</a:t>
            </a:r>
            <a:r>
              <a:rPr lang="en-US" dirty="0"/>
              <a:t> di </a:t>
            </a:r>
            <a:r>
              <a:rPr lang="en-US" dirty="0" err="1"/>
              <a:t>sini</a:t>
            </a:r>
            <a:endParaRPr lang="en-US" dirty="0"/>
          </a:p>
        </p:txBody>
      </p:sp>
      <p:sp>
        <p:nvSpPr>
          <p:cNvPr id="5" name="Content Placeholder 2">
            <a:extLst>
              <a:ext uri="{FF2B5EF4-FFF2-40B4-BE49-F238E27FC236}">
                <a16:creationId xmlns:a16="http://schemas.microsoft.com/office/drawing/2014/main" id="{DCB284F3-DBAB-4358-AF38-5565AEF07F16}"/>
              </a:ext>
            </a:extLst>
          </p:cNvPr>
          <p:cNvSpPr txBox="1">
            <a:spLocks/>
          </p:cNvSpPr>
          <p:nvPr/>
        </p:nvSpPr>
        <p:spPr>
          <a:xfrm>
            <a:off x="7324662" y="2715619"/>
            <a:ext cx="3563817" cy="869414"/>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57150" indent="0">
              <a:buNone/>
            </a:pPr>
            <a:r>
              <a:rPr lang="en-US" dirty="0" err="1"/>
              <a:t>Buku-buku</a:t>
            </a:r>
            <a:r>
              <a:rPr lang="en-US" dirty="0"/>
              <a:t> </a:t>
            </a:r>
            <a:r>
              <a:rPr lang="en-US" dirty="0" err="1"/>
              <a:t>apokrif</a:t>
            </a:r>
            <a:r>
              <a:rPr lang="en-US" dirty="0"/>
              <a:t> </a:t>
            </a:r>
            <a:r>
              <a:rPr lang="en-US" dirty="0" err="1"/>
              <a:t>tidak</a:t>
            </a:r>
            <a:r>
              <a:rPr lang="en-US" dirty="0"/>
              <a:t> </a:t>
            </a:r>
            <a:r>
              <a:rPr lang="en-US" dirty="0" err="1"/>
              <a:t>termasuk</a:t>
            </a:r>
            <a:r>
              <a:rPr lang="en-US" dirty="0"/>
              <a:t> </a:t>
            </a:r>
            <a:r>
              <a:rPr lang="en-US" dirty="0" err="1"/>
              <a:t>dalam</a:t>
            </a:r>
            <a:r>
              <a:rPr lang="en-US" dirty="0"/>
              <a:t> daftar. </a:t>
            </a:r>
            <a:r>
              <a:rPr lang="en-US" dirty="0" err="1"/>
              <a:t>Hanya</a:t>
            </a:r>
            <a:r>
              <a:rPr lang="en-US" dirty="0"/>
              <a:t> </a:t>
            </a:r>
            <a:r>
              <a:rPr lang="en-US" dirty="0" err="1"/>
              <a:t>Kejadian</a:t>
            </a:r>
            <a:r>
              <a:rPr lang="en-US" dirty="0"/>
              <a:t> </a:t>
            </a:r>
            <a:r>
              <a:rPr lang="en-US" dirty="0" err="1"/>
              <a:t>hingga</a:t>
            </a:r>
            <a:r>
              <a:rPr lang="en-US" dirty="0"/>
              <a:t> Wahyu</a:t>
            </a:r>
          </a:p>
        </p:txBody>
      </p:sp>
      <p:pic>
        <p:nvPicPr>
          <p:cNvPr id="7" name="Picture 6">
            <a:extLst>
              <a:ext uri="{FF2B5EF4-FFF2-40B4-BE49-F238E27FC236}">
                <a16:creationId xmlns:a16="http://schemas.microsoft.com/office/drawing/2014/main" id="{BA279A5C-FB91-458C-8117-DEED49FEAAF8}"/>
              </a:ext>
            </a:extLst>
          </p:cNvPr>
          <p:cNvPicPr>
            <a:picLocks noChangeAspect="1"/>
          </p:cNvPicPr>
          <p:nvPr/>
        </p:nvPicPr>
        <p:blipFill rotWithShape="1">
          <a:blip r:embed="rId2"/>
          <a:srcRect l="50000" t="27363" r="17979" b="21425"/>
          <a:stretch/>
        </p:blipFill>
        <p:spPr>
          <a:xfrm>
            <a:off x="2671863" y="1084217"/>
            <a:ext cx="4566507" cy="3925527"/>
          </a:xfrm>
          <a:prstGeom prst="rect">
            <a:avLst/>
          </a:prstGeom>
        </p:spPr>
      </p:pic>
    </p:spTree>
    <p:extLst>
      <p:ext uri="{BB962C8B-B14F-4D97-AF65-F5344CB8AC3E}">
        <p14:creationId xmlns:p14="http://schemas.microsoft.com/office/powerpoint/2010/main" val="1136301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5E37-5732-41C2-A34D-AFFD370737D1}"/>
              </a:ext>
            </a:extLst>
          </p:cNvPr>
          <p:cNvSpPr>
            <a:spLocks noGrp="1"/>
          </p:cNvSpPr>
          <p:nvPr>
            <p:ph type="title"/>
          </p:nvPr>
        </p:nvSpPr>
        <p:spPr>
          <a:xfrm>
            <a:off x="2592925" y="108299"/>
            <a:ext cx="8911687" cy="735763"/>
          </a:xfrm>
        </p:spPr>
        <p:txBody>
          <a:bodyPr>
            <a:normAutofit/>
          </a:bodyPr>
          <a:lstStyle/>
          <a:p>
            <a:r>
              <a:rPr lang="en-US" sz="3200" dirty="0" err="1"/>
              <a:t>Sertakan</a:t>
            </a:r>
            <a:r>
              <a:rPr lang="en-US" sz="3200" dirty="0"/>
              <a:t> Kitab </a:t>
            </a:r>
            <a:r>
              <a:rPr lang="en-US" sz="3200" dirty="0" err="1"/>
              <a:t>Suci</a:t>
            </a:r>
            <a:endParaRPr lang="en-US" sz="3200" dirty="0"/>
          </a:p>
        </p:txBody>
      </p:sp>
      <p:sp>
        <p:nvSpPr>
          <p:cNvPr id="3" name="Content Placeholder 2">
            <a:extLst>
              <a:ext uri="{FF2B5EF4-FFF2-40B4-BE49-F238E27FC236}">
                <a16:creationId xmlns:a16="http://schemas.microsoft.com/office/drawing/2014/main" id="{FEDE5B5F-EFDA-4249-8997-06E21586E6D7}"/>
              </a:ext>
            </a:extLst>
          </p:cNvPr>
          <p:cNvSpPr>
            <a:spLocks noGrp="1"/>
          </p:cNvSpPr>
          <p:nvPr>
            <p:ph idx="1"/>
          </p:nvPr>
        </p:nvSpPr>
        <p:spPr>
          <a:xfrm>
            <a:off x="2589212" y="3429000"/>
            <a:ext cx="8915400" cy="2855226"/>
          </a:xfrm>
        </p:spPr>
        <p:txBody>
          <a:bodyPr>
            <a:normAutofit/>
          </a:bodyPr>
          <a:lstStyle/>
          <a:p>
            <a:r>
              <a:rPr lang="en-US" dirty="0" err="1"/>
              <a:t>Pilihan</a:t>
            </a:r>
            <a:r>
              <a:rPr lang="en-US" dirty="0"/>
              <a:t> </a:t>
            </a:r>
            <a:r>
              <a:rPr lang="en-US" dirty="0" err="1"/>
              <a:t>ini</a:t>
            </a:r>
            <a:r>
              <a:rPr lang="en-US" dirty="0"/>
              <a:t> </a:t>
            </a:r>
            <a:r>
              <a:rPr lang="en-US" dirty="0" err="1"/>
              <a:t>hanya</a:t>
            </a:r>
            <a:r>
              <a:rPr lang="en-US" dirty="0"/>
              <a:t> </a:t>
            </a:r>
            <a:r>
              <a:rPr lang="en-US" dirty="0" err="1"/>
              <a:t>tersedia</a:t>
            </a:r>
            <a:r>
              <a:rPr lang="en-US" dirty="0"/>
              <a:t> </a:t>
            </a:r>
            <a:r>
              <a:rPr lang="en-US" dirty="0" err="1"/>
              <a:t>untuk</a:t>
            </a:r>
            <a:r>
              <a:rPr lang="en-US" dirty="0"/>
              <a:t> </a:t>
            </a:r>
            <a:r>
              <a:rPr lang="en-US" dirty="0" err="1"/>
              <a:t>versi</a:t>
            </a:r>
            <a:r>
              <a:rPr lang="en-US" dirty="0"/>
              <a:t> yang </a:t>
            </a:r>
            <a:r>
              <a:rPr lang="en-US" dirty="0" err="1"/>
              <a:t>tidak</a:t>
            </a:r>
            <a:r>
              <a:rPr lang="en-US" dirty="0"/>
              <a:t> </a:t>
            </a:r>
            <a:r>
              <a:rPr lang="en-US" dirty="0" err="1"/>
              <a:t>berhak</a:t>
            </a:r>
            <a:r>
              <a:rPr lang="en-US" dirty="0"/>
              <a:t> </a:t>
            </a:r>
            <a:r>
              <a:rPr lang="en-US" dirty="0" err="1"/>
              <a:t>cipta</a:t>
            </a:r>
            <a:endParaRPr lang="en-US" dirty="0"/>
          </a:p>
          <a:p>
            <a:r>
              <a:rPr lang="en-US" dirty="0" err="1"/>
              <a:t>Pilih</a:t>
            </a:r>
            <a:r>
              <a:rPr lang="en-US" dirty="0"/>
              <a:t> di </a:t>
            </a:r>
            <a:r>
              <a:rPr lang="en-US" dirty="0" err="1"/>
              <a:t>antara</a:t>
            </a:r>
            <a:endParaRPr lang="en-US" dirty="0"/>
          </a:p>
          <a:p>
            <a:pPr lvl="1"/>
            <a:r>
              <a:rPr lang="en-US" dirty="0"/>
              <a:t>Ya. </a:t>
            </a:r>
            <a:r>
              <a:rPr lang="en-US" dirty="0" err="1"/>
              <a:t>Sediakan</a:t>
            </a:r>
            <a:r>
              <a:rPr lang="en-US" dirty="0"/>
              <a:t> Kitab </a:t>
            </a:r>
            <a:r>
              <a:rPr lang="en-US" dirty="0" err="1"/>
              <a:t>Suci</a:t>
            </a:r>
            <a:r>
              <a:rPr lang="en-US" dirty="0"/>
              <a:t> – </a:t>
            </a:r>
            <a:r>
              <a:rPr lang="en-US" dirty="0" err="1"/>
              <a:t>Sertakan</a:t>
            </a:r>
            <a:r>
              <a:rPr lang="en-US" dirty="0"/>
              <a:t> kitab </a:t>
            </a:r>
            <a:r>
              <a:rPr lang="en-US" dirty="0" err="1"/>
              <a:t>suci</a:t>
            </a:r>
            <a:r>
              <a:rPr lang="en-US" dirty="0"/>
              <a:t> </a:t>
            </a:r>
            <a:r>
              <a:rPr lang="en-US" dirty="0" err="1"/>
              <a:t>dalam</a:t>
            </a:r>
            <a:r>
              <a:rPr lang="en-US" dirty="0"/>
              <a:t> </a:t>
            </a:r>
            <a:r>
              <a:rPr lang="en-US" dirty="0" err="1"/>
              <a:t>rencana</a:t>
            </a:r>
            <a:r>
              <a:rPr lang="en-US" dirty="0"/>
              <a:t> </a:t>
            </a:r>
            <a:r>
              <a:rPr lang="en-US" dirty="0" err="1"/>
              <a:t>membaca</a:t>
            </a:r>
            <a:r>
              <a:rPr lang="en-US" dirty="0"/>
              <a:t> Anda</a:t>
            </a:r>
          </a:p>
          <a:p>
            <a:pPr lvl="1"/>
            <a:r>
              <a:rPr lang="fi-FI" dirty="0"/>
              <a:t>Tidak. Berikan Panduan Saja – Jangan sertakan kitab suci</a:t>
            </a:r>
            <a:endParaRPr lang="en-US" dirty="0"/>
          </a:p>
          <a:p>
            <a:pPr lvl="2"/>
            <a:r>
              <a:rPr lang="sv-SE" dirty="0"/>
              <a:t>Opsi ini hanya mencakup judul harian (tersedia dalam format grafik pdf)</a:t>
            </a:r>
            <a:endParaRPr lang="en-US" dirty="0"/>
          </a:p>
          <a:p>
            <a:pPr lvl="2"/>
            <a:r>
              <a:rPr lang="en-US" dirty="0" err="1"/>
              <a:t>Opsi</a:t>
            </a:r>
            <a:r>
              <a:rPr lang="en-US" dirty="0"/>
              <a:t> </a:t>
            </a:r>
            <a:r>
              <a:rPr lang="en-US" dirty="0" err="1"/>
              <a:t>ini</a:t>
            </a:r>
            <a:r>
              <a:rPr lang="en-US" dirty="0"/>
              <a:t> </a:t>
            </a:r>
            <a:r>
              <a:rPr lang="en-US" dirty="0" err="1"/>
              <a:t>ditujukan</a:t>
            </a:r>
            <a:r>
              <a:rPr lang="en-US" dirty="0"/>
              <a:t> </a:t>
            </a:r>
            <a:r>
              <a:rPr lang="en-US" dirty="0" err="1"/>
              <a:t>bagi</a:t>
            </a:r>
            <a:r>
              <a:rPr lang="en-US" dirty="0"/>
              <a:t> </a:t>
            </a:r>
            <a:r>
              <a:rPr lang="en-US" dirty="0" err="1"/>
              <a:t>mereka</a:t>
            </a:r>
            <a:r>
              <a:rPr lang="en-US" dirty="0"/>
              <a:t> yang </a:t>
            </a:r>
            <a:r>
              <a:rPr lang="en-US" dirty="0" err="1"/>
              <a:t>ingin</a:t>
            </a:r>
            <a:r>
              <a:rPr lang="en-US" dirty="0"/>
              <a:t> </a:t>
            </a:r>
            <a:r>
              <a:rPr lang="en-US" dirty="0" err="1"/>
              <a:t>menggunakan</a:t>
            </a:r>
            <a:r>
              <a:rPr lang="en-US" dirty="0"/>
              <a:t> </a:t>
            </a:r>
            <a:r>
              <a:rPr lang="en-US" dirty="0" err="1"/>
              <a:t>Alkitab</a:t>
            </a:r>
            <a:r>
              <a:rPr lang="en-US" dirty="0"/>
              <a:t> </a:t>
            </a:r>
            <a:r>
              <a:rPr lang="en-US" dirty="0" err="1"/>
              <a:t>cetak</a:t>
            </a:r>
            <a:r>
              <a:rPr lang="en-US" dirty="0"/>
              <a:t> </a:t>
            </a:r>
            <a:r>
              <a:rPr lang="en-US" dirty="0" err="1"/>
              <a:t>mereka</a:t>
            </a:r>
            <a:r>
              <a:rPr lang="en-US" dirty="0"/>
              <a:t> </a:t>
            </a:r>
            <a:r>
              <a:rPr lang="en-US" dirty="0" err="1"/>
              <a:t>sendiri</a:t>
            </a:r>
            <a:r>
              <a:rPr lang="en-US" dirty="0"/>
              <a:t> </a:t>
            </a:r>
            <a:r>
              <a:rPr lang="en-US" dirty="0" err="1"/>
              <a:t>atau</a:t>
            </a:r>
            <a:r>
              <a:rPr lang="en-US" dirty="0"/>
              <a:t> </a:t>
            </a:r>
            <a:r>
              <a:rPr lang="en-US" dirty="0" err="1"/>
              <a:t>untuk</a:t>
            </a:r>
            <a:r>
              <a:rPr lang="en-US" dirty="0"/>
              <a:t> </a:t>
            </a:r>
            <a:r>
              <a:rPr lang="en-US" dirty="0" err="1"/>
              <a:t>versi</a:t>
            </a:r>
            <a:r>
              <a:rPr lang="en-US" dirty="0"/>
              <a:t> </a:t>
            </a:r>
            <a:r>
              <a:rPr lang="en-US" dirty="0" err="1"/>
              <a:t>Alkitab</a:t>
            </a:r>
            <a:r>
              <a:rPr lang="en-US" dirty="0"/>
              <a:t> di </a:t>
            </a:r>
            <a:r>
              <a:rPr lang="en-US" dirty="0" err="1"/>
              <a:t>bawah</a:t>
            </a:r>
            <a:r>
              <a:rPr lang="en-US" dirty="0"/>
              <a:t> </a:t>
            </a:r>
            <a:r>
              <a:rPr lang="en-US" dirty="0" err="1"/>
              <a:t>hak</a:t>
            </a:r>
            <a:r>
              <a:rPr lang="en-US" dirty="0"/>
              <a:t> </a:t>
            </a:r>
            <a:r>
              <a:rPr lang="en-US" dirty="0" err="1"/>
              <a:t>cipta</a:t>
            </a:r>
            <a:r>
              <a:rPr lang="en-US" dirty="0"/>
              <a:t> yang </a:t>
            </a:r>
            <a:r>
              <a:rPr lang="en-US" dirty="0" err="1"/>
              <a:t>berlaku</a:t>
            </a:r>
            <a:endParaRPr lang="en-US" dirty="0"/>
          </a:p>
        </p:txBody>
      </p:sp>
      <p:pic>
        <p:nvPicPr>
          <p:cNvPr id="6" name="Picture 5">
            <a:extLst>
              <a:ext uri="{FF2B5EF4-FFF2-40B4-BE49-F238E27FC236}">
                <a16:creationId xmlns:a16="http://schemas.microsoft.com/office/drawing/2014/main" id="{22D6768B-4799-4FB8-9C43-11C3911F61BE}"/>
              </a:ext>
            </a:extLst>
          </p:cNvPr>
          <p:cNvPicPr>
            <a:picLocks noChangeAspect="1"/>
          </p:cNvPicPr>
          <p:nvPr/>
        </p:nvPicPr>
        <p:blipFill rotWithShape="1">
          <a:blip r:embed="rId2"/>
          <a:srcRect l="17792" t="37754" r="59867" b="43840"/>
          <a:stretch/>
        </p:blipFill>
        <p:spPr>
          <a:xfrm>
            <a:off x="2589212" y="833024"/>
            <a:ext cx="5126030" cy="2270099"/>
          </a:xfrm>
          <a:prstGeom prst="rect">
            <a:avLst/>
          </a:prstGeom>
        </p:spPr>
      </p:pic>
    </p:spTree>
    <p:extLst>
      <p:ext uri="{BB962C8B-B14F-4D97-AF65-F5344CB8AC3E}">
        <p14:creationId xmlns:p14="http://schemas.microsoft.com/office/powerpoint/2010/main" val="927971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1899139" y="214805"/>
            <a:ext cx="8739554" cy="577675"/>
          </a:xfrm>
        </p:spPr>
        <p:txBody>
          <a:bodyPr>
            <a:normAutofit/>
          </a:bodyPr>
          <a:lstStyle/>
          <a:p>
            <a:r>
              <a:rPr lang="en-US" sz="2000" dirty="0" err="1"/>
              <a:t>Secara</a:t>
            </a:r>
            <a:r>
              <a:rPr lang="en-US" sz="2000" dirty="0"/>
              <a:t> </a:t>
            </a:r>
            <a:r>
              <a:rPr lang="en-US" sz="2000" dirty="0" err="1"/>
              <a:t>opsional</a:t>
            </a:r>
            <a:r>
              <a:rPr lang="en-US" sz="2000" dirty="0"/>
              <a:t> </a:t>
            </a:r>
            <a:r>
              <a:rPr lang="en-US" sz="2000" dirty="0" err="1"/>
              <a:t>memilih</a:t>
            </a:r>
            <a:r>
              <a:rPr lang="en-US" sz="2000" dirty="0"/>
              <a:t> </a:t>
            </a:r>
            <a:r>
              <a:rPr lang="en-US" sz="2000" dirty="0" err="1"/>
              <a:t>untuk</a:t>
            </a:r>
            <a:r>
              <a:rPr lang="en-US" sz="2000" dirty="0"/>
              <a:t> </a:t>
            </a:r>
            <a:r>
              <a:rPr lang="en-US" sz="2000" dirty="0" err="1"/>
              <a:t>menyertakan</a:t>
            </a:r>
            <a:r>
              <a:rPr lang="en-US" sz="2000" dirty="0"/>
              <a:t> </a:t>
            </a:r>
            <a:r>
              <a:rPr lang="en-US" sz="2000" dirty="0" err="1"/>
              <a:t>Referensi</a:t>
            </a:r>
            <a:r>
              <a:rPr lang="en-US" sz="2000" dirty="0"/>
              <a:t> Silang</a:t>
            </a:r>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835269" y="3798277"/>
            <a:ext cx="10946423" cy="2083772"/>
          </a:xfrm>
        </p:spPr>
        <p:txBody>
          <a:bodyPr>
            <a:normAutofit fontScale="70000" lnSpcReduction="20000"/>
          </a:bodyPr>
          <a:lstStyle/>
          <a:p>
            <a:r>
              <a:rPr lang="en-US" altLang="en-US" dirty="0" err="1">
                <a:solidFill>
                  <a:srgbClr val="676768"/>
                </a:solidFill>
                <a:latin typeface="Poppins" panose="00000500000000000000" pitchFamily="2" charset="0"/>
                <a:cs typeface="Poppins" panose="00000500000000000000" pitchFamily="2" charset="0"/>
              </a:rPr>
              <a:t>Pilih</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antara</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singkatan</a:t>
            </a:r>
            <a:r>
              <a:rPr lang="en-US" altLang="en-US" dirty="0">
                <a:solidFill>
                  <a:srgbClr val="676768"/>
                </a:solidFill>
                <a:latin typeface="Poppins" panose="00000500000000000000" pitchFamily="2" charset="0"/>
                <a:cs typeface="Poppins" panose="00000500000000000000" pitchFamily="2" charset="0"/>
              </a:rPr>
              <a:t> dan </a:t>
            </a:r>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silang</a:t>
            </a:r>
            <a:r>
              <a:rPr lang="en-US" altLang="en-US" dirty="0">
                <a:solidFill>
                  <a:srgbClr val="676768"/>
                </a:solidFill>
                <a:latin typeface="Poppins" panose="00000500000000000000" pitchFamily="2" charset="0"/>
                <a:cs typeface="Poppins" panose="00000500000000000000" pitchFamily="2" charset="0"/>
              </a:rPr>
              <a:t> kitab </a:t>
            </a:r>
            <a:r>
              <a:rPr lang="en-US" altLang="en-US" dirty="0" err="1">
                <a:solidFill>
                  <a:srgbClr val="676768"/>
                </a:solidFill>
                <a:latin typeface="Poppins" panose="00000500000000000000" pitchFamily="2" charset="0"/>
                <a:cs typeface="Poppins" panose="00000500000000000000" pitchFamily="2" charset="0"/>
              </a:rPr>
              <a:t>suci</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pPr lvl="1"/>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teks</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ayat</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lengkap</a:t>
            </a:r>
            <a:r>
              <a:rPr lang="en-US" altLang="en-US" dirty="0">
                <a:solidFill>
                  <a:srgbClr val="676768"/>
                </a:solidFill>
                <a:latin typeface="Poppins" panose="00000500000000000000" pitchFamily="2" charset="0"/>
                <a:cs typeface="Poppins" panose="00000500000000000000" pitchFamily="2" charset="0"/>
              </a:rPr>
              <a:t>, WBP </a:t>
            </a:r>
            <a:r>
              <a:rPr lang="en-US" altLang="en-US" dirty="0" err="1">
                <a:solidFill>
                  <a:srgbClr val="676768"/>
                </a:solidFill>
                <a:latin typeface="Poppins" panose="00000500000000000000" pitchFamily="2" charset="0"/>
                <a:cs typeface="Poppins" panose="00000500000000000000" pitchFamily="2" charset="0"/>
              </a:rPr>
              <a:t>menawarkan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Perjanjian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Baru</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ayat-ayat</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Perjanjian</a:t>
            </a:r>
            <a:r>
              <a:rPr lang="en-US" altLang="en-US" dirty="0">
                <a:solidFill>
                  <a:srgbClr val="676768"/>
                </a:solidFill>
                <a:latin typeface="Poppins" panose="00000500000000000000" pitchFamily="2" charset="0"/>
                <a:cs typeface="Poppins" panose="00000500000000000000" pitchFamily="2" charset="0"/>
              </a:rPr>
              <a:t> Lama dan </a:t>
            </a:r>
            <a:r>
              <a:rPr lang="en-US" altLang="en-US" dirty="0" err="1">
                <a:solidFill>
                  <a:srgbClr val="676768"/>
                </a:solidFill>
                <a:latin typeface="Poppins" panose="00000500000000000000" pitchFamily="2" charset="0"/>
                <a:cs typeface="Poppins" panose="00000500000000000000" pitchFamily="2" charset="0"/>
              </a:rPr>
              <a:t>sebaliknya</a:t>
            </a:r>
            <a:r>
              <a:rPr lang="en-US" altLang="en-US" dirty="0">
                <a:solidFill>
                  <a:srgbClr val="676768"/>
                </a:solidFill>
                <a:latin typeface="Poppins" panose="00000500000000000000" pitchFamily="2" charset="0"/>
                <a:cs typeface="Poppins" panose="00000500000000000000" pitchFamily="2" charset="0"/>
              </a:rPr>
              <a:t>.</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pPr lvl="1"/>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singkatan</a:t>
            </a:r>
            <a:r>
              <a:rPr lang="en-US" altLang="en-US" dirty="0">
                <a:solidFill>
                  <a:srgbClr val="676768"/>
                </a:solidFill>
                <a:latin typeface="Poppins" panose="00000500000000000000" pitchFamily="2" charset="0"/>
                <a:cs typeface="Poppins" panose="00000500000000000000" pitchFamily="2" charset="0"/>
              </a:rPr>
              <a:t>, WBP </a:t>
            </a:r>
            <a:r>
              <a:rPr lang="en-US" altLang="en-US" dirty="0" err="1">
                <a:solidFill>
                  <a:srgbClr val="676768"/>
                </a:solidFill>
                <a:latin typeface="Poppins" panose="00000500000000000000" pitchFamily="2" charset="0"/>
                <a:cs typeface="Poppins" panose="00000500000000000000" pitchFamily="2" charset="0"/>
              </a:rPr>
              <a:t>menawarkan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semua</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silang</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atau</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Perjanjian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Baru</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ayat-ayat</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Perjanjian</a:t>
            </a:r>
            <a:r>
              <a:rPr lang="en-US" altLang="en-US" dirty="0">
                <a:solidFill>
                  <a:srgbClr val="676768"/>
                </a:solidFill>
                <a:latin typeface="Poppins" panose="00000500000000000000" pitchFamily="2" charset="0"/>
                <a:cs typeface="Poppins" panose="00000500000000000000" pitchFamily="2" charset="0"/>
              </a:rPr>
              <a:t> Lama dan </a:t>
            </a:r>
            <a:r>
              <a:rPr lang="en-US" altLang="en-US" dirty="0" err="1">
                <a:solidFill>
                  <a:srgbClr val="676768"/>
                </a:solidFill>
                <a:latin typeface="Poppins" panose="00000500000000000000" pitchFamily="2" charset="0"/>
                <a:cs typeface="Poppins" panose="00000500000000000000" pitchFamily="2" charset="0"/>
              </a:rPr>
              <a:t>sebaliknya</a:t>
            </a:r>
            <a:r>
              <a:rPr lang="en-US" altLang="en-US" dirty="0">
                <a:solidFill>
                  <a:srgbClr val="676768"/>
                </a:solidFill>
                <a:latin typeface="Poppins" panose="00000500000000000000" pitchFamily="2" charset="0"/>
                <a:cs typeface="Poppins" panose="00000500000000000000" pitchFamily="2" charset="0"/>
              </a:rPr>
              <a:t>.</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silang</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tidak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tersedia</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versi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berhak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cipta</a:t>
            </a:r>
            <a:r>
              <a:rPr lang="en-US" altLang="en-US" dirty="0">
                <a:solidFill>
                  <a:srgbClr val="676768"/>
                </a:solidFill>
                <a:latin typeface="Poppins" panose="00000500000000000000" pitchFamily="2" charset="0"/>
                <a:cs typeface="Poppins" panose="00000500000000000000" pitchFamily="2" charset="0"/>
              </a:rPr>
              <a:t>.</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r>
              <a:rPr lang="fi-FI" altLang="en-US" dirty="0">
                <a:solidFill>
                  <a:srgbClr val="676768"/>
                </a:solidFill>
                <a:latin typeface="Poppins" panose="00000500000000000000" pitchFamily="2" charset="0"/>
                <a:cs typeface="Poppins" panose="00000500000000000000" pitchFamily="2" charset="0"/>
              </a:rPr>
              <a:t>Sertakan Kitab Suci harus Ya</a:t>
            </a:r>
            <a:r>
              <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rPr>
              <a:t>.</a:t>
            </a:r>
          </a:p>
          <a:p>
            <a:r>
              <a:rPr lang="en-US" altLang="en-US" dirty="0">
                <a:solidFill>
                  <a:srgbClr val="676768"/>
                </a:solidFill>
                <a:latin typeface="Poppins" panose="00000500000000000000" pitchFamily="2" charset="0"/>
                <a:cs typeface="Poppins" panose="00000500000000000000" pitchFamily="2" charset="0"/>
              </a:rPr>
              <a:t>Jika Anda </a:t>
            </a:r>
            <a:r>
              <a:rPr lang="en-US" altLang="en-US" dirty="0" err="1">
                <a:solidFill>
                  <a:srgbClr val="676768"/>
                </a:solidFill>
                <a:latin typeface="Poppins" panose="00000500000000000000" pitchFamily="2" charset="0"/>
                <a:cs typeface="Poppins" panose="00000500000000000000" pitchFamily="2" charset="0"/>
              </a:rPr>
              <a:t>memilih</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untuk</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memiliki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Referensi</a:t>
            </a:r>
            <a:r>
              <a:rPr lang="en-US" altLang="en-US" dirty="0">
                <a:solidFill>
                  <a:srgbClr val="676768"/>
                </a:solidFill>
                <a:latin typeface="Poppins" panose="00000500000000000000" pitchFamily="2" charset="0"/>
                <a:cs typeface="Poppins" panose="00000500000000000000" pitchFamily="2" charset="0"/>
              </a:rPr>
              <a:t> Silang, </a:t>
            </a:r>
            <a:r>
              <a:rPr lang="en-US" altLang="en-US" dirty="0" err="1">
                <a:solidFill>
                  <a:srgbClr val="676768"/>
                </a:solidFill>
                <a:latin typeface="Poppins" panose="00000500000000000000" pitchFamily="2" charset="0"/>
                <a:cs typeface="Poppins" panose="00000500000000000000" pitchFamily="2" charset="0"/>
              </a:rPr>
              <a:t>pilihan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Paragraf</a:t>
            </a:r>
            <a:r>
              <a:rPr lang="en-US" altLang="en-US" dirty="0">
                <a:solidFill>
                  <a:srgbClr val="676768"/>
                </a:solidFill>
                <a:latin typeface="Poppins" panose="00000500000000000000" pitchFamily="2" charset="0"/>
                <a:cs typeface="Poppins" panose="00000500000000000000" pitchFamily="2" charset="0"/>
              </a:rPr>
              <a:t>/Ayat </a:t>
            </a:r>
            <a:r>
              <a:rPr lang="en-US" altLang="en-US" dirty="0" err="1">
                <a:solidFill>
                  <a:srgbClr val="676768"/>
                </a:solidFill>
                <a:latin typeface="Poppins" panose="00000500000000000000" pitchFamily="2" charset="0"/>
                <a:cs typeface="Poppins" panose="00000500000000000000" pitchFamily="2" charset="0"/>
              </a:rPr>
              <a:t>akan</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terkunci</a:t>
            </a:r>
            <a:endParaRPr lang="en-US" altLang="en-US" dirty="0">
              <a:solidFill>
                <a:srgbClr val="676768"/>
              </a:solidFill>
              <a:latin typeface="Poppins" panose="00000500000000000000" pitchFamily="2" charset="0"/>
              <a:cs typeface="Poppins" panose="00000500000000000000" pitchFamily="2" charset="0"/>
            </a:endParaRPr>
          </a:p>
          <a:p>
            <a:pPr lvl="1"/>
            <a:r>
              <a:rPr lang="sv-SE" altLang="en-US" dirty="0">
                <a:solidFill>
                  <a:srgbClr val="676768"/>
                </a:solidFill>
                <a:latin typeface="Poppins" panose="00000500000000000000" pitchFamily="2" charset="0"/>
                <a:cs typeface="Poppins" panose="00000500000000000000" pitchFamily="2" charset="0"/>
              </a:rPr>
              <a:t>Hanya bisa digunakan dengan format bait.</a:t>
            </a:r>
            <a:endParaRPr lang="en-US" dirty="0"/>
          </a:p>
          <a:p>
            <a:endParaRPr lang="en-US" dirty="0"/>
          </a:p>
        </p:txBody>
      </p:sp>
      <p:sp>
        <p:nvSpPr>
          <p:cNvPr id="8" name="Rectangle 2">
            <a:extLst>
              <a:ext uri="{FF2B5EF4-FFF2-40B4-BE49-F238E27FC236}">
                <a16:creationId xmlns:a16="http://schemas.microsoft.com/office/drawing/2014/main" id="{AF7647AF-2FDE-49D2-A1C1-92F4B814EA6A}"/>
              </a:ext>
            </a:extLst>
          </p:cNvPr>
          <p:cNvSpPr>
            <a:spLocks noChangeArrowheads="1"/>
          </p:cNvSpPr>
          <p:nvPr/>
        </p:nvSpPr>
        <p:spPr bwMode="auto">
          <a:xfrm>
            <a:off x="0" y="-115416"/>
            <a:ext cx="184731" cy="230832"/>
          </a:xfrm>
          <a:prstGeom prst="rect">
            <a:avLst/>
          </a:prstGeom>
          <a:solidFill>
            <a:srgbClr val="F5EB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p:txBody>
      </p:sp>
      <p:sp>
        <p:nvSpPr>
          <p:cNvPr id="10" name="TextBox 9">
            <a:extLst>
              <a:ext uri="{FF2B5EF4-FFF2-40B4-BE49-F238E27FC236}">
                <a16:creationId xmlns:a16="http://schemas.microsoft.com/office/drawing/2014/main" id="{2A732A3F-51B9-4388-9197-E1AB5D1221D3}"/>
              </a:ext>
            </a:extLst>
          </p:cNvPr>
          <p:cNvSpPr txBox="1"/>
          <p:nvPr/>
        </p:nvSpPr>
        <p:spPr>
          <a:xfrm>
            <a:off x="1242979" y="5934786"/>
            <a:ext cx="9328639" cy="600164"/>
          </a:xfrm>
          <a:prstGeom prst="rect">
            <a:avLst/>
          </a:prstGeom>
          <a:noFill/>
        </p:spPr>
        <p:txBody>
          <a:bodyPr wrap="square" rtlCol="0">
            <a:spAutoFit/>
          </a:bodyPr>
          <a:lstStyle/>
          <a:p>
            <a:r>
              <a:rPr lang="en-US" sz="1100" dirty="0"/>
              <a:t>Google AI - </a:t>
            </a:r>
            <a:r>
              <a:rPr lang="en-US" sz="1100" dirty="0" err="1"/>
              <a:t>Referensi</a:t>
            </a:r>
            <a:r>
              <a:rPr lang="en-US" sz="1100" dirty="0"/>
              <a:t> </a:t>
            </a:r>
            <a:r>
              <a:rPr lang="en-US" sz="1100" dirty="0" err="1"/>
              <a:t>silang</a:t>
            </a:r>
            <a:r>
              <a:rPr lang="en-US" sz="1100" dirty="0"/>
              <a:t> </a:t>
            </a:r>
            <a:r>
              <a:rPr lang="en-US" sz="1100" dirty="0" err="1"/>
              <a:t>Alkitab</a:t>
            </a:r>
            <a:r>
              <a:rPr lang="en-US" sz="1100" dirty="0"/>
              <a:t> </a:t>
            </a:r>
            <a:r>
              <a:rPr lang="en-US" sz="1100" dirty="0" err="1"/>
              <a:t>adalah</a:t>
            </a:r>
            <a:r>
              <a:rPr lang="en-US" sz="1100" dirty="0"/>
              <a:t> </a:t>
            </a:r>
            <a:r>
              <a:rPr lang="en-US" sz="1100" dirty="0" err="1"/>
              <a:t>catatan</a:t>
            </a:r>
            <a:r>
              <a:rPr lang="en-US" sz="1100" dirty="0"/>
              <a:t> yang </a:t>
            </a:r>
            <a:r>
              <a:rPr lang="en-US" sz="1100" dirty="0" err="1"/>
              <a:t>mengarahkan</a:t>
            </a:r>
            <a:r>
              <a:rPr lang="en-US" sz="1100" dirty="0"/>
              <a:t> </a:t>
            </a:r>
            <a:r>
              <a:rPr lang="en-US" sz="1100" dirty="0" err="1"/>
              <a:t>pembaca</a:t>
            </a:r>
            <a:r>
              <a:rPr lang="en-US" sz="1100" dirty="0"/>
              <a:t> </a:t>
            </a:r>
            <a:r>
              <a:rPr lang="en-US" sz="1100" dirty="0" err="1"/>
              <a:t>ke</a:t>
            </a:r>
            <a:r>
              <a:rPr lang="en-US" sz="1100" dirty="0"/>
              <a:t> </a:t>
            </a:r>
            <a:r>
              <a:rPr lang="en-US" sz="1100" dirty="0" err="1"/>
              <a:t>ayat</a:t>
            </a:r>
            <a:r>
              <a:rPr lang="en-US" sz="1100" dirty="0"/>
              <a:t> </a:t>
            </a:r>
            <a:r>
              <a:rPr lang="en-US" sz="1100" dirty="0" err="1"/>
              <a:t>atau</a:t>
            </a:r>
            <a:r>
              <a:rPr lang="en-US" sz="1100" dirty="0"/>
              <a:t> </a:t>
            </a:r>
            <a:r>
              <a:rPr lang="en-US" sz="1100" dirty="0" err="1"/>
              <a:t>bagian</a:t>
            </a:r>
            <a:r>
              <a:rPr lang="en-US" sz="1100" dirty="0"/>
              <a:t> lain </a:t>
            </a:r>
            <a:r>
              <a:rPr lang="en-US" sz="1100" dirty="0" err="1"/>
              <a:t>dalam</a:t>
            </a:r>
            <a:r>
              <a:rPr lang="en-US" sz="1100" dirty="0"/>
              <a:t> </a:t>
            </a:r>
            <a:r>
              <a:rPr lang="en-US" sz="1100" dirty="0" err="1"/>
              <a:t>Alkitab</a:t>
            </a:r>
            <a:r>
              <a:rPr lang="en-US" sz="1100" dirty="0"/>
              <a:t> </a:t>
            </a:r>
            <a:r>
              <a:rPr lang="en-US" sz="1100" dirty="0" err="1"/>
              <a:t>dengan</a:t>
            </a:r>
            <a:r>
              <a:rPr lang="en-US" sz="1100" dirty="0"/>
              <a:t> </a:t>
            </a:r>
            <a:r>
              <a:rPr lang="en-US" sz="1100" dirty="0" err="1"/>
              <a:t>tema</a:t>
            </a:r>
            <a:r>
              <a:rPr lang="en-US" sz="1100" dirty="0"/>
              <a:t>, kata, </a:t>
            </a:r>
            <a:r>
              <a:rPr lang="en-US" sz="1100" dirty="0" err="1"/>
              <a:t>atau</a:t>
            </a:r>
            <a:r>
              <a:rPr lang="en-US" sz="1100" dirty="0"/>
              <a:t> ide </a:t>
            </a:r>
            <a:r>
              <a:rPr lang="en-US" sz="1100" dirty="0" err="1"/>
              <a:t>terkait</a:t>
            </a:r>
            <a:r>
              <a:rPr lang="en-US" sz="1100" dirty="0"/>
              <a:t>, </a:t>
            </a:r>
            <a:r>
              <a:rPr lang="en-US" sz="1100" dirty="0" err="1"/>
              <a:t>membantu</a:t>
            </a:r>
            <a:r>
              <a:rPr lang="en-US" sz="1100" dirty="0"/>
              <a:t> </a:t>
            </a:r>
            <a:r>
              <a:rPr lang="en-US" sz="1100" dirty="0" err="1"/>
              <a:t>menghubungkan</a:t>
            </a:r>
            <a:r>
              <a:rPr lang="en-US" sz="1100" dirty="0"/>
              <a:t> </a:t>
            </a:r>
            <a:r>
              <a:rPr lang="en-US" sz="1100" dirty="0" err="1"/>
              <a:t>bagian-bagian</a:t>
            </a:r>
            <a:r>
              <a:rPr lang="en-US" sz="1100" dirty="0"/>
              <a:t> </a:t>
            </a:r>
            <a:r>
              <a:rPr lang="en-US" sz="1100" dirty="0" err="1"/>
              <a:t>Alkitab</a:t>
            </a:r>
            <a:r>
              <a:rPr lang="en-US" sz="1100" dirty="0"/>
              <a:t> yang </a:t>
            </a:r>
            <a:r>
              <a:rPr lang="en-US" sz="1100" dirty="0" err="1"/>
              <a:t>berbeda</a:t>
            </a:r>
            <a:r>
              <a:rPr lang="en-US" sz="1100" dirty="0"/>
              <a:t> dan </a:t>
            </a:r>
            <a:r>
              <a:rPr lang="en-US" sz="1100" dirty="0" err="1"/>
              <a:t>meningkatkan</a:t>
            </a:r>
            <a:r>
              <a:rPr lang="en-US" sz="1100" dirty="0"/>
              <a:t> </a:t>
            </a:r>
            <a:r>
              <a:rPr lang="en-US" sz="1100" dirty="0" err="1"/>
              <a:t>pemahaman</a:t>
            </a:r>
            <a:r>
              <a:rPr lang="en-US" sz="1100" dirty="0"/>
              <a:t>. </a:t>
            </a:r>
            <a:r>
              <a:rPr lang="en-US" sz="1100" dirty="0" err="1"/>
              <a:t>Referensi</a:t>
            </a:r>
            <a:r>
              <a:rPr lang="en-US" sz="1100" dirty="0"/>
              <a:t> </a:t>
            </a:r>
            <a:r>
              <a:rPr lang="en-US" sz="1100" dirty="0" err="1"/>
              <a:t>ini</a:t>
            </a:r>
            <a:r>
              <a:rPr lang="en-US" sz="1100" dirty="0"/>
              <a:t> </a:t>
            </a:r>
            <a:r>
              <a:rPr lang="en-US" sz="1100" dirty="0" err="1"/>
              <a:t>menghubungkan</a:t>
            </a:r>
            <a:r>
              <a:rPr lang="en-US" sz="1100" dirty="0"/>
              <a:t> </a:t>
            </a:r>
            <a:r>
              <a:rPr lang="en-US" sz="1100" dirty="0" err="1"/>
              <a:t>konsep</a:t>
            </a:r>
            <a:r>
              <a:rPr lang="en-US" sz="1100" dirty="0"/>
              <a:t>, </a:t>
            </a:r>
            <a:r>
              <a:rPr lang="en-US" sz="1100" dirty="0" err="1"/>
              <a:t>nubuat</a:t>
            </a:r>
            <a:r>
              <a:rPr lang="en-US" sz="1100" dirty="0"/>
              <a:t>, dan </a:t>
            </a:r>
            <a:r>
              <a:rPr lang="en-US" sz="1100" dirty="0" err="1"/>
              <a:t>peristiwa</a:t>
            </a:r>
            <a:r>
              <a:rPr lang="en-US" sz="1100" dirty="0"/>
              <a:t> yang </a:t>
            </a:r>
            <a:r>
              <a:rPr lang="en-US" sz="1100" dirty="0" err="1"/>
              <a:t>terkait</a:t>
            </a:r>
            <a:r>
              <a:rPr lang="en-US" sz="1100" dirty="0"/>
              <a:t>, </a:t>
            </a:r>
            <a:r>
              <a:rPr lang="en-US" sz="1100" dirty="0" err="1"/>
              <a:t>memungkinkan</a:t>
            </a:r>
            <a:r>
              <a:rPr lang="en-US" sz="1100" dirty="0"/>
              <a:t> </a:t>
            </a:r>
            <a:r>
              <a:rPr lang="en-US" sz="1100" dirty="0" err="1"/>
              <a:t>satu</a:t>
            </a:r>
            <a:r>
              <a:rPr lang="en-US" sz="1100" dirty="0"/>
              <a:t> </a:t>
            </a:r>
            <a:r>
              <a:rPr lang="en-US" sz="1100" dirty="0" err="1"/>
              <a:t>bagian</a:t>
            </a:r>
            <a:r>
              <a:rPr lang="en-US" sz="1100" dirty="0"/>
              <a:t> </a:t>
            </a:r>
            <a:r>
              <a:rPr lang="en-US" sz="1100" dirty="0" err="1"/>
              <a:t>untuk</a:t>
            </a:r>
            <a:r>
              <a:rPr lang="en-US" sz="1100" dirty="0"/>
              <a:t> </a:t>
            </a:r>
            <a:r>
              <a:rPr lang="en-US" sz="1100" dirty="0" err="1"/>
              <a:t>menerangi</a:t>
            </a:r>
            <a:r>
              <a:rPr lang="en-US" sz="1100" dirty="0"/>
              <a:t> </a:t>
            </a:r>
            <a:r>
              <a:rPr lang="en-US" sz="1100" dirty="0" err="1"/>
              <a:t>ayat</a:t>
            </a:r>
            <a:r>
              <a:rPr lang="en-US" sz="1100" dirty="0"/>
              <a:t> lain.</a:t>
            </a:r>
          </a:p>
        </p:txBody>
      </p:sp>
      <p:sp>
        <p:nvSpPr>
          <p:cNvPr id="7" name="Content Placeholder 2">
            <a:extLst>
              <a:ext uri="{FF2B5EF4-FFF2-40B4-BE49-F238E27FC236}">
                <a16:creationId xmlns:a16="http://schemas.microsoft.com/office/drawing/2014/main" id="{28042888-61FB-4D0A-B3AC-B7EBC9AC039A}"/>
              </a:ext>
            </a:extLst>
          </p:cNvPr>
          <p:cNvSpPr txBox="1">
            <a:spLocks/>
          </p:cNvSpPr>
          <p:nvPr/>
        </p:nvSpPr>
        <p:spPr>
          <a:xfrm>
            <a:off x="6268916" y="1301101"/>
            <a:ext cx="3883269" cy="7738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i-FI" dirty="0"/>
              <a:t>Lihat halaman berikut untuk contoh</a:t>
            </a:r>
            <a:endParaRPr lang="en-US" dirty="0"/>
          </a:p>
        </p:txBody>
      </p:sp>
      <p:pic>
        <p:nvPicPr>
          <p:cNvPr id="6" name="Picture 5">
            <a:extLst>
              <a:ext uri="{FF2B5EF4-FFF2-40B4-BE49-F238E27FC236}">
                <a16:creationId xmlns:a16="http://schemas.microsoft.com/office/drawing/2014/main" id="{B9754584-49B7-49AC-859F-80AFA1B68645}"/>
              </a:ext>
            </a:extLst>
          </p:cNvPr>
          <p:cNvPicPr>
            <a:picLocks noChangeAspect="1"/>
          </p:cNvPicPr>
          <p:nvPr/>
        </p:nvPicPr>
        <p:blipFill rotWithShape="1">
          <a:blip r:embed="rId2"/>
          <a:srcRect l="39654" t="37100" r="40399" b="18753"/>
          <a:stretch/>
        </p:blipFill>
        <p:spPr>
          <a:xfrm>
            <a:off x="1899139" y="628452"/>
            <a:ext cx="2431915" cy="2893066"/>
          </a:xfrm>
          <a:prstGeom prst="rect">
            <a:avLst/>
          </a:prstGeom>
        </p:spPr>
      </p:pic>
    </p:spTree>
    <p:extLst>
      <p:ext uri="{BB962C8B-B14F-4D97-AF65-F5344CB8AC3E}">
        <p14:creationId xmlns:p14="http://schemas.microsoft.com/office/powerpoint/2010/main" val="181076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980591" y="214805"/>
            <a:ext cx="5952393" cy="577675"/>
          </a:xfrm>
        </p:spPr>
        <p:txBody>
          <a:bodyPr>
            <a:normAutofit/>
          </a:bodyPr>
          <a:lstStyle/>
          <a:p>
            <a:r>
              <a:rPr lang="nn-NO" sz="2000" dirty="0"/>
              <a:t>Sertakan Referensi Silang – Contoh Singkatan</a:t>
            </a:r>
            <a:endParaRPr lang="en-US" sz="2000" dirty="0"/>
          </a:p>
        </p:txBody>
      </p:sp>
      <p:sp>
        <p:nvSpPr>
          <p:cNvPr id="8" name="Title 1">
            <a:extLst>
              <a:ext uri="{FF2B5EF4-FFF2-40B4-BE49-F238E27FC236}">
                <a16:creationId xmlns:a16="http://schemas.microsoft.com/office/drawing/2014/main" id="{9E046278-0949-4DAC-9686-503F269A1929}"/>
              </a:ext>
            </a:extLst>
          </p:cNvPr>
          <p:cNvSpPr txBox="1">
            <a:spLocks/>
          </p:cNvSpPr>
          <p:nvPr/>
        </p:nvSpPr>
        <p:spPr>
          <a:xfrm>
            <a:off x="6985910" y="1677369"/>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err="1"/>
              <a:t>Contoh</a:t>
            </a:r>
            <a:r>
              <a:rPr lang="en-US" sz="1200" dirty="0"/>
              <a:t> 2 – </a:t>
            </a:r>
            <a:r>
              <a:rPr lang="en-US" sz="1200" dirty="0" err="1"/>
              <a:t>Singkatan</a:t>
            </a:r>
            <a:r>
              <a:rPr lang="en-US" sz="1200" dirty="0"/>
              <a:t> </a:t>
            </a:r>
            <a:r>
              <a:rPr lang="en-US" sz="1200" dirty="0" err="1"/>
              <a:t>untuk</a:t>
            </a:r>
            <a:r>
              <a:rPr lang="en-US" sz="1200" dirty="0"/>
              <a:t> </a:t>
            </a:r>
            <a:r>
              <a:rPr lang="en-US" sz="1200" dirty="0" err="1"/>
              <a:t>hanya</a:t>
            </a:r>
            <a:r>
              <a:rPr lang="en-US" sz="1200" dirty="0"/>
              <a:t> </a:t>
            </a:r>
            <a:r>
              <a:rPr lang="en-US" sz="1200" dirty="0" err="1"/>
              <a:t>Perjanjian</a:t>
            </a:r>
            <a:r>
              <a:rPr lang="en-US" sz="1200" dirty="0"/>
              <a:t> </a:t>
            </a:r>
            <a:r>
              <a:rPr lang="en-US" sz="1200" dirty="0" err="1"/>
              <a:t>berlawanan</a:t>
            </a:r>
            <a:r>
              <a:rPr lang="en-US" sz="1200" dirty="0"/>
              <a:t>. </a:t>
            </a:r>
            <a:r>
              <a:rPr lang="en-US" sz="1200" dirty="0" err="1"/>
              <a:t>Dalam</a:t>
            </a:r>
            <a:r>
              <a:rPr lang="en-US" sz="1200" dirty="0"/>
              <a:t> </a:t>
            </a:r>
            <a:r>
              <a:rPr lang="en-US" sz="1200" dirty="0" err="1"/>
              <a:t>contoh</a:t>
            </a:r>
            <a:r>
              <a:rPr lang="en-US" sz="1200" dirty="0"/>
              <a:t> </a:t>
            </a:r>
            <a:r>
              <a:rPr lang="en-US" sz="1200" dirty="0" err="1"/>
              <a:t>ini</a:t>
            </a:r>
            <a:r>
              <a:rPr lang="en-US" sz="1200" dirty="0"/>
              <a:t>, </a:t>
            </a:r>
            <a:r>
              <a:rPr lang="en-US" sz="1200" dirty="0" err="1"/>
              <a:t>hanya</a:t>
            </a:r>
            <a:r>
              <a:rPr lang="en-US" sz="1200" dirty="0"/>
              <a:t> </a:t>
            </a:r>
            <a:r>
              <a:rPr lang="en-US" sz="1200" dirty="0" err="1"/>
              <a:t>ada</a:t>
            </a:r>
            <a:r>
              <a:rPr lang="en-US" sz="1200" dirty="0"/>
              <a:t> </a:t>
            </a:r>
            <a:r>
              <a:rPr lang="en-US" sz="1200" dirty="0" err="1"/>
              <a:t>referensi</a:t>
            </a:r>
            <a:r>
              <a:rPr lang="en-US" sz="1200" dirty="0"/>
              <a:t> </a:t>
            </a:r>
            <a:r>
              <a:rPr lang="en-US" sz="1200" dirty="0" err="1"/>
              <a:t>Perjanjian</a:t>
            </a:r>
            <a:r>
              <a:rPr lang="en-US" sz="1200" dirty="0"/>
              <a:t> Lama</a:t>
            </a:r>
          </a:p>
        </p:txBody>
      </p:sp>
      <p:sp>
        <p:nvSpPr>
          <p:cNvPr id="13" name="Title 1">
            <a:extLst>
              <a:ext uri="{FF2B5EF4-FFF2-40B4-BE49-F238E27FC236}">
                <a16:creationId xmlns:a16="http://schemas.microsoft.com/office/drawing/2014/main" id="{955F138B-EC13-496F-96C0-9F6128177968}"/>
              </a:ext>
            </a:extLst>
          </p:cNvPr>
          <p:cNvSpPr txBox="1">
            <a:spLocks/>
          </p:cNvSpPr>
          <p:nvPr/>
        </p:nvSpPr>
        <p:spPr>
          <a:xfrm>
            <a:off x="1645207" y="1624814"/>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err="1"/>
              <a:t>Contoh</a:t>
            </a:r>
            <a:r>
              <a:rPr lang="en-US" sz="1200" dirty="0"/>
              <a:t> 1 – </a:t>
            </a:r>
            <a:r>
              <a:rPr lang="en-US" sz="1200" dirty="0" err="1"/>
              <a:t>Semua</a:t>
            </a:r>
            <a:r>
              <a:rPr lang="en-US" sz="1200" dirty="0"/>
              <a:t> </a:t>
            </a:r>
            <a:r>
              <a:rPr lang="en-US" sz="1200" dirty="0" err="1"/>
              <a:t>Singkatan</a:t>
            </a:r>
            <a:r>
              <a:rPr lang="en-US" sz="1200" dirty="0"/>
              <a:t>. </a:t>
            </a:r>
            <a:r>
              <a:rPr lang="en-US" sz="1200" dirty="0" err="1"/>
              <a:t>Dalam</a:t>
            </a:r>
            <a:r>
              <a:rPr lang="en-US" sz="1200" dirty="0"/>
              <a:t> </a:t>
            </a:r>
            <a:r>
              <a:rPr lang="en-US" sz="1200" dirty="0" err="1"/>
              <a:t>contoh</a:t>
            </a:r>
            <a:r>
              <a:rPr lang="en-US" sz="1200" dirty="0"/>
              <a:t> </a:t>
            </a:r>
            <a:r>
              <a:rPr lang="en-US" sz="1200" dirty="0" err="1"/>
              <a:t>ini</a:t>
            </a:r>
            <a:r>
              <a:rPr lang="en-US" sz="1200" dirty="0"/>
              <a:t>, </a:t>
            </a:r>
            <a:r>
              <a:rPr lang="en-US" sz="1200" dirty="0" err="1"/>
              <a:t>terdapat</a:t>
            </a:r>
            <a:r>
              <a:rPr lang="en-US" sz="1200" dirty="0"/>
              <a:t> </a:t>
            </a:r>
            <a:r>
              <a:rPr lang="en-US" sz="1200" dirty="0" err="1"/>
              <a:t>referensi</a:t>
            </a:r>
            <a:r>
              <a:rPr lang="en-US" sz="1200" dirty="0"/>
              <a:t> </a:t>
            </a:r>
            <a:r>
              <a:rPr lang="en-US" sz="1200" dirty="0" err="1"/>
              <a:t>Perjanjian</a:t>
            </a:r>
            <a:r>
              <a:rPr lang="en-US" sz="1200" dirty="0"/>
              <a:t> Lama dan </a:t>
            </a:r>
            <a:r>
              <a:rPr lang="en-US" sz="1200" dirty="0" err="1"/>
              <a:t>Perjanjian</a:t>
            </a:r>
            <a:r>
              <a:rPr lang="en-US" sz="1200" dirty="0"/>
              <a:t> </a:t>
            </a:r>
            <a:r>
              <a:rPr lang="en-US" sz="1200" dirty="0" err="1"/>
              <a:t>Baru</a:t>
            </a:r>
            <a:endParaRPr lang="en-US" sz="1200" dirty="0"/>
          </a:p>
        </p:txBody>
      </p:sp>
      <p:pic>
        <p:nvPicPr>
          <p:cNvPr id="5" name="Picture 4">
            <a:extLst>
              <a:ext uri="{FF2B5EF4-FFF2-40B4-BE49-F238E27FC236}">
                <a16:creationId xmlns:a16="http://schemas.microsoft.com/office/drawing/2014/main" id="{9FAABC60-EE1C-4D43-9654-5680FF04CA87}"/>
              </a:ext>
            </a:extLst>
          </p:cNvPr>
          <p:cNvPicPr>
            <a:picLocks noChangeAspect="1"/>
          </p:cNvPicPr>
          <p:nvPr/>
        </p:nvPicPr>
        <p:blipFill rotWithShape="1">
          <a:blip r:embed="rId2"/>
          <a:srcRect l="2592" t="10513" r="3320" b="15000"/>
          <a:stretch/>
        </p:blipFill>
        <p:spPr>
          <a:xfrm>
            <a:off x="389455" y="2409202"/>
            <a:ext cx="4816636" cy="3817825"/>
          </a:xfrm>
          <a:prstGeom prst="rect">
            <a:avLst/>
          </a:prstGeom>
        </p:spPr>
      </p:pic>
      <p:pic>
        <p:nvPicPr>
          <p:cNvPr id="14" name="Picture 13">
            <a:extLst>
              <a:ext uri="{FF2B5EF4-FFF2-40B4-BE49-F238E27FC236}">
                <a16:creationId xmlns:a16="http://schemas.microsoft.com/office/drawing/2014/main" id="{A37E9DE9-3634-43C2-9348-F58DCEB8DBED}"/>
              </a:ext>
            </a:extLst>
          </p:cNvPr>
          <p:cNvPicPr>
            <a:picLocks noChangeAspect="1"/>
          </p:cNvPicPr>
          <p:nvPr/>
        </p:nvPicPr>
        <p:blipFill rotWithShape="1">
          <a:blip r:embed="rId3"/>
          <a:srcRect l="2589" t="12322" r="4288" b="20384"/>
          <a:stretch/>
        </p:blipFill>
        <p:spPr>
          <a:xfrm>
            <a:off x="5864468" y="2413037"/>
            <a:ext cx="5442439" cy="3813990"/>
          </a:xfrm>
          <a:prstGeom prst="rect">
            <a:avLst/>
          </a:prstGeom>
        </p:spPr>
      </p:pic>
    </p:spTree>
    <p:extLst>
      <p:ext uri="{BB962C8B-B14F-4D97-AF65-F5344CB8AC3E}">
        <p14:creationId xmlns:p14="http://schemas.microsoft.com/office/powerpoint/2010/main" val="1808751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883877" y="214805"/>
            <a:ext cx="6471138" cy="577675"/>
          </a:xfrm>
        </p:spPr>
        <p:txBody>
          <a:bodyPr>
            <a:normAutofit/>
          </a:bodyPr>
          <a:lstStyle/>
          <a:p>
            <a:r>
              <a:rPr lang="en-US" sz="2000" dirty="0" err="1"/>
              <a:t>Sertakan</a:t>
            </a:r>
            <a:r>
              <a:rPr lang="en-US" sz="2000" dirty="0"/>
              <a:t> </a:t>
            </a:r>
            <a:r>
              <a:rPr lang="en-US" sz="2000" dirty="0" err="1"/>
              <a:t>Referensi</a:t>
            </a:r>
            <a:r>
              <a:rPr lang="en-US" sz="2000" dirty="0"/>
              <a:t> Silang – </a:t>
            </a:r>
            <a:r>
              <a:rPr lang="en-US" sz="2000" dirty="0" err="1"/>
              <a:t>Contoh</a:t>
            </a:r>
            <a:r>
              <a:rPr lang="en-US" sz="2000" dirty="0"/>
              <a:t> Teks </a:t>
            </a:r>
            <a:r>
              <a:rPr lang="en-US" sz="2000" dirty="0" err="1"/>
              <a:t>Lengkap</a:t>
            </a:r>
            <a:endParaRPr lang="en-US" sz="2000" dirty="0"/>
          </a:p>
        </p:txBody>
      </p:sp>
      <p:sp>
        <p:nvSpPr>
          <p:cNvPr id="8" name="Title 1">
            <a:extLst>
              <a:ext uri="{FF2B5EF4-FFF2-40B4-BE49-F238E27FC236}">
                <a16:creationId xmlns:a16="http://schemas.microsoft.com/office/drawing/2014/main" id="{9E046278-0949-4DAC-9686-503F269A1929}"/>
              </a:ext>
            </a:extLst>
          </p:cNvPr>
          <p:cNvSpPr txBox="1">
            <a:spLocks/>
          </p:cNvSpPr>
          <p:nvPr/>
        </p:nvSpPr>
        <p:spPr>
          <a:xfrm>
            <a:off x="6985910" y="1325678"/>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err="1"/>
              <a:t>Contoh</a:t>
            </a:r>
            <a:r>
              <a:rPr lang="en-US" sz="1200" dirty="0"/>
              <a:t> 4 – </a:t>
            </a:r>
            <a:r>
              <a:rPr lang="en-US" sz="1200" dirty="0" err="1"/>
              <a:t>Referensi</a:t>
            </a:r>
            <a:r>
              <a:rPr lang="en-US" sz="1200" dirty="0"/>
              <a:t> </a:t>
            </a:r>
            <a:r>
              <a:rPr lang="en-US" sz="1200" dirty="0" err="1"/>
              <a:t>silang</a:t>
            </a:r>
            <a:r>
              <a:rPr lang="en-US" sz="1200" dirty="0"/>
              <a:t> </a:t>
            </a:r>
            <a:r>
              <a:rPr lang="en-US" sz="1200" dirty="0" err="1"/>
              <a:t>ayat</a:t>
            </a:r>
            <a:r>
              <a:rPr lang="en-US" sz="1200" dirty="0"/>
              <a:t> </a:t>
            </a:r>
            <a:r>
              <a:rPr lang="en-US" sz="1200" dirty="0" err="1"/>
              <a:t>lengkap</a:t>
            </a:r>
            <a:r>
              <a:rPr lang="en-US" sz="1200" dirty="0"/>
              <a:t>. </a:t>
            </a:r>
            <a:r>
              <a:rPr lang="en-US" sz="1200" dirty="0" err="1"/>
              <a:t>Dalam</a:t>
            </a:r>
            <a:r>
              <a:rPr lang="en-US" sz="1200" dirty="0"/>
              <a:t> </a:t>
            </a:r>
            <a:r>
              <a:rPr lang="en-US" sz="1200" dirty="0" err="1"/>
              <a:t>contoh</a:t>
            </a:r>
            <a:r>
              <a:rPr lang="en-US" sz="1200" dirty="0"/>
              <a:t> </a:t>
            </a:r>
            <a:r>
              <a:rPr lang="en-US" sz="1200" dirty="0" err="1"/>
              <a:t>ini</a:t>
            </a:r>
            <a:r>
              <a:rPr lang="en-US" sz="1200" dirty="0"/>
              <a:t>, </a:t>
            </a:r>
            <a:r>
              <a:rPr lang="en-US" sz="1200" dirty="0" err="1"/>
              <a:t>hanya</a:t>
            </a:r>
            <a:r>
              <a:rPr lang="en-US" sz="1200" dirty="0"/>
              <a:t> </a:t>
            </a:r>
            <a:r>
              <a:rPr lang="en-US" sz="1200" dirty="0" err="1"/>
              <a:t>ada</a:t>
            </a:r>
            <a:r>
              <a:rPr lang="en-US" sz="1200" dirty="0"/>
              <a:t> </a:t>
            </a:r>
            <a:r>
              <a:rPr lang="en-US" sz="1200" dirty="0" err="1"/>
              <a:t>referensi</a:t>
            </a:r>
            <a:r>
              <a:rPr lang="en-US" sz="1200" dirty="0"/>
              <a:t> </a:t>
            </a:r>
            <a:r>
              <a:rPr lang="en-US" sz="1200" dirty="0" err="1"/>
              <a:t>Perjanjian</a:t>
            </a:r>
            <a:r>
              <a:rPr lang="en-US" sz="1200" dirty="0"/>
              <a:t> Lama </a:t>
            </a:r>
            <a:r>
              <a:rPr lang="en-US" sz="1200" dirty="0" err="1"/>
              <a:t>dalam</a:t>
            </a:r>
            <a:r>
              <a:rPr lang="en-US" sz="1200" dirty="0"/>
              <a:t> format </a:t>
            </a:r>
            <a:r>
              <a:rPr lang="en-US" sz="1200" dirty="0" err="1"/>
              <a:t>ayat</a:t>
            </a:r>
            <a:endParaRPr lang="en-US" sz="1200" dirty="0"/>
          </a:p>
        </p:txBody>
      </p:sp>
      <p:sp>
        <p:nvSpPr>
          <p:cNvPr id="13" name="Title 1">
            <a:extLst>
              <a:ext uri="{FF2B5EF4-FFF2-40B4-BE49-F238E27FC236}">
                <a16:creationId xmlns:a16="http://schemas.microsoft.com/office/drawing/2014/main" id="{955F138B-EC13-496F-96C0-9F6128177968}"/>
              </a:ext>
            </a:extLst>
          </p:cNvPr>
          <p:cNvSpPr txBox="1">
            <a:spLocks/>
          </p:cNvSpPr>
          <p:nvPr/>
        </p:nvSpPr>
        <p:spPr>
          <a:xfrm>
            <a:off x="1645207" y="1273123"/>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err="1"/>
              <a:t>Contoh</a:t>
            </a:r>
            <a:r>
              <a:rPr lang="en-US" sz="1200" dirty="0"/>
              <a:t> 3 – </a:t>
            </a:r>
            <a:r>
              <a:rPr lang="en-US" sz="1200" dirty="0" err="1"/>
              <a:t>Referensi</a:t>
            </a:r>
            <a:r>
              <a:rPr lang="en-US" sz="1200" dirty="0"/>
              <a:t> </a:t>
            </a:r>
            <a:r>
              <a:rPr lang="en-US" sz="1200" dirty="0" err="1"/>
              <a:t>silang</a:t>
            </a:r>
            <a:r>
              <a:rPr lang="en-US" sz="1200" dirty="0"/>
              <a:t> </a:t>
            </a:r>
            <a:r>
              <a:rPr lang="en-US" sz="1200" dirty="0" err="1"/>
              <a:t>ayat</a:t>
            </a:r>
            <a:r>
              <a:rPr lang="en-US" sz="1200" dirty="0"/>
              <a:t> </a:t>
            </a:r>
            <a:r>
              <a:rPr lang="en-US" sz="1200" dirty="0" err="1"/>
              <a:t>lengkap</a:t>
            </a:r>
            <a:r>
              <a:rPr lang="en-US" sz="1200" dirty="0"/>
              <a:t>. </a:t>
            </a:r>
            <a:r>
              <a:rPr lang="en-US" sz="1200" dirty="0" err="1"/>
              <a:t>Dalam</a:t>
            </a:r>
            <a:r>
              <a:rPr lang="en-US" sz="1200" dirty="0"/>
              <a:t> </a:t>
            </a:r>
            <a:r>
              <a:rPr lang="en-US" sz="1200" dirty="0" err="1"/>
              <a:t>contoh</a:t>
            </a:r>
            <a:r>
              <a:rPr lang="en-US" sz="1200" dirty="0"/>
              <a:t> </a:t>
            </a:r>
            <a:r>
              <a:rPr lang="en-US" sz="1200" dirty="0" err="1"/>
              <a:t>ini</a:t>
            </a:r>
            <a:r>
              <a:rPr lang="en-US" sz="1200" dirty="0"/>
              <a:t>, </a:t>
            </a:r>
            <a:r>
              <a:rPr lang="en-US" sz="1200" dirty="0" err="1"/>
              <a:t>hanya</a:t>
            </a:r>
            <a:r>
              <a:rPr lang="en-US" sz="1200" dirty="0"/>
              <a:t> </a:t>
            </a:r>
            <a:r>
              <a:rPr lang="en-US" sz="1200" dirty="0" err="1"/>
              <a:t>ada</a:t>
            </a:r>
            <a:r>
              <a:rPr lang="en-US" sz="1200" dirty="0"/>
              <a:t> </a:t>
            </a:r>
            <a:r>
              <a:rPr lang="en-US" sz="1200" dirty="0" err="1"/>
              <a:t>referensi</a:t>
            </a:r>
            <a:r>
              <a:rPr lang="en-US" sz="1200" dirty="0"/>
              <a:t> </a:t>
            </a:r>
            <a:r>
              <a:rPr lang="en-US" sz="1200" dirty="0" err="1"/>
              <a:t>Perjanjian</a:t>
            </a:r>
            <a:r>
              <a:rPr lang="en-US" sz="1200" dirty="0"/>
              <a:t> Lama </a:t>
            </a:r>
            <a:r>
              <a:rPr lang="en-US" sz="1200" dirty="0" err="1"/>
              <a:t>dalam</a:t>
            </a:r>
            <a:r>
              <a:rPr lang="en-US" sz="1200" dirty="0"/>
              <a:t> format </a:t>
            </a:r>
            <a:r>
              <a:rPr lang="en-US" sz="1200" dirty="0" err="1"/>
              <a:t>paragraf</a:t>
            </a:r>
            <a:endParaRPr lang="en-US" sz="1200" dirty="0"/>
          </a:p>
        </p:txBody>
      </p:sp>
      <p:pic>
        <p:nvPicPr>
          <p:cNvPr id="4" name="Picture 3">
            <a:extLst>
              <a:ext uri="{FF2B5EF4-FFF2-40B4-BE49-F238E27FC236}">
                <a16:creationId xmlns:a16="http://schemas.microsoft.com/office/drawing/2014/main" id="{6B83FE0B-7622-4064-A313-C5E07950100C}"/>
              </a:ext>
            </a:extLst>
          </p:cNvPr>
          <p:cNvPicPr>
            <a:picLocks noChangeAspect="1"/>
          </p:cNvPicPr>
          <p:nvPr/>
        </p:nvPicPr>
        <p:blipFill rotWithShape="1">
          <a:blip r:embed="rId2"/>
          <a:srcRect l="1737" t="12225" r="3268" b="11848"/>
          <a:stretch/>
        </p:blipFill>
        <p:spPr>
          <a:xfrm>
            <a:off x="527537" y="2057512"/>
            <a:ext cx="5134707" cy="3984787"/>
          </a:xfrm>
          <a:prstGeom prst="rect">
            <a:avLst/>
          </a:prstGeom>
        </p:spPr>
      </p:pic>
      <p:pic>
        <p:nvPicPr>
          <p:cNvPr id="7" name="Picture 6">
            <a:extLst>
              <a:ext uri="{FF2B5EF4-FFF2-40B4-BE49-F238E27FC236}">
                <a16:creationId xmlns:a16="http://schemas.microsoft.com/office/drawing/2014/main" id="{B158A536-ECA5-446C-A772-57332A419D3F}"/>
              </a:ext>
            </a:extLst>
          </p:cNvPr>
          <p:cNvPicPr>
            <a:picLocks noChangeAspect="1"/>
          </p:cNvPicPr>
          <p:nvPr/>
        </p:nvPicPr>
        <p:blipFill rotWithShape="1">
          <a:blip r:embed="rId3"/>
          <a:srcRect t="11556" b="10513"/>
          <a:stretch/>
        </p:blipFill>
        <p:spPr>
          <a:xfrm>
            <a:off x="6783398" y="2110067"/>
            <a:ext cx="4585058" cy="3927507"/>
          </a:xfrm>
          <a:prstGeom prst="rect">
            <a:avLst/>
          </a:prstGeom>
        </p:spPr>
      </p:pic>
    </p:spTree>
    <p:extLst>
      <p:ext uri="{BB962C8B-B14F-4D97-AF65-F5344CB8AC3E}">
        <p14:creationId xmlns:p14="http://schemas.microsoft.com/office/powerpoint/2010/main" val="2051766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89D405-31B8-45E4-9372-162B248DF441}"/>
              </a:ext>
            </a:extLst>
          </p:cNvPr>
          <p:cNvPicPr>
            <a:picLocks noChangeAspect="1"/>
          </p:cNvPicPr>
          <p:nvPr/>
        </p:nvPicPr>
        <p:blipFill rotWithShape="1">
          <a:blip r:embed="rId2"/>
          <a:srcRect l="61496" t="28105" r="18298" b="952"/>
          <a:stretch/>
        </p:blipFill>
        <p:spPr>
          <a:xfrm>
            <a:off x="8326876" y="904672"/>
            <a:ext cx="2814465" cy="5311302"/>
          </a:xfrm>
          <a:prstGeom prst="rect">
            <a:avLst/>
          </a:prstGeom>
        </p:spPr>
      </p:pic>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592925" y="214805"/>
            <a:ext cx="8911687" cy="577675"/>
          </a:xfrm>
        </p:spPr>
        <p:txBody>
          <a:bodyPr>
            <a:noAutofit/>
          </a:bodyPr>
          <a:lstStyle/>
          <a:p>
            <a:r>
              <a:rPr lang="en-US" sz="3200" dirty="0" err="1"/>
              <a:t>Durasi</a:t>
            </a:r>
            <a:r>
              <a:rPr lang="en-US" sz="3200" dirty="0"/>
              <a:t> </a:t>
            </a:r>
            <a:r>
              <a:rPr lang="en-US" sz="3200" dirty="0" err="1"/>
              <a:t>Membaca</a:t>
            </a:r>
            <a:endParaRPr lang="en-US" sz="3200" dirty="0"/>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791308" y="1194135"/>
            <a:ext cx="7438292" cy="5449061"/>
          </a:xfrm>
        </p:spPr>
        <p:txBody>
          <a:bodyPr>
            <a:normAutofit lnSpcReduction="10000"/>
          </a:bodyPr>
          <a:lstStyle/>
          <a:p>
            <a:r>
              <a:rPr lang="es-ES" dirty="0" err="1"/>
              <a:t>Pilih</a:t>
            </a:r>
            <a:r>
              <a:rPr lang="es-ES" dirty="0"/>
              <a:t> antara </a:t>
            </a:r>
            <a:r>
              <a:rPr lang="es-ES" dirty="0" err="1"/>
              <a:t>Durasi</a:t>
            </a:r>
            <a:r>
              <a:rPr lang="es-ES" dirty="0"/>
              <a:t> </a:t>
            </a:r>
            <a:r>
              <a:rPr lang="es-ES" dirty="0" err="1"/>
              <a:t>Waktu</a:t>
            </a:r>
            <a:r>
              <a:rPr lang="es-ES" dirty="0"/>
              <a:t> dan </a:t>
            </a:r>
            <a:r>
              <a:rPr lang="es-ES" dirty="0" err="1"/>
              <a:t>Bab</a:t>
            </a:r>
            <a:endParaRPr lang="en-US" dirty="0"/>
          </a:p>
          <a:p>
            <a:pPr lvl="1"/>
            <a:r>
              <a:rPr lang="en-US" dirty="0" err="1"/>
              <a:t>Pilih</a:t>
            </a:r>
            <a:r>
              <a:rPr lang="en-US" dirty="0"/>
              <a:t> </a:t>
            </a:r>
            <a:r>
              <a:rPr lang="en-US" dirty="0" err="1"/>
              <a:t>dari</a:t>
            </a:r>
            <a:r>
              <a:rPr lang="en-US" dirty="0"/>
              <a:t> </a:t>
            </a:r>
            <a:r>
              <a:rPr lang="en-US" dirty="0" err="1"/>
              <a:t>waktu</a:t>
            </a:r>
            <a:r>
              <a:rPr lang="en-US" dirty="0"/>
              <a:t> </a:t>
            </a:r>
            <a:r>
              <a:rPr lang="en-US" dirty="0" err="1"/>
              <a:t>sesingkat</a:t>
            </a:r>
            <a:r>
              <a:rPr lang="en-US" dirty="0"/>
              <a:t> 30 </a:t>
            </a:r>
            <a:r>
              <a:rPr lang="en-US" dirty="0" err="1"/>
              <a:t>hari</a:t>
            </a:r>
            <a:r>
              <a:rPr lang="en-US" dirty="0"/>
              <a:t> </a:t>
            </a:r>
            <a:r>
              <a:rPr lang="en-US" dirty="0" err="1"/>
              <a:t>atau</a:t>
            </a:r>
            <a:r>
              <a:rPr lang="en-US" dirty="0"/>
              <a:t> </a:t>
            </a:r>
            <a:r>
              <a:rPr lang="en-US" dirty="0" err="1"/>
              <a:t>selama</a:t>
            </a:r>
            <a:r>
              <a:rPr lang="en-US" dirty="0"/>
              <a:t> 3 </a:t>
            </a:r>
            <a:r>
              <a:rPr lang="en-US" dirty="0" err="1"/>
              <a:t>tahun</a:t>
            </a:r>
            <a:r>
              <a:rPr lang="en-US" dirty="0"/>
              <a:t>.</a:t>
            </a:r>
          </a:p>
          <a:p>
            <a:pPr lvl="1"/>
            <a:r>
              <a:rPr lang="sv-SE" dirty="0"/>
              <a:t>Atau Pilih dari 1-6 bab per hari</a:t>
            </a:r>
            <a:endParaRPr lang="en-US" dirty="0"/>
          </a:p>
          <a:p>
            <a:pPr lvl="2"/>
            <a:r>
              <a:rPr lang="pt-BR" dirty="0"/>
              <a:t>Durasi bab tergantung pada terjemahan yang Anda pilih. Ada 1189 bab dalam rata-rata 66 buku Alkitab</a:t>
            </a:r>
            <a:endParaRPr lang="en-US" dirty="0"/>
          </a:p>
          <a:p>
            <a:pPr lvl="3"/>
            <a:r>
              <a:rPr lang="en-US" dirty="0"/>
              <a:t>1 Bab per </a:t>
            </a:r>
            <a:r>
              <a:rPr lang="en-US" dirty="0" err="1"/>
              <a:t>hari</a:t>
            </a:r>
            <a:r>
              <a:rPr lang="en-US" dirty="0"/>
              <a:t> = 1189 </a:t>
            </a:r>
            <a:r>
              <a:rPr lang="en-US" dirty="0" err="1"/>
              <a:t>hari</a:t>
            </a:r>
            <a:r>
              <a:rPr lang="en-US" dirty="0"/>
              <a:t> = 3,27 </a:t>
            </a:r>
            <a:r>
              <a:rPr lang="en-US" dirty="0" err="1"/>
              <a:t>tahun</a:t>
            </a:r>
            <a:r>
              <a:rPr lang="en-US" dirty="0"/>
              <a:t> (3 </a:t>
            </a:r>
            <a:r>
              <a:rPr lang="en-US" dirty="0" err="1"/>
              <a:t>tahun</a:t>
            </a:r>
            <a:r>
              <a:rPr lang="en-US" dirty="0"/>
              <a:t>, 3 </a:t>
            </a:r>
            <a:r>
              <a:rPr lang="en-US" dirty="0" err="1"/>
              <a:t>bulan</a:t>
            </a:r>
            <a:r>
              <a:rPr lang="en-US" dirty="0"/>
              <a:t>)</a:t>
            </a:r>
          </a:p>
          <a:p>
            <a:pPr lvl="3"/>
            <a:r>
              <a:rPr lang="en-US" dirty="0"/>
              <a:t>2 Bab per </a:t>
            </a:r>
            <a:r>
              <a:rPr lang="en-US" dirty="0" err="1"/>
              <a:t>hari</a:t>
            </a:r>
            <a:r>
              <a:rPr lang="en-US" dirty="0"/>
              <a:t> = 595 </a:t>
            </a:r>
            <a:r>
              <a:rPr lang="en-US" dirty="0" err="1"/>
              <a:t>hari</a:t>
            </a:r>
            <a:r>
              <a:rPr lang="en-US" dirty="0"/>
              <a:t> = 1,63 </a:t>
            </a:r>
            <a:r>
              <a:rPr lang="en-US" dirty="0" err="1"/>
              <a:t>tahun</a:t>
            </a:r>
            <a:r>
              <a:rPr lang="en-US" dirty="0"/>
              <a:t> (1 </a:t>
            </a:r>
            <a:r>
              <a:rPr lang="en-US" dirty="0" err="1"/>
              <a:t>tahun</a:t>
            </a:r>
            <a:r>
              <a:rPr lang="en-US" dirty="0"/>
              <a:t>, 7 1/2 </a:t>
            </a:r>
            <a:r>
              <a:rPr lang="en-US" dirty="0" err="1"/>
              <a:t>bulan</a:t>
            </a:r>
            <a:r>
              <a:rPr lang="en-US" dirty="0"/>
              <a:t>)</a:t>
            </a:r>
          </a:p>
          <a:p>
            <a:pPr lvl="3"/>
            <a:r>
              <a:rPr lang="en-US" dirty="0"/>
              <a:t>3 Bab per </a:t>
            </a:r>
            <a:r>
              <a:rPr lang="en-US" dirty="0" err="1"/>
              <a:t>hari</a:t>
            </a:r>
            <a:r>
              <a:rPr lang="en-US" dirty="0"/>
              <a:t> = 396 </a:t>
            </a:r>
            <a:r>
              <a:rPr lang="en-US" dirty="0" err="1"/>
              <a:t>hari</a:t>
            </a:r>
            <a:r>
              <a:rPr lang="en-US" dirty="0"/>
              <a:t> = 1,1 </a:t>
            </a:r>
            <a:r>
              <a:rPr lang="en-US" dirty="0" err="1"/>
              <a:t>tahun</a:t>
            </a:r>
            <a:r>
              <a:rPr lang="en-US" dirty="0"/>
              <a:t> (1 </a:t>
            </a:r>
            <a:r>
              <a:rPr lang="en-US" dirty="0" err="1"/>
              <a:t>tahun</a:t>
            </a:r>
            <a:r>
              <a:rPr lang="en-US" dirty="0"/>
              <a:t>, 1 </a:t>
            </a:r>
            <a:r>
              <a:rPr lang="en-US" dirty="0" err="1"/>
              <a:t>bulan</a:t>
            </a:r>
            <a:r>
              <a:rPr lang="en-US" dirty="0"/>
              <a:t>)</a:t>
            </a:r>
          </a:p>
          <a:p>
            <a:pPr lvl="3"/>
            <a:r>
              <a:rPr lang="it-IT" dirty="0"/>
              <a:t>4 Bab per hari = 297 hari = 0,81 tahun (10 bulan)</a:t>
            </a:r>
            <a:endParaRPr lang="en-US" dirty="0"/>
          </a:p>
          <a:p>
            <a:pPr lvl="3"/>
            <a:r>
              <a:rPr lang="it-IT" dirty="0"/>
              <a:t>5 Bab per hari = 237 hari = 0,65 tahun (8 bulan)</a:t>
            </a:r>
            <a:endParaRPr lang="en-US" dirty="0"/>
          </a:p>
          <a:p>
            <a:pPr lvl="3"/>
            <a:r>
              <a:rPr lang="it-IT" dirty="0"/>
              <a:t>6 Bab per hari = 198 hari = 0,54 tahun (6 1/2 bulan)</a:t>
            </a:r>
            <a:r>
              <a:rPr lang="en-US" dirty="0"/>
              <a:t> </a:t>
            </a:r>
          </a:p>
          <a:p>
            <a:pPr lvl="1"/>
            <a:r>
              <a:rPr lang="en-US" dirty="0" err="1"/>
              <a:t>Atau</a:t>
            </a:r>
            <a:r>
              <a:rPr lang="en-US" dirty="0"/>
              <a:t> </a:t>
            </a:r>
            <a:r>
              <a:rPr lang="en-US" dirty="0" err="1"/>
              <a:t>pilih</a:t>
            </a:r>
            <a:r>
              <a:rPr lang="en-US" dirty="0"/>
              <a:t> </a:t>
            </a:r>
            <a:r>
              <a:rPr lang="en-US" dirty="0" err="1"/>
              <a:t>Kustom</a:t>
            </a:r>
            <a:r>
              <a:rPr lang="en-US" dirty="0"/>
              <a:t> </a:t>
            </a:r>
            <a:r>
              <a:rPr lang="en-US" dirty="0" err="1"/>
              <a:t>jika</a:t>
            </a:r>
            <a:r>
              <a:rPr lang="en-US" dirty="0"/>
              <a:t> Anda </a:t>
            </a:r>
            <a:r>
              <a:rPr lang="en-US" dirty="0" err="1"/>
              <a:t>ingin</a:t>
            </a:r>
            <a:r>
              <a:rPr lang="en-US" dirty="0"/>
              <a:t> </a:t>
            </a:r>
            <a:r>
              <a:rPr lang="en-US" dirty="0" err="1"/>
              <a:t>memilih</a:t>
            </a:r>
            <a:r>
              <a:rPr lang="en-US" dirty="0"/>
              <a:t> </a:t>
            </a:r>
            <a:r>
              <a:rPr lang="en-US" dirty="0" err="1"/>
              <a:t>tanggal</a:t>
            </a:r>
            <a:r>
              <a:rPr lang="en-US" dirty="0"/>
              <a:t> </a:t>
            </a:r>
            <a:r>
              <a:rPr lang="en-US" dirty="0" err="1"/>
              <a:t>mulai</a:t>
            </a:r>
            <a:r>
              <a:rPr lang="en-US" dirty="0"/>
              <a:t> dan </a:t>
            </a:r>
            <a:r>
              <a:rPr lang="en-US" dirty="0" err="1"/>
              <a:t>selesai</a:t>
            </a:r>
            <a:r>
              <a:rPr lang="en-US" dirty="0"/>
              <a:t> Anda </a:t>
            </a:r>
            <a:r>
              <a:rPr lang="en-US" dirty="0" err="1"/>
              <a:t>sendiri</a:t>
            </a:r>
            <a:endParaRPr lang="en-US" dirty="0"/>
          </a:p>
          <a:p>
            <a:pPr lvl="1"/>
            <a:endParaRPr lang="en-US" b="1" dirty="0"/>
          </a:p>
          <a:p>
            <a:pPr lvl="1"/>
            <a:r>
              <a:rPr lang="en-US" b="1" dirty="0" err="1"/>
              <a:t>Komentar</a:t>
            </a:r>
            <a:r>
              <a:rPr lang="en-US" b="1" dirty="0"/>
              <a:t> </a:t>
            </a:r>
            <a:r>
              <a:rPr lang="en-US" b="1" dirty="0" err="1"/>
              <a:t>hanya</a:t>
            </a:r>
            <a:r>
              <a:rPr lang="en-US" b="1" dirty="0"/>
              <a:t> </a:t>
            </a:r>
            <a:r>
              <a:rPr lang="en-US" b="1" dirty="0" err="1"/>
              <a:t>tersedia</a:t>
            </a:r>
            <a:r>
              <a:rPr lang="en-US" b="1" dirty="0"/>
              <a:t> </a:t>
            </a:r>
            <a:r>
              <a:rPr lang="en-US" b="1" dirty="0" err="1"/>
              <a:t>dengan</a:t>
            </a:r>
            <a:r>
              <a:rPr lang="en-US" b="1" dirty="0"/>
              <a:t> </a:t>
            </a:r>
            <a:r>
              <a:rPr lang="en-US" b="1" dirty="0" err="1"/>
              <a:t>durasi</a:t>
            </a:r>
            <a:r>
              <a:rPr lang="en-US" b="1" dirty="0"/>
              <a:t> </a:t>
            </a:r>
            <a:r>
              <a:rPr lang="en-US" b="1" dirty="0" err="1"/>
              <a:t>bab</a:t>
            </a:r>
            <a:endParaRPr lang="en-US" b="1" dirty="0"/>
          </a:p>
          <a:p>
            <a:pPr lvl="1"/>
            <a:r>
              <a:rPr lang="en-US" b="1" dirty="0" err="1"/>
              <a:t>Pilihan</a:t>
            </a:r>
            <a:r>
              <a:rPr lang="en-US" b="1" dirty="0"/>
              <a:t> </a:t>
            </a:r>
            <a:r>
              <a:rPr lang="en-US" b="1" dirty="0" err="1"/>
              <a:t>Durasi</a:t>
            </a:r>
            <a:r>
              <a:rPr lang="en-US" b="1" dirty="0"/>
              <a:t> yang </a:t>
            </a:r>
            <a:r>
              <a:rPr lang="en-US" b="1" dirty="0" err="1"/>
              <a:t>mungkin</a:t>
            </a:r>
            <a:r>
              <a:rPr lang="en-US" b="1" dirty="0"/>
              <a:t> </a:t>
            </a:r>
            <a:r>
              <a:rPr lang="en-US" b="1" dirty="0" err="1"/>
              <a:t>tergantung</a:t>
            </a:r>
            <a:r>
              <a:rPr lang="en-US" b="1" dirty="0"/>
              <a:t> pada </a:t>
            </a:r>
            <a:r>
              <a:rPr lang="en-US" b="1" dirty="0" err="1"/>
              <a:t>tema</a:t>
            </a:r>
            <a:r>
              <a:rPr lang="en-US" b="1" dirty="0"/>
              <a:t> yang Anda </a:t>
            </a:r>
            <a:r>
              <a:rPr lang="en-US" b="1" dirty="0" err="1"/>
              <a:t>pilih</a:t>
            </a:r>
            <a:r>
              <a:rPr lang="en-US" b="1" dirty="0"/>
              <a:t> </a:t>
            </a:r>
          </a:p>
        </p:txBody>
      </p:sp>
      <p:cxnSp>
        <p:nvCxnSpPr>
          <p:cNvPr id="8" name="Straight Arrow Connector 7">
            <a:extLst>
              <a:ext uri="{FF2B5EF4-FFF2-40B4-BE49-F238E27FC236}">
                <a16:creationId xmlns:a16="http://schemas.microsoft.com/office/drawing/2014/main" id="{8D1DF062-9E38-4EB0-94F1-3219FCAB8988}"/>
              </a:ext>
            </a:extLst>
          </p:cNvPr>
          <p:cNvCxnSpPr>
            <a:cxnSpLocks/>
          </p:cNvCxnSpPr>
          <p:nvPr/>
        </p:nvCxnSpPr>
        <p:spPr>
          <a:xfrm flipV="1">
            <a:off x="7636213" y="4220308"/>
            <a:ext cx="1085756" cy="43924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4209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F615-C87C-4B53-BC5C-A25526385516}"/>
              </a:ext>
            </a:extLst>
          </p:cNvPr>
          <p:cNvSpPr>
            <a:spLocks noGrp="1"/>
          </p:cNvSpPr>
          <p:nvPr>
            <p:ph type="title"/>
          </p:nvPr>
        </p:nvSpPr>
        <p:spPr>
          <a:xfrm>
            <a:off x="2592925" y="380471"/>
            <a:ext cx="8911687" cy="768391"/>
          </a:xfrm>
        </p:spPr>
        <p:txBody>
          <a:bodyPr>
            <a:normAutofit/>
          </a:bodyPr>
          <a:lstStyle/>
          <a:p>
            <a:r>
              <a:rPr lang="en-US" dirty="0" err="1"/>
              <a:t>Pilih</a:t>
            </a:r>
            <a:r>
              <a:rPr lang="en-US" dirty="0"/>
              <a:t> </a:t>
            </a:r>
            <a:r>
              <a:rPr lang="en-US" dirty="0" err="1"/>
              <a:t>Frekuensi</a:t>
            </a:r>
            <a:r>
              <a:rPr lang="en-US" dirty="0"/>
              <a:t> </a:t>
            </a:r>
            <a:r>
              <a:rPr lang="en-US" dirty="0" err="1"/>
              <a:t>Membaca</a:t>
            </a:r>
            <a:endParaRPr lang="en-US" dirty="0"/>
          </a:p>
        </p:txBody>
      </p:sp>
      <p:sp>
        <p:nvSpPr>
          <p:cNvPr id="3" name="Content Placeholder 2">
            <a:extLst>
              <a:ext uri="{FF2B5EF4-FFF2-40B4-BE49-F238E27FC236}">
                <a16:creationId xmlns:a16="http://schemas.microsoft.com/office/drawing/2014/main" id="{A0703881-A077-495A-97C1-56B635146E1E}"/>
              </a:ext>
            </a:extLst>
          </p:cNvPr>
          <p:cNvSpPr>
            <a:spLocks noGrp="1"/>
          </p:cNvSpPr>
          <p:nvPr>
            <p:ph idx="1"/>
          </p:nvPr>
        </p:nvSpPr>
        <p:spPr>
          <a:xfrm>
            <a:off x="2589212" y="4267201"/>
            <a:ext cx="8915400" cy="2332892"/>
          </a:xfrm>
        </p:spPr>
        <p:txBody>
          <a:bodyPr/>
          <a:lstStyle/>
          <a:p>
            <a:r>
              <a:rPr lang="en-US" dirty="0" err="1"/>
              <a:t>Pilih</a:t>
            </a:r>
            <a:r>
              <a:rPr lang="en-US" dirty="0"/>
              <a:t> </a:t>
            </a:r>
            <a:r>
              <a:rPr lang="en-US" dirty="0" err="1"/>
              <a:t>dari</a:t>
            </a:r>
            <a:r>
              <a:rPr lang="en-US" dirty="0"/>
              <a:t>:</a:t>
            </a:r>
          </a:p>
          <a:p>
            <a:pPr lvl="1"/>
            <a:r>
              <a:rPr lang="en-US" dirty="0" err="1"/>
              <a:t>Setiap</a:t>
            </a:r>
            <a:r>
              <a:rPr lang="en-US" dirty="0"/>
              <a:t> </a:t>
            </a:r>
            <a:r>
              <a:rPr lang="en-US" dirty="0" err="1"/>
              <a:t>hari</a:t>
            </a:r>
            <a:endParaRPr lang="en-US" dirty="0"/>
          </a:p>
          <a:p>
            <a:pPr lvl="1"/>
            <a:r>
              <a:rPr lang="en-US" dirty="0" err="1"/>
              <a:t>Setiap</a:t>
            </a:r>
            <a:r>
              <a:rPr lang="en-US" dirty="0"/>
              <a:t> </a:t>
            </a:r>
            <a:r>
              <a:rPr lang="en-US" dirty="0" err="1"/>
              <a:t>dua</a:t>
            </a:r>
            <a:r>
              <a:rPr lang="en-US" dirty="0"/>
              <a:t> </a:t>
            </a:r>
            <a:r>
              <a:rPr lang="en-US" dirty="0" err="1"/>
              <a:t>hari</a:t>
            </a:r>
            <a:r>
              <a:rPr lang="en-US" dirty="0"/>
              <a:t> </a:t>
            </a:r>
            <a:r>
              <a:rPr lang="en-US" dirty="0" err="1"/>
              <a:t>sekali</a:t>
            </a:r>
            <a:endParaRPr lang="en-US" dirty="0"/>
          </a:p>
          <a:p>
            <a:pPr lvl="1"/>
            <a:r>
              <a:rPr lang="en-US" dirty="0"/>
              <a:t>1-6 Hari per </a:t>
            </a:r>
            <a:r>
              <a:rPr lang="en-US" dirty="0" err="1"/>
              <a:t>Minggu</a:t>
            </a:r>
            <a:endParaRPr lang="en-US" dirty="0"/>
          </a:p>
          <a:p>
            <a:pPr lvl="2"/>
            <a:r>
              <a:rPr lang="en-US" dirty="0"/>
              <a:t>Hari-</a:t>
            </a:r>
            <a:r>
              <a:rPr lang="en-US" dirty="0" err="1"/>
              <a:t>hari</a:t>
            </a:r>
            <a:r>
              <a:rPr lang="en-US" dirty="0"/>
              <a:t> </a:t>
            </a:r>
            <a:r>
              <a:rPr lang="en-US" dirty="0" err="1"/>
              <a:t>ini</a:t>
            </a:r>
            <a:r>
              <a:rPr lang="en-US" dirty="0"/>
              <a:t> </a:t>
            </a:r>
            <a:r>
              <a:rPr lang="en-US" dirty="0" err="1"/>
              <a:t>akan</a:t>
            </a:r>
            <a:r>
              <a:rPr lang="en-US" dirty="0"/>
              <a:t> </a:t>
            </a:r>
            <a:r>
              <a:rPr lang="en-US" dirty="0" err="1"/>
              <a:t>berturut-turut</a:t>
            </a:r>
            <a:endParaRPr lang="en-US" dirty="0"/>
          </a:p>
          <a:p>
            <a:pPr lvl="3"/>
            <a:r>
              <a:rPr lang="en-US" dirty="0"/>
              <a:t>Jika Anda </a:t>
            </a:r>
            <a:r>
              <a:rPr lang="en-US" dirty="0" err="1"/>
              <a:t>memilih</a:t>
            </a:r>
            <a:r>
              <a:rPr lang="en-US" dirty="0"/>
              <a:t> 3 </a:t>
            </a:r>
            <a:r>
              <a:rPr lang="en-US" dirty="0" err="1"/>
              <a:t>hari</a:t>
            </a:r>
            <a:r>
              <a:rPr lang="en-US" dirty="0"/>
              <a:t> per </a:t>
            </a:r>
            <a:r>
              <a:rPr lang="en-US" dirty="0" err="1"/>
              <a:t>minggu</a:t>
            </a:r>
            <a:r>
              <a:rPr lang="en-US" dirty="0"/>
              <a:t>, Anda </a:t>
            </a:r>
            <a:r>
              <a:rPr lang="en-US" dirty="0" err="1"/>
              <a:t>akan</a:t>
            </a:r>
            <a:r>
              <a:rPr lang="en-US" dirty="0"/>
              <a:t> </a:t>
            </a:r>
            <a:r>
              <a:rPr lang="en-US" dirty="0" err="1"/>
              <a:t>membaca</a:t>
            </a:r>
            <a:r>
              <a:rPr lang="en-US" dirty="0"/>
              <a:t> </a:t>
            </a:r>
            <a:r>
              <a:rPr lang="en-US" dirty="0" err="1"/>
              <a:t>selama</a:t>
            </a:r>
            <a:r>
              <a:rPr lang="en-US" dirty="0"/>
              <a:t> </a:t>
            </a:r>
            <a:r>
              <a:rPr lang="en-US" dirty="0" err="1"/>
              <a:t>tiga</a:t>
            </a:r>
            <a:r>
              <a:rPr lang="en-US" dirty="0"/>
              <a:t> </a:t>
            </a:r>
            <a:r>
              <a:rPr lang="en-US" dirty="0" err="1"/>
              <a:t>hari</a:t>
            </a:r>
            <a:r>
              <a:rPr lang="en-US" dirty="0"/>
              <a:t> </a:t>
            </a:r>
            <a:r>
              <a:rPr lang="en-US" dirty="0" err="1"/>
              <a:t>berturut-turut</a:t>
            </a:r>
            <a:r>
              <a:rPr lang="en-US" dirty="0"/>
              <a:t> dan </a:t>
            </a:r>
            <a:r>
              <a:rPr lang="en-US" dirty="0" err="1"/>
              <a:t>memiliki</a:t>
            </a:r>
            <a:r>
              <a:rPr lang="en-US" dirty="0"/>
              <a:t> 4 </a:t>
            </a:r>
            <a:r>
              <a:rPr lang="en-US" dirty="0" err="1"/>
              <a:t>hari</a:t>
            </a:r>
            <a:r>
              <a:rPr lang="en-US" dirty="0"/>
              <a:t> </a:t>
            </a:r>
            <a:r>
              <a:rPr lang="en-US" dirty="0" err="1"/>
              <a:t>libur</a:t>
            </a:r>
            <a:endParaRPr lang="en-US" dirty="0"/>
          </a:p>
        </p:txBody>
      </p:sp>
      <p:pic>
        <p:nvPicPr>
          <p:cNvPr id="6" name="Picture 5">
            <a:extLst>
              <a:ext uri="{FF2B5EF4-FFF2-40B4-BE49-F238E27FC236}">
                <a16:creationId xmlns:a16="http://schemas.microsoft.com/office/drawing/2014/main" id="{DEB8B41D-9051-46F8-AD34-6D517A7B5834}"/>
              </a:ext>
            </a:extLst>
          </p:cNvPr>
          <p:cNvPicPr>
            <a:picLocks noChangeAspect="1"/>
          </p:cNvPicPr>
          <p:nvPr/>
        </p:nvPicPr>
        <p:blipFill rotWithShape="1">
          <a:blip r:embed="rId2"/>
          <a:srcRect l="17792" t="28550" r="51410" b="33598"/>
          <a:stretch/>
        </p:blipFill>
        <p:spPr>
          <a:xfrm>
            <a:off x="2589212" y="1148861"/>
            <a:ext cx="4395248" cy="2903597"/>
          </a:xfrm>
          <a:prstGeom prst="rect">
            <a:avLst/>
          </a:prstGeom>
        </p:spPr>
      </p:pic>
    </p:spTree>
    <p:extLst>
      <p:ext uri="{BB962C8B-B14F-4D97-AF65-F5344CB8AC3E}">
        <p14:creationId xmlns:p14="http://schemas.microsoft.com/office/powerpoint/2010/main" val="4121598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F615-C87C-4B53-BC5C-A25526385516}"/>
              </a:ext>
            </a:extLst>
          </p:cNvPr>
          <p:cNvSpPr>
            <a:spLocks noGrp="1"/>
          </p:cNvSpPr>
          <p:nvPr>
            <p:ph type="title"/>
          </p:nvPr>
        </p:nvSpPr>
        <p:spPr>
          <a:xfrm>
            <a:off x="2592925" y="624110"/>
            <a:ext cx="8911687" cy="923336"/>
          </a:xfrm>
        </p:spPr>
        <p:txBody>
          <a:bodyPr>
            <a:normAutofit/>
          </a:bodyPr>
          <a:lstStyle/>
          <a:p>
            <a:r>
              <a:rPr lang="en-US" dirty="0" err="1"/>
              <a:t>Pilih</a:t>
            </a:r>
            <a:r>
              <a:rPr lang="en-US" dirty="0"/>
              <a:t> </a:t>
            </a:r>
            <a:r>
              <a:rPr lang="en-US" dirty="0" err="1"/>
              <a:t>Bacaan</a:t>
            </a:r>
            <a:r>
              <a:rPr lang="en-US" dirty="0"/>
              <a:t> per Hari</a:t>
            </a:r>
          </a:p>
        </p:txBody>
      </p:sp>
      <p:sp>
        <p:nvSpPr>
          <p:cNvPr id="3" name="Content Placeholder 2">
            <a:extLst>
              <a:ext uri="{FF2B5EF4-FFF2-40B4-BE49-F238E27FC236}">
                <a16:creationId xmlns:a16="http://schemas.microsoft.com/office/drawing/2014/main" id="{A0703881-A077-495A-97C1-56B635146E1E}"/>
              </a:ext>
            </a:extLst>
          </p:cNvPr>
          <p:cNvSpPr>
            <a:spLocks noGrp="1"/>
          </p:cNvSpPr>
          <p:nvPr>
            <p:ph idx="1"/>
          </p:nvPr>
        </p:nvSpPr>
        <p:spPr>
          <a:xfrm>
            <a:off x="2589212" y="4693707"/>
            <a:ext cx="8915400" cy="1550889"/>
          </a:xfrm>
        </p:spPr>
        <p:txBody>
          <a:bodyPr/>
          <a:lstStyle/>
          <a:p>
            <a:r>
              <a:rPr lang="en-US" dirty="0" err="1"/>
              <a:t>Pilih</a:t>
            </a:r>
            <a:r>
              <a:rPr lang="en-US" dirty="0"/>
              <a:t> </a:t>
            </a:r>
            <a:r>
              <a:rPr lang="en-US" dirty="0" err="1"/>
              <a:t>dari</a:t>
            </a:r>
            <a:r>
              <a:rPr lang="en-US" dirty="0"/>
              <a:t>:</a:t>
            </a:r>
          </a:p>
          <a:p>
            <a:pPr lvl="1"/>
            <a:r>
              <a:rPr lang="it-IT" dirty="0"/>
              <a:t>Sekali sehari (pagi atau sore)</a:t>
            </a:r>
            <a:endParaRPr lang="en-US" dirty="0"/>
          </a:p>
          <a:p>
            <a:pPr lvl="1"/>
            <a:r>
              <a:rPr lang="it-IT" dirty="0"/>
              <a:t>Dua kali sehari (pagi dan sore)</a:t>
            </a:r>
            <a:endParaRPr lang="en-US" dirty="0"/>
          </a:p>
          <a:p>
            <a:pPr lvl="2"/>
            <a:r>
              <a:rPr lang="en-US" dirty="0" err="1"/>
              <a:t>Pembacaan</a:t>
            </a:r>
            <a:r>
              <a:rPr lang="en-US" dirty="0"/>
              <a:t> </a:t>
            </a:r>
            <a:r>
              <a:rPr lang="en-US" dirty="0" err="1"/>
              <a:t>harian</a:t>
            </a:r>
            <a:r>
              <a:rPr lang="en-US" dirty="0"/>
              <a:t> </a:t>
            </a:r>
            <a:r>
              <a:rPr lang="en-US" dirty="0" err="1"/>
              <a:t>akan</a:t>
            </a:r>
            <a:r>
              <a:rPr lang="en-US" dirty="0"/>
              <a:t> </a:t>
            </a:r>
            <a:r>
              <a:rPr lang="en-US" dirty="0" err="1"/>
              <a:t>dibagi</a:t>
            </a:r>
            <a:r>
              <a:rPr lang="en-US" dirty="0"/>
              <a:t> rata </a:t>
            </a:r>
            <a:r>
              <a:rPr lang="en-US" dirty="0" err="1"/>
              <a:t>antara</a:t>
            </a:r>
            <a:r>
              <a:rPr lang="en-US" dirty="0"/>
              <a:t> </a:t>
            </a:r>
            <a:r>
              <a:rPr lang="en-US" dirty="0" err="1"/>
              <a:t>pagi</a:t>
            </a:r>
            <a:r>
              <a:rPr lang="en-US" dirty="0"/>
              <a:t> dan </a:t>
            </a:r>
            <a:r>
              <a:rPr lang="en-US" dirty="0" err="1"/>
              <a:t>malam</a:t>
            </a:r>
            <a:endParaRPr lang="en-US" dirty="0"/>
          </a:p>
          <a:p>
            <a:pPr lvl="2"/>
            <a:endParaRPr lang="en-US" dirty="0"/>
          </a:p>
        </p:txBody>
      </p:sp>
      <p:pic>
        <p:nvPicPr>
          <p:cNvPr id="5" name="Picture 4">
            <a:extLst>
              <a:ext uri="{FF2B5EF4-FFF2-40B4-BE49-F238E27FC236}">
                <a16:creationId xmlns:a16="http://schemas.microsoft.com/office/drawing/2014/main" id="{B5EBB7A5-2741-476F-99B9-75760DFBC93D}"/>
              </a:ext>
            </a:extLst>
          </p:cNvPr>
          <p:cNvPicPr>
            <a:picLocks noChangeAspect="1"/>
          </p:cNvPicPr>
          <p:nvPr/>
        </p:nvPicPr>
        <p:blipFill rotWithShape="1">
          <a:blip r:embed="rId2"/>
          <a:srcRect l="50000" t="28847" r="18697" b="53192"/>
          <a:stretch/>
        </p:blipFill>
        <p:spPr>
          <a:xfrm>
            <a:off x="2589212" y="1547446"/>
            <a:ext cx="6526600" cy="2012877"/>
          </a:xfrm>
          <a:prstGeom prst="rect">
            <a:avLst/>
          </a:prstGeom>
        </p:spPr>
      </p:pic>
    </p:spTree>
    <p:extLst>
      <p:ext uri="{BB962C8B-B14F-4D97-AF65-F5344CB8AC3E}">
        <p14:creationId xmlns:p14="http://schemas.microsoft.com/office/powerpoint/2010/main" val="352691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E63C-C33A-4E96-9159-2A91BC5A302E}"/>
              </a:ext>
            </a:extLst>
          </p:cNvPr>
          <p:cNvSpPr>
            <a:spLocks noGrp="1"/>
          </p:cNvSpPr>
          <p:nvPr>
            <p:ph type="title"/>
          </p:nvPr>
        </p:nvSpPr>
        <p:spPr>
          <a:xfrm>
            <a:off x="2592925" y="238216"/>
            <a:ext cx="8911687" cy="797087"/>
          </a:xfrm>
        </p:spPr>
        <p:txBody>
          <a:bodyPr>
            <a:normAutofit/>
          </a:bodyPr>
          <a:lstStyle/>
          <a:p>
            <a:r>
              <a:rPr lang="da-DK" sz="3000" dirty="0"/>
              <a:t>Pilih Format Paragraf atau Ayat</a:t>
            </a:r>
            <a:endParaRPr lang="en-US" sz="3000" dirty="0"/>
          </a:p>
        </p:txBody>
      </p:sp>
      <p:sp>
        <p:nvSpPr>
          <p:cNvPr id="3" name="Content Placeholder 2">
            <a:extLst>
              <a:ext uri="{FF2B5EF4-FFF2-40B4-BE49-F238E27FC236}">
                <a16:creationId xmlns:a16="http://schemas.microsoft.com/office/drawing/2014/main" id="{F781072C-7EEC-4F56-A203-AF87A06FC6A3}"/>
              </a:ext>
            </a:extLst>
          </p:cNvPr>
          <p:cNvSpPr>
            <a:spLocks noGrp="1"/>
          </p:cNvSpPr>
          <p:nvPr>
            <p:ph idx="1"/>
          </p:nvPr>
        </p:nvSpPr>
        <p:spPr>
          <a:xfrm>
            <a:off x="1611428" y="3170804"/>
            <a:ext cx="3007255" cy="420729"/>
          </a:xfrm>
        </p:spPr>
        <p:txBody>
          <a:bodyPr/>
          <a:lstStyle/>
          <a:p>
            <a:r>
              <a:rPr lang="en-US" dirty="0" err="1"/>
              <a:t>Contoh</a:t>
            </a:r>
            <a:r>
              <a:rPr lang="en-US" dirty="0"/>
              <a:t> </a:t>
            </a:r>
            <a:r>
              <a:rPr lang="en-US" dirty="0" err="1"/>
              <a:t>Paragraf</a:t>
            </a:r>
            <a:endParaRPr lang="en-US" dirty="0"/>
          </a:p>
        </p:txBody>
      </p:sp>
      <p:sp>
        <p:nvSpPr>
          <p:cNvPr id="6" name="Content Placeholder 2">
            <a:extLst>
              <a:ext uri="{FF2B5EF4-FFF2-40B4-BE49-F238E27FC236}">
                <a16:creationId xmlns:a16="http://schemas.microsoft.com/office/drawing/2014/main" id="{13C2F557-CE3C-4584-8DE2-8E9F48DDB3D2}"/>
              </a:ext>
            </a:extLst>
          </p:cNvPr>
          <p:cNvSpPr txBox="1">
            <a:spLocks/>
          </p:cNvSpPr>
          <p:nvPr/>
        </p:nvSpPr>
        <p:spPr>
          <a:xfrm>
            <a:off x="7694614" y="3128859"/>
            <a:ext cx="3007255" cy="42072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Contoh</a:t>
            </a:r>
            <a:r>
              <a:rPr lang="en-US" dirty="0"/>
              <a:t> Ayat</a:t>
            </a:r>
          </a:p>
        </p:txBody>
      </p:sp>
      <p:pic>
        <p:nvPicPr>
          <p:cNvPr id="7" name="Picture 6">
            <a:extLst>
              <a:ext uri="{FF2B5EF4-FFF2-40B4-BE49-F238E27FC236}">
                <a16:creationId xmlns:a16="http://schemas.microsoft.com/office/drawing/2014/main" id="{564B9629-4865-4DBA-B0F5-37DE80F0FA66}"/>
              </a:ext>
            </a:extLst>
          </p:cNvPr>
          <p:cNvPicPr>
            <a:picLocks noChangeAspect="1"/>
          </p:cNvPicPr>
          <p:nvPr/>
        </p:nvPicPr>
        <p:blipFill rotWithShape="1">
          <a:blip r:embed="rId2"/>
          <a:srcRect l="6096" t="25933" r="54066" b="51153"/>
          <a:stretch/>
        </p:blipFill>
        <p:spPr>
          <a:xfrm>
            <a:off x="6301723" y="3591533"/>
            <a:ext cx="5054038" cy="2641018"/>
          </a:xfrm>
          <a:prstGeom prst="rect">
            <a:avLst/>
          </a:prstGeom>
        </p:spPr>
      </p:pic>
      <p:pic>
        <p:nvPicPr>
          <p:cNvPr id="8" name="Picture 7">
            <a:extLst>
              <a:ext uri="{FF2B5EF4-FFF2-40B4-BE49-F238E27FC236}">
                <a16:creationId xmlns:a16="http://schemas.microsoft.com/office/drawing/2014/main" id="{3430E6A1-2B0F-4769-8610-DB6742EBA2DD}"/>
              </a:ext>
            </a:extLst>
          </p:cNvPr>
          <p:cNvPicPr>
            <a:picLocks noChangeAspect="1"/>
          </p:cNvPicPr>
          <p:nvPr/>
        </p:nvPicPr>
        <p:blipFill rotWithShape="1">
          <a:blip r:embed="rId3"/>
          <a:srcRect l="22430" t="29266" r="51407" b="45026"/>
          <a:stretch/>
        </p:blipFill>
        <p:spPr>
          <a:xfrm>
            <a:off x="585338" y="3633479"/>
            <a:ext cx="4961720" cy="2641018"/>
          </a:xfrm>
          <a:prstGeom prst="rect">
            <a:avLst/>
          </a:prstGeom>
        </p:spPr>
      </p:pic>
      <p:sp>
        <p:nvSpPr>
          <p:cNvPr id="10" name="Content Placeholder 2">
            <a:extLst>
              <a:ext uri="{FF2B5EF4-FFF2-40B4-BE49-F238E27FC236}">
                <a16:creationId xmlns:a16="http://schemas.microsoft.com/office/drawing/2014/main" id="{3C0CA882-3A68-43BF-833D-22222E6D9026}"/>
              </a:ext>
            </a:extLst>
          </p:cNvPr>
          <p:cNvSpPr txBox="1">
            <a:spLocks/>
          </p:cNvSpPr>
          <p:nvPr/>
        </p:nvSpPr>
        <p:spPr>
          <a:xfrm>
            <a:off x="1705213" y="6409419"/>
            <a:ext cx="9361372" cy="42072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Jika Anda </a:t>
            </a:r>
            <a:r>
              <a:rPr lang="en-US" dirty="0" err="1"/>
              <a:t>memilih</a:t>
            </a:r>
            <a:r>
              <a:rPr lang="en-US" dirty="0"/>
              <a:t> </a:t>
            </a:r>
            <a:r>
              <a:rPr lang="en-US" dirty="0" err="1"/>
              <a:t>untuk</a:t>
            </a:r>
            <a:r>
              <a:rPr lang="en-US" dirty="0"/>
              <a:t> </a:t>
            </a:r>
            <a:r>
              <a:rPr lang="en-US" dirty="0" err="1"/>
              <a:t>memiliki</a:t>
            </a:r>
            <a:r>
              <a:rPr lang="en-US" dirty="0"/>
              <a:t> </a:t>
            </a:r>
            <a:r>
              <a:rPr lang="en-US" dirty="0" err="1"/>
              <a:t>referensi</a:t>
            </a:r>
            <a:r>
              <a:rPr lang="en-US" dirty="0"/>
              <a:t> </a:t>
            </a:r>
            <a:r>
              <a:rPr lang="en-US" dirty="0" err="1"/>
              <a:t>silang</a:t>
            </a:r>
            <a:r>
              <a:rPr lang="en-US" dirty="0"/>
              <a:t>, format </a:t>
            </a:r>
            <a:r>
              <a:rPr lang="en-US" dirty="0" err="1"/>
              <a:t>ayat</a:t>
            </a:r>
            <a:r>
              <a:rPr lang="en-US" dirty="0"/>
              <a:t> </a:t>
            </a:r>
            <a:r>
              <a:rPr lang="en-US" dirty="0" err="1"/>
              <a:t>akan</a:t>
            </a:r>
            <a:r>
              <a:rPr lang="en-US" dirty="0"/>
              <a:t> </a:t>
            </a:r>
            <a:r>
              <a:rPr lang="en-US" dirty="0" err="1"/>
              <a:t>otomatis</a:t>
            </a:r>
            <a:r>
              <a:rPr lang="en-US" dirty="0"/>
              <a:t> </a:t>
            </a:r>
            <a:r>
              <a:rPr lang="en-US" dirty="0" err="1"/>
              <a:t>dipilih</a:t>
            </a:r>
            <a:endParaRPr lang="en-US" dirty="0"/>
          </a:p>
        </p:txBody>
      </p:sp>
      <p:pic>
        <p:nvPicPr>
          <p:cNvPr id="5" name="Picture 4">
            <a:extLst>
              <a:ext uri="{FF2B5EF4-FFF2-40B4-BE49-F238E27FC236}">
                <a16:creationId xmlns:a16="http://schemas.microsoft.com/office/drawing/2014/main" id="{4E9ADF11-2C48-47B3-8100-0A9EACB1548A}"/>
              </a:ext>
            </a:extLst>
          </p:cNvPr>
          <p:cNvPicPr>
            <a:picLocks noChangeAspect="1"/>
          </p:cNvPicPr>
          <p:nvPr/>
        </p:nvPicPr>
        <p:blipFill rotWithShape="1">
          <a:blip r:embed="rId4"/>
          <a:srcRect l="17234" t="38496" r="51688" b="42355"/>
          <a:stretch/>
        </p:blipFill>
        <p:spPr>
          <a:xfrm>
            <a:off x="2939738" y="866124"/>
            <a:ext cx="5491638" cy="1818710"/>
          </a:xfrm>
          <a:prstGeom prst="rect">
            <a:avLst/>
          </a:prstGeom>
        </p:spPr>
      </p:pic>
    </p:spTree>
    <p:extLst>
      <p:ext uri="{BB962C8B-B14F-4D97-AF65-F5344CB8AC3E}">
        <p14:creationId xmlns:p14="http://schemas.microsoft.com/office/powerpoint/2010/main" val="3925355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a:xfrm>
            <a:off x="2592925" y="101597"/>
            <a:ext cx="8911687" cy="918311"/>
          </a:xfrm>
        </p:spPr>
        <p:txBody>
          <a:bodyPr>
            <a:noAutofit/>
          </a:bodyPr>
          <a:lstStyle/>
          <a:p>
            <a:r>
              <a:rPr lang="pt-BR" sz="2400" dirty="0"/>
              <a:t>Sertakan Komentar - Pilih komentar bab demi bab untuk dimasukkan dalam rencana Anda.</a:t>
            </a:r>
            <a:endParaRPr lang="en-US" sz="2400" dirty="0"/>
          </a:p>
        </p:txBody>
      </p:sp>
      <p:sp>
        <p:nvSpPr>
          <p:cNvPr id="7" name="Content Placeholder 2">
            <a:extLst>
              <a:ext uri="{FF2B5EF4-FFF2-40B4-BE49-F238E27FC236}">
                <a16:creationId xmlns:a16="http://schemas.microsoft.com/office/drawing/2014/main" id="{D1E5052C-8492-4E01-95BF-346D26E46D7B}"/>
              </a:ext>
            </a:extLst>
          </p:cNvPr>
          <p:cNvSpPr txBox="1">
            <a:spLocks/>
          </p:cNvSpPr>
          <p:nvPr/>
        </p:nvSpPr>
        <p:spPr>
          <a:xfrm>
            <a:off x="2741612" y="5222966"/>
            <a:ext cx="8915400" cy="146957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p>
        </p:txBody>
      </p:sp>
      <p:sp>
        <p:nvSpPr>
          <p:cNvPr id="9" name="TextBox 8">
            <a:extLst>
              <a:ext uri="{FF2B5EF4-FFF2-40B4-BE49-F238E27FC236}">
                <a16:creationId xmlns:a16="http://schemas.microsoft.com/office/drawing/2014/main" id="{B4E65B3C-773B-4964-9409-E41C4EE6E8B7}"/>
              </a:ext>
            </a:extLst>
          </p:cNvPr>
          <p:cNvSpPr txBox="1"/>
          <p:nvPr/>
        </p:nvSpPr>
        <p:spPr>
          <a:xfrm>
            <a:off x="2718955" y="6139281"/>
            <a:ext cx="8391298" cy="461665"/>
          </a:xfrm>
          <a:prstGeom prst="rect">
            <a:avLst/>
          </a:prstGeom>
          <a:noFill/>
        </p:spPr>
        <p:txBody>
          <a:bodyPr wrap="square">
            <a:spAutoFit/>
          </a:bodyPr>
          <a:lstStyle/>
          <a:p>
            <a:r>
              <a:rPr lang="en-US" sz="1200" dirty="0" err="1"/>
              <a:t>Komentar</a:t>
            </a:r>
            <a:r>
              <a:rPr lang="en-US" sz="1200" dirty="0"/>
              <a:t> </a:t>
            </a:r>
            <a:r>
              <a:rPr lang="en-US" sz="1200" dirty="0" err="1"/>
              <a:t>bab</a:t>
            </a:r>
            <a:r>
              <a:rPr lang="en-US" sz="1200" dirty="0"/>
              <a:t> demi </a:t>
            </a:r>
            <a:r>
              <a:rPr lang="en-US" sz="1200" dirty="0" err="1"/>
              <a:t>bab</a:t>
            </a:r>
            <a:r>
              <a:rPr lang="en-US" sz="1200" dirty="0"/>
              <a:t> </a:t>
            </a:r>
            <a:r>
              <a:rPr lang="en-US" sz="1200" dirty="0" err="1"/>
              <a:t>hanya</a:t>
            </a:r>
            <a:r>
              <a:rPr lang="en-US" sz="1200" dirty="0"/>
              <a:t> </a:t>
            </a:r>
            <a:r>
              <a:rPr lang="en-US" sz="1200" dirty="0" err="1"/>
              <a:t>tersedia</a:t>
            </a:r>
            <a:r>
              <a:rPr lang="en-US" sz="1200" dirty="0"/>
              <a:t> </a:t>
            </a:r>
            <a:r>
              <a:rPr lang="en-US" sz="1200" dirty="0" err="1"/>
              <a:t>untuk</a:t>
            </a:r>
            <a:r>
              <a:rPr lang="en-US" sz="1200" dirty="0"/>
              <a:t> </a:t>
            </a:r>
            <a:r>
              <a:rPr lang="en-US" sz="1200" dirty="0" err="1"/>
              <a:t>kelompok</a:t>
            </a:r>
            <a:r>
              <a:rPr lang="en-US" sz="1200" dirty="0"/>
              <a:t> </a:t>
            </a:r>
            <a:r>
              <a:rPr lang="en-US" sz="1200" dirty="0" err="1"/>
              <a:t>tema</a:t>
            </a:r>
            <a:r>
              <a:rPr lang="en-US" sz="1200" dirty="0"/>
              <a:t> </a:t>
            </a:r>
            <a:r>
              <a:rPr lang="en-US" sz="1200" dirty="0" err="1"/>
              <a:t>pertama</a:t>
            </a:r>
            <a:r>
              <a:rPr lang="en-US" sz="1200" dirty="0"/>
              <a:t> dan </a:t>
            </a:r>
            <a:r>
              <a:rPr lang="en-US" sz="1200" dirty="0" err="1"/>
              <a:t>hanya</a:t>
            </a:r>
            <a:r>
              <a:rPr lang="en-US" sz="1200" dirty="0"/>
              <a:t> </a:t>
            </a:r>
            <a:r>
              <a:rPr lang="en-US" sz="1200" dirty="0" err="1"/>
              <a:t>jika</a:t>
            </a:r>
            <a:r>
              <a:rPr lang="en-US" sz="1200" dirty="0"/>
              <a:t> Anda </a:t>
            </a:r>
            <a:r>
              <a:rPr lang="en-US" sz="1200" dirty="0" err="1"/>
              <a:t>memilih</a:t>
            </a:r>
            <a:r>
              <a:rPr lang="en-US" sz="1200" dirty="0"/>
              <a:t> </a:t>
            </a:r>
            <a:r>
              <a:rPr lang="en-US" sz="1200" dirty="0" err="1"/>
              <a:t>durasi</a:t>
            </a:r>
            <a:r>
              <a:rPr lang="en-US" sz="1200" dirty="0"/>
              <a:t> </a:t>
            </a:r>
            <a:r>
              <a:rPr lang="en-US" sz="1200" dirty="0" err="1"/>
              <a:t>bab</a:t>
            </a:r>
            <a:endParaRPr lang="en-US" sz="1200" dirty="0"/>
          </a:p>
        </p:txBody>
      </p:sp>
      <p:pic>
        <p:nvPicPr>
          <p:cNvPr id="6" name="Picture 5">
            <a:extLst>
              <a:ext uri="{FF2B5EF4-FFF2-40B4-BE49-F238E27FC236}">
                <a16:creationId xmlns:a16="http://schemas.microsoft.com/office/drawing/2014/main" id="{2DBFD077-6688-46ED-9BFE-743A3281F5CB}"/>
              </a:ext>
            </a:extLst>
          </p:cNvPr>
          <p:cNvPicPr>
            <a:picLocks noChangeAspect="1"/>
          </p:cNvPicPr>
          <p:nvPr/>
        </p:nvPicPr>
        <p:blipFill rotWithShape="1">
          <a:blip r:embed="rId2"/>
          <a:srcRect l="30214" t="5725" r="18643" b="50911"/>
          <a:stretch/>
        </p:blipFill>
        <p:spPr>
          <a:xfrm>
            <a:off x="2589212" y="1108529"/>
            <a:ext cx="7660777" cy="3518472"/>
          </a:xfrm>
          <a:prstGeom prst="rect">
            <a:avLst/>
          </a:prstGeom>
        </p:spPr>
      </p:pic>
      <p:sp>
        <p:nvSpPr>
          <p:cNvPr id="10" name="Content Placeholder 9">
            <a:extLst>
              <a:ext uri="{FF2B5EF4-FFF2-40B4-BE49-F238E27FC236}">
                <a16:creationId xmlns:a16="http://schemas.microsoft.com/office/drawing/2014/main" id="{5CB33CE9-9675-4D47-9DFC-2FDE7A168BBD}"/>
              </a:ext>
            </a:extLst>
          </p:cNvPr>
          <p:cNvSpPr>
            <a:spLocks noGrp="1"/>
          </p:cNvSpPr>
          <p:nvPr>
            <p:ph idx="1"/>
          </p:nvPr>
        </p:nvSpPr>
        <p:spPr>
          <a:xfrm>
            <a:off x="2589212" y="4802937"/>
            <a:ext cx="8915400" cy="1244749"/>
          </a:xfrm>
        </p:spPr>
        <p:txBody>
          <a:bodyPr>
            <a:normAutofit/>
          </a:bodyPr>
          <a:lstStyle/>
          <a:p>
            <a:r>
              <a:rPr lang="en-US" dirty="0" err="1"/>
              <a:t>Komentar</a:t>
            </a:r>
            <a:r>
              <a:rPr lang="en-US" dirty="0"/>
              <a:t> </a:t>
            </a:r>
            <a:r>
              <a:rPr lang="en-US" dirty="0" err="1"/>
              <a:t>dikelompokkan</a:t>
            </a:r>
            <a:r>
              <a:rPr lang="en-US" dirty="0"/>
              <a:t> </a:t>
            </a:r>
            <a:r>
              <a:rPr lang="en-US" dirty="0" err="1"/>
              <a:t>secara</a:t>
            </a:r>
            <a:r>
              <a:rPr lang="en-US" dirty="0"/>
              <a:t> </a:t>
            </a:r>
            <a:r>
              <a:rPr lang="en-US" dirty="0" err="1"/>
              <a:t>alfabetis</a:t>
            </a:r>
            <a:r>
              <a:rPr lang="en-US" dirty="0"/>
              <a:t> </a:t>
            </a:r>
            <a:r>
              <a:rPr lang="en-US" dirty="0" err="1"/>
              <a:t>berdasarkan</a:t>
            </a:r>
            <a:r>
              <a:rPr lang="en-US" dirty="0"/>
              <a:t> </a:t>
            </a:r>
            <a:r>
              <a:rPr lang="en-US" dirty="0" err="1"/>
              <a:t>bahasa</a:t>
            </a:r>
            <a:endParaRPr lang="en-US" dirty="0"/>
          </a:p>
          <a:p>
            <a:r>
              <a:rPr lang="en-US" dirty="0" err="1"/>
              <a:t>Pilih</a:t>
            </a:r>
            <a:r>
              <a:rPr lang="en-US" dirty="0"/>
              <a:t> </a:t>
            </a:r>
            <a:r>
              <a:rPr lang="en-US" dirty="0" err="1"/>
              <a:t>dari</a:t>
            </a:r>
            <a:r>
              <a:rPr lang="en-US" dirty="0"/>
              <a:t> 155 </a:t>
            </a:r>
            <a:r>
              <a:rPr lang="en-US" dirty="0" err="1"/>
              <a:t>komentar</a:t>
            </a:r>
            <a:r>
              <a:rPr lang="en-US" dirty="0"/>
              <a:t> </a:t>
            </a:r>
            <a:r>
              <a:rPr lang="en-US" dirty="0" err="1"/>
              <a:t>dalam</a:t>
            </a:r>
            <a:r>
              <a:rPr lang="en-US" dirty="0"/>
              <a:t> 15 </a:t>
            </a:r>
            <a:r>
              <a:rPr lang="en-US" dirty="0" err="1"/>
              <a:t>bahasa</a:t>
            </a:r>
            <a:endParaRPr lang="en-US" dirty="0"/>
          </a:p>
          <a:p>
            <a:pPr lvl="1"/>
            <a:r>
              <a:rPr lang="en-US" dirty="0" err="1"/>
              <a:t>Ini</a:t>
            </a:r>
            <a:r>
              <a:rPr lang="en-US" dirty="0"/>
              <a:t> </a:t>
            </a:r>
            <a:r>
              <a:rPr lang="en-US" dirty="0" err="1"/>
              <a:t>bersifat</a:t>
            </a:r>
            <a:r>
              <a:rPr lang="en-US" dirty="0"/>
              <a:t> </a:t>
            </a:r>
            <a:r>
              <a:rPr lang="en-US" dirty="0" err="1"/>
              <a:t>opsional</a:t>
            </a:r>
            <a:r>
              <a:rPr lang="en-US" dirty="0"/>
              <a:t>. Jika Anda </a:t>
            </a:r>
            <a:r>
              <a:rPr lang="en-US" dirty="0" err="1"/>
              <a:t>tidak</a:t>
            </a:r>
            <a:r>
              <a:rPr lang="en-US" dirty="0"/>
              <a:t> </a:t>
            </a:r>
            <a:r>
              <a:rPr lang="en-US" dirty="0" err="1"/>
              <a:t>ingin</a:t>
            </a:r>
            <a:r>
              <a:rPr lang="en-US" dirty="0"/>
              <a:t> </a:t>
            </a:r>
            <a:r>
              <a:rPr lang="en-US" dirty="0" err="1"/>
              <a:t>komentar</a:t>
            </a:r>
            <a:r>
              <a:rPr lang="en-US" dirty="0"/>
              <a:t>, </a:t>
            </a:r>
            <a:r>
              <a:rPr lang="en-US" dirty="0" err="1"/>
              <a:t>biarkan</a:t>
            </a:r>
            <a:r>
              <a:rPr lang="en-US" dirty="0"/>
              <a:t> </a:t>
            </a:r>
            <a:r>
              <a:rPr lang="en-US" dirty="0" err="1"/>
              <a:t>sebagai</a:t>
            </a:r>
            <a:r>
              <a:rPr lang="en-US" dirty="0"/>
              <a:t> None</a:t>
            </a:r>
          </a:p>
        </p:txBody>
      </p:sp>
    </p:spTree>
    <p:extLst>
      <p:ext uri="{BB962C8B-B14F-4D97-AF65-F5344CB8AC3E}">
        <p14:creationId xmlns:p14="http://schemas.microsoft.com/office/powerpoint/2010/main" val="1175416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a:xfrm>
            <a:off x="1819073" y="166911"/>
            <a:ext cx="9685540" cy="817828"/>
          </a:xfrm>
        </p:spPr>
        <p:txBody>
          <a:bodyPr>
            <a:normAutofit fontScale="90000"/>
          </a:bodyPr>
          <a:lstStyle/>
          <a:p>
            <a:r>
              <a:rPr lang="en-US" dirty="0" err="1"/>
              <a:t>Pilih</a:t>
            </a:r>
            <a:r>
              <a:rPr lang="en-US" dirty="0"/>
              <a:t> </a:t>
            </a:r>
            <a:r>
              <a:rPr lang="en-US" dirty="0" err="1"/>
              <a:t>Berdasarkan</a:t>
            </a:r>
            <a:r>
              <a:rPr lang="en-US" dirty="0"/>
              <a:t> Hari, </a:t>
            </a:r>
            <a:r>
              <a:rPr lang="en-US" dirty="0" err="1"/>
              <a:t>Tanggal</a:t>
            </a:r>
            <a:r>
              <a:rPr lang="en-US" dirty="0"/>
              <a:t>, </a:t>
            </a:r>
            <a:r>
              <a:rPr lang="en-US" dirty="0" err="1"/>
              <a:t>atau</a:t>
            </a:r>
            <a:r>
              <a:rPr lang="en-US" dirty="0"/>
              <a:t> </a:t>
            </a:r>
            <a:r>
              <a:rPr lang="en-US" dirty="0" err="1"/>
              <a:t>Keduanya</a:t>
            </a:r>
            <a:endParaRPr lang="en-US" dirty="0"/>
          </a:p>
        </p:txBody>
      </p:sp>
      <p:sp>
        <p:nvSpPr>
          <p:cNvPr id="3" name="Content Placeholder 2">
            <a:extLst>
              <a:ext uri="{FF2B5EF4-FFF2-40B4-BE49-F238E27FC236}">
                <a16:creationId xmlns:a16="http://schemas.microsoft.com/office/drawing/2014/main" id="{F9A21D50-865D-421A-8CA7-E35BD43A00FA}"/>
              </a:ext>
            </a:extLst>
          </p:cNvPr>
          <p:cNvSpPr>
            <a:spLocks noGrp="1"/>
          </p:cNvSpPr>
          <p:nvPr>
            <p:ph idx="1"/>
          </p:nvPr>
        </p:nvSpPr>
        <p:spPr>
          <a:xfrm>
            <a:off x="2589212" y="4138246"/>
            <a:ext cx="8915400" cy="2278529"/>
          </a:xfrm>
        </p:spPr>
        <p:txBody>
          <a:bodyPr/>
          <a:lstStyle/>
          <a:p>
            <a:r>
              <a:rPr lang="en-US" dirty="0" err="1"/>
              <a:t>Berdasarkan</a:t>
            </a:r>
            <a:r>
              <a:rPr lang="en-US" dirty="0"/>
              <a:t> Hari – </a:t>
            </a:r>
            <a:r>
              <a:rPr lang="en-US" dirty="0" err="1"/>
              <a:t>Contoh</a:t>
            </a:r>
            <a:r>
              <a:rPr lang="en-US" dirty="0"/>
              <a:t> – Hari 1, Hari 2, dan </a:t>
            </a:r>
            <a:r>
              <a:rPr lang="en-US" dirty="0" err="1"/>
              <a:t>seterusnya</a:t>
            </a:r>
            <a:r>
              <a:rPr lang="en-US" dirty="0"/>
              <a:t>.</a:t>
            </a:r>
          </a:p>
          <a:p>
            <a:r>
              <a:rPr lang="en-US" dirty="0" err="1"/>
              <a:t>Berdasarkan</a:t>
            </a:r>
            <a:r>
              <a:rPr lang="en-US" dirty="0"/>
              <a:t> </a:t>
            </a:r>
            <a:r>
              <a:rPr lang="en-US" dirty="0" err="1"/>
              <a:t>Tanggal</a:t>
            </a:r>
            <a:r>
              <a:rPr lang="en-US" dirty="0"/>
              <a:t> – </a:t>
            </a:r>
            <a:r>
              <a:rPr lang="en-US" dirty="0" err="1"/>
              <a:t>Contoh</a:t>
            </a:r>
            <a:r>
              <a:rPr lang="en-US" dirty="0"/>
              <a:t> – 1 </a:t>
            </a:r>
            <a:r>
              <a:rPr lang="en-US" dirty="0" err="1"/>
              <a:t>Januari</a:t>
            </a:r>
            <a:r>
              <a:rPr lang="en-US" dirty="0"/>
              <a:t>, 2 </a:t>
            </a:r>
            <a:r>
              <a:rPr lang="en-US" dirty="0" err="1"/>
              <a:t>Januari</a:t>
            </a:r>
            <a:r>
              <a:rPr lang="en-US" dirty="0"/>
              <a:t>, dan </a:t>
            </a:r>
            <a:r>
              <a:rPr lang="en-US" dirty="0" err="1"/>
              <a:t>seterusnya</a:t>
            </a:r>
            <a:r>
              <a:rPr lang="en-US" dirty="0"/>
              <a:t>.</a:t>
            </a:r>
          </a:p>
          <a:p>
            <a:r>
              <a:rPr lang="en-US" dirty="0" err="1"/>
              <a:t>Berdasarkan</a:t>
            </a:r>
            <a:r>
              <a:rPr lang="en-US" dirty="0"/>
              <a:t> Hari dan </a:t>
            </a:r>
            <a:r>
              <a:rPr lang="en-US" dirty="0" err="1"/>
              <a:t>Tanggal</a:t>
            </a:r>
            <a:r>
              <a:rPr lang="en-US" dirty="0"/>
              <a:t> – Header </a:t>
            </a:r>
            <a:r>
              <a:rPr lang="en-US" dirty="0" err="1"/>
              <a:t>akan</a:t>
            </a:r>
            <a:r>
              <a:rPr lang="en-US" dirty="0"/>
              <a:t> </a:t>
            </a:r>
            <a:r>
              <a:rPr lang="en-US" dirty="0" err="1"/>
              <a:t>menampilkan</a:t>
            </a:r>
            <a:r>
              <a:rPr lang="en-US" dirty="0"/>
              <a:t> </a:t>
            </a:r>
            <a:r>
              <a:rPr lang="en-US" dirty="0" err="1"/>
              <a:t>keduanya</a:t>
            </a:r>
            <a:r>
              <a:rPr lang="en-US" dirty="0"/>
              <a:t> </a:t>
            </a:r>
            <a:r>
              <a:rPr lang="en-US" dirty="0" err="1"/>
              <a:t>dengan</a:t>
            </a:r>
            <a:r>
              <a:rPr lang="en-US" dirty="0"/>
              <a:t> Hari </a:t>
            </a:r>
            <a:r>
              <a:rPr lang="en-US" dirty="0" err="1"/>
              <a:t>terlebih</a:t>
            </a:r>
            <a:r>
              <a:rPr lang="en-US" dirty="0"/>
              <a:t> </a:t>
            </a:r>
            <a:r>
              <a:rPr lang="en-US" dirty="0" err="1"/>
              <a:t>dahulu</a:t>
            </a:r>
            <a:endParaRPr lang="en-US" dirty="0"/>
          </a:p>
          <a:p>
            <a:r>
              <a:rPr lang="en-US" dirty="0" err="1"/>
              <a:t>Berdasarkan</a:t>
            </a:r>
            <a:r>
              <a:rPr lang="en-US" dirty="0"/>
              <a:t> </a:t>
            </a:r>
            <a:r>
              <a:rPr lang="en-US" dirty="0" err="1"/>
              <a:t>Tanggal</a:t>
            </a:r>
            <a:r>
              <a:rPr lang="en-US" dirty="0"/>
              <a:t> dan Hari - Header </a:t>
            </a:r>
            <a:r>
              <a:rPr lang="en-US" dirty="0" err="1"/>
              <a:t>akan</a:t>
            </a:r>
            <a:r>
              <a:rPr lang="en-US" dirty="0"/>
              <a:t> </a:t>
            </a:r>
            <a:r>
              <a:rPr lang="en-US" dirty="0" err="1"/>
              <a:t>menampilkan</a:t>
            </a:r>
            <a:r>
              <a:rPr lang="en-US" dirty="0"/>
              <a:t> </a:t>
            </a:r>
            <a:r>
              <a:rPr lang="en-US" dirty="0" err="1"/>
              <a:t>keduanya</a:t>
            </a:r>
            <a:r>
              <a:rPr lang="en-US" dirty="0"/>
              <a:t> </a:t>
            </a:r>
            <a:r>
              <a:rPr lang="en-US" dirty="0" err="1"/>
              <a:t>dengan</a:t>
            </a:r>
            <a:r>
              <a:rPr lang="en-US" dirty="0"/>
              <a:t> </a:t>
            </a:r>
            <a:r>
              <a:rPr lang="en-US" dirty="0" err="1"/>
              <a:t>Tanggal</a:t>
            </a:r>
            <a:r>
              <a:rPr lang="en-US" dirty="0"/>
              <a:t> </a:t>
            </a:r>
            <a:r>
              <a:rPr lang="en-US" dirty="0" err="1"/>
              <a:t>terlebih</a:t>
            </a:r>
            <a:r>
              <a:rPr lang="en-US" dirty="0"/>
              <a:t> </a:t>
            </a:r>
            <a:r>
              <a:rPr lang="en-US" dirty="0" err="1"/>
              <a:t>dahulu</a:t>
            </a:r>
            <a:endParaRPr lang="en-US" dirty="0"/>
          </a:p>
        </p:txBody>
      </p:sp>
      <p:pic>
        <p:nvPicPr>
          <p:cNvPr id="6" name="Picture 5">
            <a:extLst>
              <a:ext uri="{FF2B5EF4-FFF2-40B4-BE49-F238E27FC236}">
                <a16:creationId xmlns:a16="http://schemas.microsoft.com/office/drawing/2014/main" id="{8873BBBC-80C3-4FC8-ACD2-1176FAD3E6C1}"/>
              </a:ext>
            </a:extLst>
          </p:cNvPr>
          <p:cNvPicPr>
            <a:picLocks noChangeAspect="1"/>
          </p:cNvPicPr>
          <p:nvPr/>
        </p:nvPicPr>
        <p:blipFill rotWithShape="1">
          <a:blip r:embed="rId2"/>
          <a:srcRect l="17552" t="29886" r="55161" b="45770"/>
          <a:stretch/>
        </p:blipFill>
        <p:spPr>
          <a:xfrm>
            <a:off x="2393003" y="966156"/>
            <a:ext cx="5817141" cy="2789506"/>
          </a:xfrm>
          <a:prstGeom prst="rect">
            <a:avLst/>
          </a:prstGeom>
        </p:spPr>
      </p:pic>
    </p:spTree>
    <p:extLst>
      <p:ext uri="{BB962C8B-B14F-4D97-AF65-F5344CB8AC3E}">
        <p14:creationId xmlns:p14="http://schemas.microsoft.com/office/powerpoint/2010/main" val="1262322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a:xfrm>
            <a:off x="2033172" y="268528"/>
            <a:ext cx="9096972" cy="739657"/>
          </a:xfrm>
        </p:spPr>
        <p:txBody>
          <a:bodyPr>
            <a:noAutofit/>
          </a:bodyPr>
          <a:lstStyle/>
          <a:p>
            <a:r>
              <a:rPr lang="en-US" sz="2000" dirty="0" err="1"/>
              <a:t>Klik</a:t>
            </a:r>
            <a:r>
              <a:rPr lang="en-US" sz="2000" dirty="0"/>
              <a:t> pada </a:t>
            </a:r>
            <a:r>
              <a:rPr lang="en-US" sz="2000" dirty="0" err="1"/>
              <a:t>kalender</a:t>
            </a:r>
            <a:r>
              <a:rPr lang="en-US" sz="2000" dirty="0"/>
              <a:t> </a:t>
            </a:r>
            <a:r>
              <a:rPr lang="en-US" sz="2000" dirty="0" err="1"/>
              <a:t>untuk</a:t>
            </a:r>
            <a:r>
              <a:rPr lang="en-US" sz="2000" dirty="0"/>
              <a:t> </a:t>
            </a:r>
            <a:r>
              <a:rPr lang="en-US" sz="2000" dirty="0" err="1"/>
              <a:t>memilih</a:t>
            </a:r>
            <a:r>
              <a:rPr lang="en-US" sz="2000" dirty="0"/>
              <a:t> </a:t>
            </a:r>
            <a:r>
              <a:rPr lang="en-US" sz="2000" dirty="0" err="1"/>
              <a:t>tanggal</a:t>
            </a:r>
            <a:r>
              <a:rPr lang="en-US" sz="2000" dirty="0"/>
              <a:t> </a:t>
            </a:r>
            <a:r>
              <a:rPr lang="en-US" sz="2000" dirty="0" err="1"/>
              <a:t>mulai</a:t>
            </a:r>
            <a:r>
              <a:rPr lang="en-US" sz="2000" dirty="0"/>
              <a:t> </a:t>
            </a:r>
            <a:r>
              <a:rPr lang="en-US" sz="2000" dirty="0" err="1"/>
              <a:t>pembacaan</a:t>
            </a:r>
            <a:r>
              <a:rPr lang="en-US" sz="2000" dirty="0"/>
              <a:t>. Jika Anda </a:t>
            </a:r>
            <a:r>
              <a:rPr lang="en-US" sz="2000" dirty="0" err="1"/>
              <a:t>memilih</a:t>
            </a:r>
            <a:r>
              <a:rPr lang="en-US" sz="2000" dirty="0"/>
              <a:t> </a:t>
            </a:r>
            <a:r>
              <a:rPr lang="en-US" sz="2000" dirty="0" err="1"/>
              <a:t>Durasi</a:t>
            </a:r>
            <a:r>
              <a:rPr lang="en-US" sz="2000" dirty="0"/>
              <a:t> </a:t>
            </a:r>
            <a:r>
              <a:rPr lang="en-US" sz="2000" dirty="0" err="1"/>
              <a:t>Kustom</a:t>
            </a:r>
            <a:r>
              <a:rPr lang="en-US" sz="2000" dirty="0"/>
              <a:t>, </a:t>
            </a:r>
            <a:r>
              <a:rPr lang="en-US" sz="2000" dirty="0" err="1"/>
              <a:t>pilih</a:t>
            </a:r>
            <a:r>
              <a:rPr lang="en-US" sz="2000" dirty="0"/>
              <a:t> </a:t>
            </a:r>
            <a:r>
              <a:rPr lang="en-US" sz="2000" dirty="0" err="1"/>
              <a:t>tanggal</a:t>
            </a:r>
            <a:r>
              <a:rPr lang="en-US" sz="2000" dirty="0"/>
              <a:t> </a:t>
            </a:r>
            <a:r>
              <a:rPr lang="en-US" sz="2000" dirty="0" err="1"/>
              <a:t>akhir</a:t>
            </a:r>
            <a:r>
              <a:rPr lang="en-US" sz="2000" dirty="0"/>
              <a:t> </a:t>
            </a:r>
            <a:r>
              <a:rPr lang="en-US" sz="2000" dirty="0" err="1"/>
              <a:t>pembacaan</a:t>
            </a:r>
            <a:endParaRPr lang="en-US" sz="2000" dirty="0"/>
          </a:p>
        </p:txBody>
      </p:sp>
      <p:pic>
        <p:nvPicPr>
          <p:cNvPr id="9" name="Picture 8">
            <a:extLst>
              <a:ext uri="{FF2B5EF4-FFF2-40B4-BE49-F238E27FC236}">
                <a16:creationId xmlns:a16="http://schemas.microsoft.com/office/drawing/2014/main" id="{A101F5B3-D72C-44E6-9E43-62C137F747B4}"/>
              </a:ext>
            </a:extLst>
          </p:cNvPr>
          <p:cNvPicPr>
            <a:picLocks noChangeAspect="1"/>
          </p:cNvPicPr>
          <p:nvPr/>
        </p:nvPicPr>
        <p:blipFill rotWithShape="1">
          <a:blip r:embed="rId2"/>
          <a:srcRect l="39642" t="51220" r="48786" b="21879"/>
          <a:stretch/>
        </p:blipFill>
        <p:spPr>
          <a:xfrm>
            <a:off x="1628500" y="2172466"/>
            <a:ext cx="2090058" cy="2631925"/>
          </a:xfrm>
          <a:prstGeom prst="rect">
            <a:avLst/>
          </a:prstGeom>
        </p:spPr>
      </p:pic>
      <p:pic>
        <p:nvPicPr>
          <p:cNvPr id="11" name="Picture 10">
            <a:extLst>
              <a:ext uri="{FF2B5EF4-FFF2-40B4-BE49-F238E27FC236}">
                <a16:creationId xmlns:a16="http://schemas.microsoft.com/office/drawing/2014/main" id="{87E54162-E69D-41C7-A70E-F9CFBCFE4A0B}"/>
              </a:ext>
            </a:extLst>
          </p:cNvPr>
          <p:cNvPicPr>
            <a:picLocks noChangeAspect="1"/>
          </p:cNvPicPr>
          <p:nvPr/>
        </p:nvPicPr>
        <p:blipFill rotWithShape="1">
          <a:blip r:embed="rId3"/>
          <a:srcRect l="61571" t="51616" r="27314" b="21747"/>
          <a:stretch/>
        </p:blipFill>
        <p:spPr>
          <a:xfrm>
            <a:off x="6296310" y="2111499"/>
            <a:ext cx="2090058" cy="2713182"/>
          </a:xfrm>
          <a:prstGeom prst="rect">
            <a:avLst/>
          </a:prstGeom>
        </p:spPr>
      </p:pic>
      <p:sp>
        <p:nvSpPr>
          <p:cNvPr id="12" name="Content Placeholder 2">
            <a:extLst>
              <a:ext uri="{FF2B5EF4-FFF2-40B4-BE49-F238E27FC236}">
                <a16:creationId xmlns:a16="http://schemas.microsoft.com/office/drawing/2014/main" id="{D903F050-E089-4E2C-915E-50A9FD65D94E}"/>
              </a:ext>
            </a:extLst>
          </p:cNvPr>
          <p:cNvSpPr txBox="1">
            <a:spLocks/>
          </p:cNvSpPr>
          <p:nvPr/>
        </p:nvSpPr>
        <p:spPr>
          <a:xfrm>
            <a:off x="6353725" y="5012891"/>
            <a:ext cx="3964760" cy="61925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fi-FI" dirty="0"/>
              <a:t>Hanya masukkan nilai jika Anda memilih Durasi Kustom</a:t>
            </a:r>
            <a:endParaRPr lang="en-US" dirty="0"/>
          </a:p>
        </p:txBody>
      </p:sp>
      <p:sp>
        <p:nvSpPr>
          <p:cNvPr id="13" name="Title 1">
            <a:extLst>
              <a:ext uri="{FF2B5EF4-FFF2-40B4-BE49-F238E27FC236}">
                <a16:creationId xmlns:a16="http://schemas.microsoft.com/office/drawing/2014/main" id="{C3A74295-2B4D-40B0-8CFB-8934F75EBE26}"/>
              </a:ext>
            </a:extLst>
          </p:cNvPr>
          <p:cNvSpPr txBox="1">
            <a:spLocks/>
          </p:cNvSpPr>
          <p:nvPr/>
        </p:nvSpPr>
        <p:spPr>
          <a:xfrm>
            <a:off x="1619264" y="6026540"/>
            <a:ext cx="9096972" cy="73965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err="1"/>
              <a:t>Tanggal</a:t>
            </a:r>
            <a:r>
              <a:rPr lang="en-US" sz="2000" dirty="0"/>
              <a:t> Akhir </a:t>
            </a:r>
            <a:r>
              <a:rPr lang="en-US" sz="2000" dirty="0" err="1"/>
              <a:t>Membaca</a:t>
            </a:r>
            <a:r>
              <a:rPr lang="en-US" sz="2000" dirty="0"/>
              <a:t> </a:t>
            </a:r>
            <a:r>
              <a:rPr lang="en-US" sz="2000" dirty="0" err="1"/>
              <a:t>tidak</a:t>
            </a:r>
            <a:r>
              <a:rPr lang="en-US" sz="2000" dirty="0"/>
              <a:t> </a:t>
            </a:r>
            <a:r>
              <a:rPr lang="en-US" sz="2000" dirty="0" err="1"/>
              <a:t>akan</a:t>
            </a:r>
            <a:r>
              <a:rPr lang="en-US" sz="2000" dirty="0"/>
              <a:t> </a:t>
            </a:r>
            <a:r>
              <a:rPr lang="en-US" sz="2000" dirty="0" err="1"/>
              <a:t>dapat</a:t>
            </a:r>
            <a:r>
              <a:rPr lang="en-US" sz="2000" dirty="0"/>
              <a:t> </a:t>
            </a:r>
            <a:r>
              <a:rPr lang="en-US" sz="2000" dirty="0" err="1"/>
              <a:t>dipilih</a:t>
            </a:r>
            <a:r>
              <a:rPr lang="en-US" sz="2000" dirty="0"/>
              <a:t> </a:t>
            </a:r>
            <a:r>
              <a:rPr lang="en-US" sz="2000" dirty="0" err="1"/>
              <a:t>kecuali</a:t>
            </a:r>
            <a:r>
              <a:rPr lang="en-US" sz="2000" dirty="0"/>
              <a:t> Anda </a:t>
            </a:r>
            <a:r>
              <a:rPr lang="en-US" sz="2000" dirty="0" err="1"/>
              <a:t>memilih</a:t>
            </a:r>
            <a:r>
              <a:rPr lang="en-US" sz="2000" dirty="0"/>
              <a:t> </a:t>
            </a:r>
            <a:r>
              <a:rPr lang="en-US" sz="2000" dirty="0" err="1"/>
              <a:t>Durasi</a:t>
            </a:r>
            <a:r>
              <a:rPr lang="en-US" sz="2000" dirty="0"/>
              <a:t> </a:t>
            </a:r>
            <a:r>
              <a:rPr lang="en-US" sz="2000" dirty="0" err="1"/>
              <a:t>Kustom</a:t>
            </a:r>
            <a:r>
              <a:rPr lang="en-US" sz="2000" dirty="0"/>
              <a:t> di menu drop down </a:t>
            </a:r>
            <a:r>
              <a:rPr lang="en-US" sz="2000" dirty="0" err="1"/>
              <a:t>Durasi</a:t>
            </a:r>
            <a:endParaRPr lang="en-US" sz="2000" dirty="0"/>
          </a:p>
        </p:txBody>
      </p:sp>
      <p:sp>
        <p:nvSpPr>
          <p:cNvPr id="14" name="Content Placeholder 2">
            <a:extLst>
              <a:ext uri="{FF2B5EF4-FFF2-40B4-BE49-F238E27FC236}">
                <a16:creationId xmlns:a16="http://schemas.microsoft.com/office/drawing/2014/main" id="{D04D6D1A-CC10-444B-B61F-C8014AAA189D}"/>
              </a:ext>
            </a:extLst>
          </p:cNvPr>
          <p:cNvSpPr txBox="1">
            <a:spLocks/>
          </p:cNvSpPr>
          <p:nvPr/>
        </p:nvSpPr>
        <p:spPr>
          <a:xfrm>
            <a:off x="1583930" y="5012890"/>
            <a:ext cx="3964760" cy="61925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Tanggal</a:t>
            </a:r>
            <a:r>
              <a:rPr lang="en-US" dirty="0"/>
              <a:t> </a:t>
            </a:r>
            <a:r>
              <a:rPr lang="en-US" dirty="0" err="1"/>
              <a:t>Mulai</a:t>
            </a:r>
            <a:r>
              <a:rPr lang="en-US" dirty="0"/>
              <a:t> </a:t>
            </a:r>
            <a:r>
              <a:rPr lang="en-US" dirty="0" err="1"/>
              <a:t>wajib</a:t>
            </a:r>
            <a:r>
              <a:rPr lang="en-US" dirty="0"/>
              <a:t> </a:t>
            </a:r>
            <a:r>
              <a:rPr lang="en-US" dirty="0" err="1"/>
              <a:t>meskipun</a:t>
            </a:r>
            <a:r>
              <a:rPr lang="en-US" dirty="0"/>
              <a:t> Anda </a:t>
            </a:r>
            <a:r>
              <a:rPr lang="en-US" dirty="0" err="1"/>
              <a:t>memilih</a:t>
            </a:r>
            <a:r>
              <a:rPr lang="en-US" dirty="0"/>
              <a:t> header Hari</a:t>
            </a:r>
          </a:p>
        </p:txBody>
      </p:sp>
      <p:pic>
        <p:nvPicPr>
          <p:cNvPr id="4" name="Picture 3">
            <a:extLst>
              <a:ext uri="{FF2B5EF4-FFF2-40B4-BE49-F238E27FC236}">
                <a16:creationId xmlns:a16="http://schemas.microsoft.com/office/drawing/2014/main" id="{0A64C7A8-DD8E-49A8-A1E4-EC79C42F20CE}"/>
              </a:ext>
            </a:extLst>
          </p:cNvPr>
          <p:cNvPicPr>
            <a:picLocks noChangeAspect="1"/>
          </p:cNvPicPr>
          <p:nvPr/>
        </p:nvPicPr>
        <p:blipFill rotWithShape="1">
          <a:blip r:embed="rId4"/>
          <a:srcRect l="38856" t="39090" r="40239" b="51461"/>
          <a:stretch/>
        </p:blipFill>
        <p:spPr>
          <a:xfrm>
            <a:off x="1628500" y="1312631"/>
            <a:ext cx="3666012" cy="890747"/>
          </a:xfrm>
          <a:prstGeom prst="rect">
            <a:avLst/>
          </a:prstGeom>
        </p:spPr>
      </p:pic>
      <p:pic>
        <p:nvPicPr>
          <p:cNvPr id="7" name="Picture 6">
            <a:extLst>
              <a:ext uri="{FF2B5EF4-FFF2-40B4-BE49-F238E27FC236}">
                <a16:creationId xmlns:a16="http://schemas.microsoft.com/office/drawing/2014/main" id="{39501B3C-735A-4876-A9D5-86AA27004AE7}"/>
              </a:ext>
            </a:extLst>
          </p:cNvPr>
          <p:cNvPicPr>
            <a:picLocks noChangeAspect="1"/>
          </p:cNvPicPr>
          <p:nvPr/>
        </p:nvPicPr>
        <p:blipFill rotWithShape="1">
          <a:blip r:embed="rId4"/>
          <a:srcRect l="60638" t="38601" r="18298" b="50112"/>
          <a:stretch/>
        </p:blipFill>
        <p:spPr>
          <a:xfrm>
            <a:off x="6296310" y="1139443"/>
            <a:ext cx="3693996" cy="1063935"/>
          </a:xfrm>
          <a:prstGeom prst="rect">
            <a:avLst/>
          </a:prstGeom>
        </p:spPr>
      </p:pic>
    </p:spTree>
    <p:extLst>
      <p:ext uri="{BB962C8B-B14F-4D97-AF65-F5344CB8AC3E}">
        <p14:creationId xmlns:p14="http://schemas.microsoft.com/office/powerpoint/2010/main" val="22528206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07BA-1D30-40CF-BC72-67A98422F5C4}"/>
              </a:ext>
            </a:extLst>
          </p:cNvPr>
          <p:cNvSpPr>
            <a:spLocks noGrp="1"/>
          </p:cNvSpPr>
          <p:nvPr>
            <p:ph type="title"/>
          </p:nvPr>
        </p:nvSpPr>
        <p:spPr>
          <a:xfrm>
            <a:off x="1987063" y="223514"/>
            <a:ext cx="9517550" cy="698294"/>
          </a:xfrm>
        </p:spPr>
        <p:txBody>
          <a:bodyPr>
            <a:normAutofit/>
          </a:bodyPr>
          <a:lstStyle/>
          <a:p>
            <a:r>
              <a:rPr lang="en-US" dirty="0" err="1"/>
              <a:t>Pilih</a:t>
            </a:r>
            <a:r>
              <a:rPr lang="en-US" dirty="0"/>
              <a:t> Format eBook</a:t>
            </a:r>
          </a:p>
        </p:txBody>
      </p:sp>
      <p:sp>
        <p:nvSpPr>
          <p:cNvPr id="3" name="Content Placeholder 2">
            <a:extLst>
              <a:ext uri="{FF2B5EF4-FFF2-40B4-BE49-F238E27FC236}">
                <a16:creationId xmlns:a16="http://schemas.microsoft.com/office/drawing/2014/main" id="{D8AB1329-75F3-4D82-831E-48169A1364CC}"/>
              </a:ext>
            </a:extLst>
          </p:cNvPr>
          <p:cNvSpPr>
            <a:spLocks noGrp="1"/>
          </p:cNvSpPr>
          <p:nvPr>
            <p:ph idx="1"/>
          </p:nvPr>
        </p:nvSpPr>
        <p:spPr>
          <a:xfrm>
            <a:off x="1890346" y="3102237"/>
            <a:ext cx="9614266" cy="3333732"/>
          </a:xfrm>
        </p:spPr>
        <p:txBody>
          <a:bodyPr>
            <a:normAutofit fontScale="92500" lnSpcReduction="10000"/>
          </a:bodyPr>
          <a:lstStyle/>
          <a:p>
            <a:r>
              <a:rPr lang="en-US" dirty="0" err="1"/>
              <a:t>Hanya</a:t>
            </a:r>
            <a:r>
              <a:rPr lang="en-US" dirty="0"/>
              <a:t> </a:t>
            </a:r>
            <a:r>
              <a:rPr lang="en-US" dirty="0" err="1"/>
              <a:t>dapat</a:t>
            </a:r>
            <a:r>
              <a:rPr lang="en-US" dirty="0"/>
              <a:t> </a:t>
            </a:r>
            <a:r>
              <a:rPr lang="en-US" dirty="0" err="1"/>
              <a:t>dipilih</a:t>
            </a:r>
            <a:r>
              <a:rPr lang="en-US" dirty="0"/>
              <a:t> </a:t>
            </a:r>
            <a:r>
              <a:rPr lang="en-US" dirty="0" err="1"/>
              <a:t>jika</a:t>
            </a:r>
            <a:r>
              <a:rPr lang="en-US" dirty="0"/>
              <a:t> </a:t>
            </a:r>
            <a:r>
              <a:rPr lang="en-US" dirty="0" err="1"/>
              <a:t>Sertakan</a:t>
            </a:r>
            <a:r>
              <a:rPr lang="en-US" dirty="0"/>
              <a:t> Kitab </a:t>
            </a:r>
            <a:r>
              <a:rPr lang="en-US" dirty="0" err="1"/>
              <a:t>Suci</a:t>
            </a:r>
            <a:r>
              <a:rPr lang="en-US" dirty="0"/>
              <a:t> </a:t>
            </a:r>
            <a:r>
              <a:rPr lang="en-US" dirty="0" err="1"/>
              <a:t>adalah</a:t>
            </a:r>
            <a:r>
              <a:rPr lang="en-US" dirty="0"/>
              <a:t> Ya</a:t>
            </a:r>
          </a:p>
          <a:p>
            <a:r>
              <a:rPr lang="en-US" dirty="0" err="1"/>
              <a:t>Pilihan</a:t>
            </a:r>
            <a:r>
              <a:rPr lang="en-US" dirty="0"/>
              <a:t> Anda </a:t>
            </a:r>
            <a:r>
              <a:rPr lang="en-US" dirty="0" err="1"/>
              <a:t>tergantung</a:t>
            </a:r>
            <a:r>
              <a:rPr lang="en-US" dirty="0"/>
              <a:t> pada eReader yang </a:t>
            </a:r>
            <a:r>
              <a:rPr lang="en-US" dirty="0" err="1"/>
              <a:t>ingin</a:t>
            </a:r>
            <a:r>
              <a:rPr lang="en-US" dirty="0"/>
              <a:t> Anda </a:t>
            </a:r>
            <a:r>
              <a:rPr lang="en-US" dirty="0" err="1"/>
              <a:t>gunakan</a:t>
            </a:r>
            <a:r>
              <a:rPr lang="en-US" dirty="0"/>
              <a:t>.  </a:t>
            </a:r>
          </a:p>
          <a:p>
            <a:pPr lvl="1"/>
            <a:r>
              <a:rPr lang="en-US" dirty="0"/>
              <a:t>PDF – Format universal yang </a:t>
            </a:r>
            <a:r>
              <a:rPr lang="en-US" dirty="0" err="1"/>
              <a:t>digunakan</a:t>
            </a:r>
            <a:r>
              <a:rPr lang="en-US" dirty="0"/>
              <a:t> oleh browser web dan </a:t>
            </a:r>
            <a:r>
              <a:rPr lang="en-US" dirty="0" err="1"/>
              <a:t>sebagian</a:t>
            </a:r>
            <a:r>
              <a:rPr lang="en-US" dirty="0"/>
              <a:t> </a:t>
            </a:r>
            <a:r>
              <a:rPr lang="en-US" dirty="0" err="1"/>
              <a:t>besar</a:t>
            </a:r>
            <a:r>
              <a:rPr lang="en-US" dirty="0"/>
              <a:t> e-Reader </a:t>
            </a:r>
            <a:r>
              <a:rPr lang="en-US" dirty="0" err="1"/>
              <a:t>lainnya</a:t>
            </a:r>
            <a:endParaRPr lang="en-US" dirty="0"/>
          </a:p>
          <a:p>
            <a:pPr lvl="1"/>
            <a:r>
              <a:rPr lang="en-US" dirty="0"/>
              <a:t>EPUB – </a:t>
            </a:r>
            <a:r>
              <a:rPr lang="en-US" dirty="0" err="1"/>
              <a:t>Pilihan</a:t>
            </a:r>
            <a:r>
              <a:rPr lang="en-US" dirty="0"/>
              <a:t> </a:t>
            </a:r>
            <a:r>
              <a:rPr lang="en-US" dirty="0" err="1"/>
              <a:t>ini</a:t>
            </a:r>
            <a:r>
              <a:rPr lang="en-US" dirty="0"/>
              <a:t> </a:t>
            </a:r>
            <a:r>
              <a:rPr lang="en-US" dirty="0" err="1"/>
              <a:t>digunakan</a:t>
            </a:r>
            <a:r>
              <a:rPr lang="en-US" dirty="0"/>
              <a:t> di </a:t>
            </a:r>
            <a:r>
              <a:rPr lang="en-US" dirty="0" err="1"/>
              <a:t>aplikasi</a:t>
            </a:r>
            <a:r>
              <a:rPr lang="en-US" dirty="0"/>
              <a:t> Barnes and Noble Nook, </a:t>
            </a:r>
            <a:r>
              <a:rPr lang="en-US" dirty="0" err="1"/>
              <a:t>aplikasi</a:t>
            </a:r>
            <a:r>
              <a:rPr lang="en-US" dirty="0"/>
              <a:t> Amazon Kindle, dan </a:t>
            </a:r>
            <a:r>
              <a:rPr lang="en-US" dirty="0" err="1"/>
              <a:t>sebagian</a:t>
            </a:r>
            <a:r>
              <a:rPr lang="en-US" dirty="0"/>
              <a:t> </a:t>
            </a:r>
            <a:r>
              <a:rPr lang="en-US" dirty="0" err="1"/>
              <a:t>besar</a:t>
            </a:r>
            <a:r>
              <a:rPr lang="en-US" dirty="0"/>
              <a:t> </a:t>
            </a:r>
            <a:r>
              <a:rPr lang="en-US" dirty="0" err="1"/>
              <a:t>aplikasi</a:t>
            </a:r>
            <a:r>
              <a:rPr lang="en-US" dirty="0"/>
              <a:t> e-reader </a:t>
            </a:r>
            <a:r>
              <a:rPr lang="en-US" dirty="0" err="1"/>
              <a:t>lainnya</a:t>
            </a:r>
            <a:endParaRPr lang="en-US" dirty="0"/>
          </a:p>
          <a:p>
            <a:pPr lvl="2"/>
            <a:r>
              <a:rPr lang="en-US" dirty="0"/>
              <a:t>File eBook EPUB </a:t>
            </a:r>
            <a:r>
              <a:rPr lang="en-US" dirty="0" err="1"/>
              <a:t>ukurannya</a:t>
            </a:r>
            <a:r>
              <a:rPr lang="en-US" dirty="0"/>
              <a:t> </a:t>
            </a:r>
            <a:r>
              <a:rPr lang="en-US" dirty="0" err="1"/>
              <a:t>jauh</a:t>
            </a:r>
            <a:r>
              <a:rPr lang="en-US" dirty="0"/>
              <a:t> </a:t>
            </a:r>
            <a:r>
              <a:rPr lang="en-US" dirty="0" err="1"/>
              <a:t>lebih</a:t>
            </a:r>
            <a:r>
              <a:rPr lang="en-US" dirty="0"/>
              <a:t> </a:t>
            </a:r>
            <a:r>
              <a:rPr lang="en-US" dirty="0" err="1"/>
              <a:t>kecil</a:t>
            </a:r>
            <a:endParaRPr lang="en-US" dirty="0"/>
          </a:p>
          <a:p>
            <a:pPr marL="0" indent="0">
              <a:buNone/>
            </a:pPr>
            <a:endParaRPr lang="en-US" dirty="0"/>
          </a:p>
          <a:p>
            <a:pPr marL="0" indent="0">
              <a:buNone/>
            </a:pPr>
            <a:r>
              <a:rPr lang="en-US" dirty="0"/>
              <a:t>Anda </a:t>
            </a:r>
            <a:r>
              <a:rPr lang="en-US" dirty="0" err="1"/>
              <a:t>hanya</a:t>
            </a:r>
            <a:r>
              <a:rPr lang="en-US" dirty="0"/>
              <a:t> </a:t>
            </a:r>
            <a:r>
              <a:rPr lang="en-US" dirty="0" err="1"/>
              <a:t>dapat</a:t>
            </a:r>
            <a:r>
              <a:rPr lang="en-US" dirty="0"/>
              <a:t> </a:t>
            </a:r>
            <a:r>
              <a:rPr lang="en-US" dirty="0" err="1"/>
              <a:t>memilih</a:t>
            </a:r>
            <a:r>
              <a:rPr lang="en-US" dirty="0"/>
              <a:t> salah </a:t>
            </a:r>
            <a:r>
              <a:rPr lang="en-US" dirty="0" err="1"/>
              <a:t>satu</a:t>
            </a:r>
            <a:r>
              <a:rPr lang="en-US" dirty="0"/>
              <a:t> </a:t>
            </a:r>
            <a:r>
              <a:rPr lang="en-US" dirty="0" err="1"/>
              <a:t>dari</a:t>
            </a:r>
            <a:r>
              <a:rPr lang="en-US" dirty="0"/>
              <a:t> yang </a:t>
            </a:r>
            <a:r>
              <a:rPr lang="en-US" dirty="0" err="1"/>
              <a:t>ini</a:t>
            </a:r>
            <a:r>
              <a:rPr lang="en-US" dirty="0"/>
              <a:t>. Jika Anda </a:t>
            </a:r>
            <a:r>
              <a:rPr lang="en-US" dirty="0" err="1"/>
              <a:t>ingin</a:t>
            </a:r>
            <a:r>
              <a:rPr lang="en-US" dirty="0"/>
              <a:t> </a:t>
            </a:r>
            <a:r>
              <a:rPr lang="en-US" dirty="0" err="1"/>
              <a:t>memiliki</a:t>
            </a:r>
            <a:r>
              <a:rPr lang="en-US" dirty="0"/>
              <a:t> </a:t>
            </a:r>
            <a:r>
              <a:rPr lang="en-US" dirty="0" err="1"/>
              <a:t>rencana</a:t>
            </a:r>
            <a:r>
              <a:rPr lang="en-US" dirty="0"/>
              <a:t> </a:t>
            </a:r>
            <a:r>
              <a:rPr lang="en-US" dirty="0" err="1"/>
              <a:t>membaca</a:t>
            </a:r>
            <a:r>
              <a:rPr lang="en-US" dirty="0"/>
              <a:t> </a:t>
            </a:r>
            <a:r>
              <a:rPr lang="en-US" dirty="0" err="1"/>
              <a:t>dalam</a:t>
            </a:r>
            <a:r>
              <a:rPr lang="en-US" dirty="0"/>
              <a:t> format lain (</a:t>
            </a:r>
            <a:r>
              <a:rPr lang="en-US" dirty="0" err="1"/>
              <a:t>seperti</a:t>
            </a:r>
            <a:r>
              <a:rPr lang="en-US" dirty="0"/>
              <a:t> txt, docx, mobi, </a:t>
            </a:r>
            <a:r>
              <a:rPr lang="en-US" dirty="0" err="1"/>
              <a:t>dll</a:t>
            </a:r>
            <a:r>
              <a:rPr lang="en-US" dirty="0"/>
              <a:t>.), </a:t>
            </a:r>
            <a:r>
              <a:rPr lang="en-US" dirty="0" err="1"/>
              <a:t>beri</a:t>
            </a:r>
            <a:r>
              <a:rPr lang="en-US" dirty="0"/>
              <a:t> </a:t>
            </a:r>
            <a:r>
              <a:rPr lang="en-US" dirty="0" err="1"/>
              <a:t>tahu</a:t>
            </a:r>
            <a:r>
              <a:rPr lang="en-US" dirty="0"/>
              <a:t> kami di </a:t>
            </a:r>
            <a:r>
              <a:rPr lang="en-US" dirty="0" err="1"/>
              <a:t>kotak</a:t>
            </a:r>
            <a:r>
              <a:rPr lang="en-US" dirty="0"/>
              <a:t> </a:t>
            </a:r>
            <a:r>
              <a:rPr lang="en-US" dirty="0" err="1"/>
              <a:t>teks</a:t>
            </a:r>
            <a:r>
              <a:rPr lang="en-US" dirty="0"/>
              <a:t> Masukkan </a:t>
            </a:r>
            <a:r>
              <a:rPr lang="en-US" dirty="0" err="1"/>
              <a:t>Permintaan</a:t>
            </a:r>
            <a:r>
              <a:rPr lang="en-US" dirty="0"/>
              <a:t> </a:t>
            </a:r>
            <a:r>
              <a:rPr lang="en-US" dirty="0" err="1"/>
              <a:t>Tambahan</a:t>
            </a:r>
            <a:r>
              <a:rPr lang="en-US" dirty="0"/>
              <a:t> di Sini dan kami </a:t>
            </a:r>
            <a:r>
              <a:rPr lang="en-US" dirty="0" err="1"/>
              <a:t>akan</a:t>
            </a:r>
            <a:r>
              <a:rPr lang="en-US" dirty="0"/>
              <a:t> </a:t>
            </a:r>
            <a:r>
              <a:rPr lang="en-US" dirty="0" err="1"/>
              <a:t>berusaha</a:t>
            </a:r>
            <a:r>
              <a:rPr lang="en-US" dirty="0"/>
              <a:t> </a:t>
            </a:r>
            <a:r>
              <a:rPr lang="en-US" dirty="0" err="1"/>
              <a:t>mengakomodasi</a:t>
            </a:r>
            <a:r>
              <a:rPr lang="en-US" dirty="0"/>
              <a:t>.</a:t>
            </a:r>
          </a:p>
        </p:txBody>
      </p:sp>
      <p:sp>
        <p:nvSpPr>
          <p:cNvPr id="11" name="Content Placeholder 2">
            <a:extLst>
              <a:ext uri="{FF2B5EF4-FFF2-40B4-BE49-F238E27FC236}">
                <a16:creationId xmlns:a16="http://schemas.microsoft.com/office/drawing/2014/main" id="{654D7C29-39C3-4D84-AD03-714B4C40B13D}"/>
              </a:ext>
            </a:extLst>
          </p:cNvPr>
          <p:cNvSpPr txBox="1">
            <a:spLocks/>
          </p:cNvSpPr>
          <p:nvPr/>
        </p:nvSpPr>
        <p:spPr>
          <a:xfrm>
            <a:off x="1987063" y="2406282"/>
            <a:ext cx="3049046" cy="530351"/>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Jika Anda </a:t>
            </a:r>
            <a:r>
              <a:rPr lang="en-US" dirty="0" err="1"/>
              <a:t>menyertakan</a:t>
            </a:r>
            <a:r>
              <a:rPr lang="en-US" dirty="0"/>
              <a:t> kitab </a:t>
            </a:r>
            <a:r>
              <a:rPr lang="en-US" dirty="0" err="1"/>
              <a:t>suci</a:t>
            </a:r>
            <a:r>
              <a:rPr lang="en-US" dirty="0"/>
              <a:t>, </a:t>
            </a:r>
            <a:r>
              <a:rPr lang="en-US" dirty="0" err="1"/>
              <a:t>pilih</a:t>
            </a:r>
            <a:r>
              <a:rPr lang="en-US" dirty="0"/>
              <a:t> </a:t>
            </a:r>
            <a:r>
              <a:rPr lang="en-US" dirty="0" err="1"/>
              <a:t>antara</a:t>
            </a:r>
            <a:r>
              <a:rPr lang="en-US" dirty="0"/>
              <a:t> PDF dan Epub</a:t>
            </a:r>
          </a:p>
        </p:txBody>
      </p:sp>
      <p:sp>
        <p:nvSpPr>
          <p:cNvPr id="12" name="Content Placeholder 2">
            <a:extLst>
              <a:ext uri="{FF2B5EF4-FFF2-40B4-BE49-F238E27FC236}">
                <a16:creationId xmlns:a16="http://schemas.microsoft.com/office/drawing/2014/main" id="{0BBF671E-C4BE-46DC-B769-EC5263E0F0DF}"/>
              </a:ext>
            </a:extLst>
          </p:cNvPr>
          <p:cNvSpPr txBox="1">
            <a:spLocks/>
          </p:cNvSpPr>
          <p:nvPr/>
        </p:nvSpPr>
        <p:spPr>
          <a:xfrm>
            <a:off x="5369169" y="2406283"/>
            <a:ext cx="6135443" cy="695953"/>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Jika </a:t>
            </a:r>
            <a:r>
              <a:rPr lang="en-US" dirty="0" err="1"/>
              <a:t>versi</a:t>
            </a:r>
            <a:r>
              <a:rPr lang="en-US" dirty="0"/>
              <a:t> Anda </a:t>
            </a:r>
            <a:r>
              <a:rPr lang="en-US" dirty="0" err="1"/>
              <a:t>dilindungi</a:t>
            </a:r>
            <a:r>
              <a:rPr lang="en-US" dirty="0"/>
              <a:t> </a:t>
            </a:r>
            <a:r>
              <a:rPr lang="en-US" dirty="0" err="1"/>
              <a:t>hak</a:t>
            </a:r>
            <a:r>
              <a:rPr lang="en-US" dirty="0"/>
              <a:t> </a:t>
            </a:r>
            <a:r>
              <a:rPr lang="en-US" dirty="0" err="1"/>
              <a:t>cipta</a:t>
            </a:r>
            <a:r>
              <a:rPr lang="en-US" dirty="0"/>
              <a:t> </a:t>
            </a:r>
            <a:r>
              <a:rPr lang="en-US" dirty="0" err="1"/>
              <a:t>atau</a:t>
            </a:r>
            <a:r>
              <a:rPr lang="en-US" dirty="0"/>
              <a:t> </a:t>
            </a:r>
            <a:r>
              <a:rPr lang="en-US" dirty="0" err="1"/>
              <a:t>jika</a:t>
            </a:r>
            <a:r>
              <a:rPr lang="en-US" dirty="0"/>
              <a:t> Anda </a:t>
            </a:r>
            <a:r>
              <a:rPr lang="en-US" dirty="0" err="1"/>
              <a:t>memilih</a:t>
            </a:r>
            <a:r>
              <a:rPr lang="en-US" dirty="0"/>
              <a:t> </a:t>
            </a:r>
            <a:r>
              <a:rPr lang="en-US" dirty="0" err="1"/>
              <a:t>panduan</a:t>
            </a:r>
            <a:r>
              <a:rPr lang="en-US" dirty="0"/>
              <a:t>, </a:t>
            </a:r>
            <a:r>
              <a:rPr lang="en-US" dirty="0" err="1"/>
              <a:t>pilihan</a:t>
            </a:r>
            <a:r>
              <a:rPr lang="en-US" dirty="0"/>
              <a:t> </a:t>
            </a:r>
            <a:r>
              <a:rPr lang="en-US" dirty="0" err="1"/>
              <a:t>ini</a:t>
            </a:r>
            <a:r>
              <a:rPr lang="en-US" dirty="0"/>
              <a:t> </a:t>
            </a:r>
            <a:r>
              <a:rPr lang="en-US" dirty="0" err="1"/>
              <a:t>akan</a:t>
            </a:r>
            <a:r>
              <a:rPr lang="en-US" dirty="0"/>
              <a:t> </a:t>
            </a:r>
            <a:r>
              <a:rPr lang="en-US" dirty="0" err="1"/>
              <a:t>dikunci</a:t>
            </a:r>
            <a:r>
              <a:rPr lang="en-US" dirty="0"/>
              <a:t> </a:t>
            </a:r>
            <a:r>
              <a:rPr lang="en-US" dirty="0" err="1"/>
              <a:t>dengan</a:t>
            </a:r>
            <a:r>
              <a:rPr lang="en-US" dirty="0"/>
              <a:t> PDF Chart </a:t>
            </a:r>
            <a:r>
              <a:rPr lang="en-US" dirty="0" err="1"/>
              <a:t>sebagai</a:t>
            </a:r>
            <a:r>
              <a:rPr lang="en-US" dirty="0"/>
              <a:t> default</a:t>
            </a:r>
          </a:p>
        </p:txBody>
      </p:sp>
      <p:pic>
        <p:nvPicPr>
          <p:cNvPr id="5" name="Picture 4">
            <a:extLst>
              <a:ext uri="{FF2B5EF4-FFF2-40B4-BE49-F238E27FC236}">
                <a16:creationId xmlns:a16="http://schemas.microsoft.com/office/drawing/2014/main" id="{D8C39FC0-915B-4BA6-9A79-0FDA901683C0}"/>
              </a:ext>
            </a:extLst>
          </p:cNvPr>
          <p:cNvPicPr>
            <a:picLocks noChangeAspect="1"/>
          </p:cNvPicPr>
          <p:nvPr/>
        </p:nvPicPr>
        <p:blipFill rotWithShape="1">
          <a:blip r:embed="rId2"/>
          <a:srcRect l="17632" t="30035" r="51569" b="48738"/>
          <a:stretch/>
        </p:blipFill>
        <p:spPr>
          <a:xfrm>
            <a:off x="1773052" y="947941"/>
            <a:ext cx="3754876" cy="1391055"/>
          </a:xfrm>
          <a:prstGeom prst="rect">
            <a:avLst/>
          </a:prstGeom>
        </p:spPr>
      </p:pic>
      <p:pic>
        <p:nvPicPr>
          <p:cNvPr id="9" name="Picture 8">
            <a:extLst>
              <a:ext uri="{FF2B5EF4-FFF2-40B4-BE49-F238E27FC236}">
                <a16:creationId xmlns:a16="http://schemas.microsoft.com/office/drawing/2014/main" id="{6255C5AA-784F-4FF6-93E2-0233D036EE3E}"/>
              </a:ext>
            </a:extLst>
          </p:cNvPr>
          <p:cNvPicPr>
            <a:picLocks noChangeAspect="1"/>
          </p:cNvPicPr>
          <p:nvPr/>
        </p:nvPicPr>
        <p:blipFill rotWithShape="1">
          <a:blip r:embed="rId3"/>
          <a:srcRect l="17394" t="49128" r="51170" b="40722"/>
          <a:stretch/>
        </p:blipFill>
        <p:spPr>
          <a:xfrm>
            <a:off x="5622587" y="1352143"/>
            <a:ext cx="5738124" cy="995771"/>
          </a:xfrm>
          <a:prstGeom prst="rect">
            <a:avLst/>
          </a:prstGeom>
        </p:spPr>
      </p:pic>
    </p:spTree>
    <p:extLst>
      <p:ext uri="{BB962C8B-B14F-4D97-AF65-F5344CB8AC3E}">
        <p14:creationId xmlns:p14="http://schemas.microsoft.com/office/powerpoint/2010/main" val="3486440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07BA-1D30-40CF-BC72-67A98422F5C4}"/>
              </a:ext>
            </a:extLst>
          </p:cNvPr>
          <p:cNvSpPr>
            <a:spLocks noGrp="1"/>
          </p:cNvSpPr>
          <p:nvPr>
            <p:ph type="title"/>
          </p:nvPr>
        </p:nvSpPr>
        <p:spPr>
          <a:xfrm>
            <a:off x="2592925" y="476057"/>
            <a:ext cx="8911687" cy="596605"/>
          </a:xfrm>
        </p:spPr>
        <p:txBody>
          <a:bodyPr>
            <a:normAutofit fontScale="90000"/>
          </a:bodyPr>
          <a:lstStyle/>
          <a:p>
            <a:r>
              <a:rPr lang="en-US" sz="2800" dirty="0"/>
              <a:t>Font </a:t>
            </a:r>
            <a:r>
              <a:rPr lang="en-US" sz="2800" dirty="0" err="1"/>
              <a:t>opsional</a:t>
            </a:r>
            <a:r>
              <a:rPr lang="en-US" sz="2800" dirty="0"/>
              <a:t> </a:t>
            </a:r>
            <a:r>
              <a:rPr lang="en-US" sz="2800" dirty="0" err="1"/>
              <a:t>untuk</a:t>
            </a:r>
            <a:r>
              <a:rPr lang="en-US" sz="2800" dirty="0"/>
              <a:t> </a:t>
            </a:r>
            <a:r>
              <a:rPr lang="en-US" sz="2800" dirty="0" err="1"/>
              <a:t>ayat-ayat</a:t>
            </a:r>
            <a:r>
              <a:rPr lang="en-US" sz="2800" dirty="0"/>
              <a:t> </a:t>
            </a:r>
            <a:r>
              <a:rPr lang="en-US" sz="2800" dirty="0" err="1"/>
              <a:t>tempat</a:t>
            </a:r>
            <a:r>
              <a:rPr lang="en-US" sz="2800" dirty="0"/>
              <a:t> </a:t>
            </a:r>
            <a:r>
              <a:rPr lang="en-US" sz="2800" dirty="0" err="1"/>
              <a:t>Yesus</a:t>
            </a:r>
            <a:r>
              <a:rPr lang="en-US" sz="2800" dirty="0"/>
              <a:t> </a:t>
            </a:r>
            <a:r>
              <a:rPr lang="en-US" sz="2800" dirty="0" err="1"/>
              <a:t>berbicara</a:t>
            </a:r>
            <a:endParaRPr lang="en-US" sz="2800" dirty="0"/>
          </a:p>
        </p:txBody>
      </p:sp>
      <p:sp>
        <p:nvSpPr>
          <p:cNvPr id="3" name="Content Placeholder 2">
            <a:extLst>
              <a:ext uri="{FF2B5EF4-FFF2-40B4-BE49-F238E27FC236}">
                <a16:creationId xmlns:a16="http://schemas.microsoft.com/office/drawing/2014/main" id="{D8AB1329-75F3-4D82-831E-48169A1364CC}"/>
              </a:ext>
            </a:extLst>
          </p:cNvPr>
          <p:cNvSpPr>
            <a:spLocks noGrp="1"/>
          </p:cNvSpPr>
          <p:nvPr>
            <p:ph idx="1"/>
          </p:nvPr>
        </p:nvSpPr>
        <p:spPr>
          <a:xfrm>
            <a:off x="2589212" y="4654063"/>
            <a:ext cx="8915400" cy="1931376"/>
          </a:xfrm>
        </p:spPr>
        <p:txBody>
          <a:bodyPr>
            <a:normAutofit/>
          </a:bodyPr>
          <a:lstStyle/>
          <a:p>
            <a:r>
              <a:rPr lang="en-US" dirty="0" err="1"/>
              <a:t>Seluruh</a:t>
            </a:r>
            <a:r>
              <a:rPr lang="en-US" dirty="0"/>
              <a:t> </a:t>
            </a:r>
            <a:r>
              <a:rPr lang="en-US" dirty="0" err="1"/>
              <a:t>ayat</a:t>
            </a:r>
            <a:r>
              <a:rPr lang="en-US" dirty="0"/>
              <a:t>, </a:t>
            </a:r>
            <a:r>
              <a:rPr lang="en-US" dirty="0" err="1"/>
              <a:t>tempat</a:t>
            </a:r>
            <a:r>
              <a:rPr lang="en-US" dirty="0"/>
              <a:t> </a:t>
            </a:r>
            <a:r>
              <a:rPr lang="en-US" dirty="0" err="1"/>
              <a:t>Yesus</a:t>
            </a:r>
            <a:r>
              <a:rPr lang="en-US" dirty="0"/>
              <a:t> </a:t>
            </a:r>
            <a:r>
              <a:rPr lang="en-US" dirty="0" err="1"/>
              <a:t>berbicara</a:t>
            </a:r>
            <a:r>
              <a:rPr lang="en-US" dirty="0"/>
              <a:t>, </a:t>
            </a:r>
            <a:r>
              <a:rPr lang="en-US" dirty="0" err="1"/>
              <a:t>bisa</a:t>
            </a:r>
            <a:r>
              <a:rPr lang="en-US" dirty="0"/>
              <a:t> </a:t>
            </a:r>
            <a:r>
              <a:rPr lang="en-US" dirty="0" err="1"/>
              <a:t>diopsional</a:t>
            </a:r>
            <a:r>
              <a:rPr lang="en-US" dirty="0"/>
              <a:t> </a:t>
            </a:r>
            <a:r>
              <a:rPr lang="en-US" dirty="0" err="1"/>
              <a:t>dengan</a:t>
            </a:r>
            <a:r>
              <a:rPr lang="en-US" dirty="0"/>
              <a:t> </a:t>
            </a:r>
            <a:r>
              <a:rPr lang="en-US" dirty="0" err="1"/>
              <a:t>huruf</a:t>
            </a:r>
            <a:r>
              <a:rPr lang="en-US" dirty="0"/>
              <a:t> </a:t>
            </a:r>
            <a:r>
              <a:rPr lang="en-US" dirty="0" err="1"/>
              <a:t>merah</a:t>
            </a:r>
            <a:r>
              <a:rPr lang="en-US" dirty="0"/>
              <a:t> </a:t>
            </a:r>
            <a:r>
              <a:rPr lang="en-US" dirty="0" err="1"/>
              <a:t>atau</a:t>
            </a:r>
            <a:r>
              <a:rPr lang="en-US" dirty="0"/>
              <a:t> </a:t>
            </a:r>
            <a:r>
              <a:rPr lang="en-US" dirty="0" err="1"/>
              <a:t>tebal</a:t>
            </a:r>
            <a:r>
              <a:rPr lang="en-US" dirty="0"/>
              <a:t> miring.</a:t>
            </a:r>
          </a:p>
          <a:p>
            <a:pPr lvl="1"/>
            <a:r>
              <a:rPr lang="en-US" dirty="0" err="1"/>
              <a:t>Lewati</a:t>
            </a:r>
            <a:r>
              <a:rPr lang="en-US" dirty="0"/>
              <a:t> </a:t>
            </a:r>
            <a:r>
              <a:rPr lang="en-US" dirty="0" err="1"/>
              <a:t>pilihan</a:t>
            </a:r>
            <a:r>
              <a:rPr lang="en-US" dirty="0"/>
              <a:t> </a:t>
            </a:r>
            <a:r>
              <a:rPr lang="en-US" dirty="0" err="1"/>
              <a:t>ini</a:t>
            </a:r>
            <a:r>
              <a:rPr lang="en-US" dirty="0"/>
              <a:t> </a:t>
            </a:r>
            <a:r>
              <a:rPr lang="en-US" dirty="0" err="1"/>
              <a:t>atau</a:t>
            </a:r>
            <a:r>
              <a:rPr lang="en-US" dirty="0"/>
              <a:t> </a:t>
            </a:r>
            <a:r>
              <a:rPr lang="en-US" dirty="0" err="1"/>
              <a:t>pilih</a:t>
            </a:r>
            <a:r>
              <a:rPr lang="en-US" dirty="0"/>
              <a:t> </a:t>
            </a:r>
            <a:r>
              <a:rPr lang="en-US" dirty="0" err="1"/>
              <a:t>Tidak</a:t>
            </a:r>
            <a:r>
              <a:rPr lang="en-US" dirty="0"/>
              <a:t> </a:t>
            </a:r>
            <a:r>
              <a:rPr lang="en-US" dirty="0" err="1"/>
              <a:t>untuk</a:t>
            </a:r>
            <a:r>
              <a:rPr lang="en-US" dirty="0"/>
              <a:t> </a:t>
            </a:r>
            <a:r>
              <a:rPr lang="en-US" dirty="0" err="1"/>
              <a:t>menggunakan</a:t>
            </a:r>
            <a:r>
              <a:rPr lang="en-US" dirty="0"/>
              <a:t> font default</a:t>
            </a:r>
          </a:p>
          <a:p>
            <a:r>
              <a:rPr lang="en-US" dirty="0" err="1"/>
              <a:t>Opsi</a:t>
            </a:r>
            <a:r>
              <a:rPr lang="en-US" dirty="0"/>
              <a:t> </a:t>
            </a:r>
            <a:r>
              <a:rPr lang="en-US" dirty="0" err="1"/>
              <a:t>ini</a:t>
            </a:r>
            <a:r>
              <a:rPr lang="en-US" dirty="0"/>
              <a:t> </a:t>
            </a:r>
            <a:r>
              <a:rPr lang="en-US" dirty="0" err="1"/>
              <a:t>hanya</a:t>
            </a:r>
            <a:r>
              <a:rPr lang="en-US" dirty="0"/>
              <a:t> </a:t>
            </a:r>
            <a:r>
              <a:rPr lang="en-US" dirty="0" err="1"/>
              <a:t>tersedia</a:t>
            </a:r>
            <a:r>
              <a:rPr lang="en-US" dirty="0"/>
              <a:t> </a:t>
            </a:r>
            <a:r>
              <a:rPr lang="en-US" dirty="0" err="1"/>
              <a:t>jika</a:t>
            </a:r>
            <a:r>
              <a:rPr lang="en-US" dirty="0"/>
              <a:t> Anda </a:t>
            </a:r>
            <a:r>
              <a:rPr lang="en-US" dirty="0" err="1"/>
              <a:t>Menyertakan</a:t>
            </a:r>
            <a:r>
              <a:rPr lang="en-US" dirty="0"/>
              <a:t> Kitab </a:t>
            </a:r>
            <a:r>
              <a:rPr lang="en-US" dirty="0" err="1"/>
              <a:t>Suci</a:t>
            </a:r>
            <a:endParaRPr lang="en-US" dirty="0"/>
          </a:p>
          <a:p>
            <a:r>
              <a:rPr lang="en-US" dirty="0"/>
              <a:t>Teks </a:t>
            </a:r>
            <a:r>
              <a:rPr lang="en-US" dirty="0" err="1"/>
              <a:t>referensi</a:t>
            </a:r>
            <a:r>
              <a:rPr lang="en-US" dirty="0"/>
              <a:t> </a:t>
            </a:r>
            <a:r>
              <a:rPr lang="en-US" dirty="0" err="1"/>
              <a:t>silang</a:t>
            </a:r>
            <a:r>
              <a:rPr lang="en-US" dirty="0"/>
              <a:t> </a:t>
            </a:r>
            <a:r>
              <a:rPr lang="en-US" dirty="0" err="1"/>
              <a:t>dikecualikan</a:t>
            </a:r>
            <a:r>
              <a:rPr lang="en-US" dirty="0"/>
              <a:t> </a:t>
            </a:r>
            <a:r>
              <a:rPr lang="en-US" dirty="0" err="1"/>
              <a:t>dari</a:t>
            </a:r>
            <a:r>
              <a:rPr lang="en-US" dirty="0"/>
              <a:t> font </a:t>
            </a:r>
            <a:r>
              <a:rPr lang="en-US" dirty="0" err="1"/>
              <a:t>opsional</a:t>
            </a:r>
            <a:endParaRPr lang="en-US" dirty="0"/>
          </a:p>
        </p:txBody>
      </p:sp>
      <p:pic>
        <p:nvPicPr>
          <p:cNvPr id="6" name="Picture 5">
            <a:extLst>
              <a:ext uri="{FF2B5EF4-FFF2-40B4-BE49-F238E27FC236}">
                <a16:creationId xmlns:a16="http://schemas.microsoft.com/office/drawing/2014/main" id="{435A09A8-3B1D-4576-89FA-A7B56C6E31EA}"/>
              </a:ext>
            </a:extLst>
          </p:cNvPr>
          <p:cNvPicPr>
            <a:picLocks noChangeAspect="1"/>
          </p:cNvPicPr>
          <p:nvPr/>
        </p:nvPicPr>
        <p:blipFill rotWithShape="1">
          <a:blip r:embed="rId2"/>
          <a:srcRect l="50000" t="29737" r="17899" b="48293"/>
          <a:stretch/>
        </p:blipFill>
        <p:spPr>
          <a:xfrm>
            <a:off x="2876145" y="1072661"/>
            <a:ext cx="7106404" cy="2614121"/>
          </a:xfrm>
          <a:prstGeom prst="rect">
            <a:avLst/>
          </a:prstGeom>
        </p:spPr>
      </p:pic>
    </p:spTree>
    <p:extLst>
      <p:ext uri="{BB962C8B-B14F-4D97-AF65-F5344CB8AC3E}">
        <p14:creationId xmlns:p14="http://schemas.microsoft.com/office/powerpoint/2010/main" val="647272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a:xfrm>
            <a:off x="2592925" y="397676"/>
            <a:ext cx="8911687" cy="1280890"/>
          </a:xfrm>
        </p:spPr>
        <p:txBody>
          <a:bodyPr>
            <a:normAutofit fontScale="90000"/>
          </a:bodyPr>
          <a:lstStyle/>
          <a:p>
            <a:r>
              <a:rPr lang="en-US" dirty="0" err="1"/>
              <a:t>Opsional</a:t>
            </a:r>
            <a:r>
              <a:rPr lang="en-US" dirty="0"/>
              <a:t>: </a:t>
            </a:r>
            <a:r>
              <a:rPr lang="en-US" dirty="0" err="1"/>
              <a:t>Pilih</a:t>
            </a:r>
            <a:r>
              <a:rPr lang="en-US" dirty="0"/>
              <a:t> </a:t>
            </a:r>
            <a:r>
              <a:rPr lang="en-US" dirty="0" err="1"/>
              <a:t>Tidak</a:t>
            </a:r>
            <a:r>
              <a:rPr lang="en-US" dirty="0"/>
              <a:t> </a:t>
            </a:r>
            <a:r>
              <a:rPr lang="en-US" dirty="0" err="1"/>
              <a:t>jika</a:t>
            </a:r>
            <a:r>
              <a:rPr lang="en-US" dirty="0"/>
              <a:t> Anda </a:t>
            </a:r>
            <a:r>
              <a:rPr lang="en-US" dirty="0" err="1"/>
              <a:t>ingin</a:t>
            </a:r>
            <a:r>
              <a:rPr lang="en-US" dirty="0"/>
              <a:t> </a:t>
            </a:r>
            <a:r>
              <a:rPr lang="en-US" dirty="0" err="1"/>
              <a:t>tidak</a:t>
            </a:r>
            <a:r>
              <a:rPr lang="en-US" dirty="0"/>
              <a:t> </a:t>
            </a:r>
            <a:r>
              <a:rPr lang="en-US" dirty="0" err="1"/>
              <a:t>menerima</a:t>
            </a:r>
            <a:r>
              <a:rPr lang="en-US" dirty="0"/>
              <a:t> email </a:t>
            </a:r>
            <a:r>
              <a:rPr lang="en-US" dirty="0" err="1"/>
              <a:t>dari</a:t>
            </a:r>
            <a:r>
              <a:rPr lang="en-US" dirty="0"/>
              <a:t> WBP di masa </a:t>
            </a:r>
            <a:r>
              <a:rPr lang="en-US" dirty="0" err="1"/>
              <a:t>depan</a:t>
            </a:r>
            <a:endParaRPr lang="en-US" dirty="0"/>
          </a:p>
        </p:txBody>
      </p:sp>
      <p:pic>
        <p:nvPicPr>
          <p:cNvPr id="4" name="Picture 3">
            <a:extLst>
              <a:ext uri="{FF2B5EF4-FFF2-40B4-BE49-F238E27FC236}">
                <a16:creationId xmlns:a16="http://schemas.microsoft.com/office/drawing/2014/main" id="{E339507C-122D-4E30-A2A0-722165AD1FE9}"/>
              </a:ext>
            </a:extLst>
          </p:cNvPr>
          <p:cNvPicPr>
            <a:picLocks noChangeAspect="1"/>
          </p:cNvPicPr>
          <p:nvPr/>
        </p:nvPicPr>
        <p:blipFill rotWithShape="1">
          <a:blip r:embed="rId2"/>
          <a:srcRect l="17314" t="29738" r="51410" b="50716"/>
          <a:stretch/>
        </p:blipFill>
        <p:spPr>
          <a:xfrm>
            <a:off x="2704290" y="1678566"/>
            <a:ext cx="7571286" cy="2543238"/>
          </a:xfrm>
          <a:prstGeom prst="rect">
            <a:avLst/>
          </a:prstGeom>
        </p:spPr>
      </p:pic>
    </p:spTree>
    <p:extLst>
      <p:ext uri="{BB962C8B-B14F-4D97-AF65-F5344CB8AC3E}">
        <p14:creationId xmlns:p14="http://schemas.microsoft.com/office/powerpoint/2010/main" val="3614477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p:txBody>
          <a:bodyPr>
            <a:normAutofit/>
          </a:bodyPr>
          <a:lstStyle/>
          <a:p>
            <a:r>
              <a:rPr lang="fi-FI" dirty="0"/>
              <a:t>Opsional: Masukkan permintaan tambahan di sini</a:t>
            </a:r>
            <a:endParaRPr lang="en-US" dirty="0"/>
          </a:p>
        </p:txBody>
      </p:sp>
      <p:sp>
        <p:nvSpPr>
          <p:cNvPr id="3" name="Content Placeholder 2">
            <a:extLst>
              <a:ext uri="{FF2B5EF4-FFF2-40B4-BE49-F238E27FC236}">
                <a16:creationId xmlns:a16="http://schemas.microsoft.com/office/drawing/2014/main" id="{7229D08F-88B2-409A-BB6D-99586ECD67F4}"/>
              </a:ext>
            </a:extLst>
          </p:cNvPr>
          <p:cNvSpPr>
            <a:spLocks noGrp="1"/>
          </p:cNvSpPr>
          <p:nvPr>
            <p:ph idx="1"/>
          </p:nvPr>
        </p:nvSpPr>
        <p:spPr>
          <a:xfrm>
            <a:off x="2589212" y="3428999"/>
            <a:ext cx="8915400" cy="2936631"/>
          </a:xfrm>
        </p:spPr>
        <p:txBody>
          <a:bodyPr>
            <a:normAutofit fontScale="92500" lnSpcReduction="10000"/>
          </a:bodyPr>
          <a:lstStyle/>
          <a:p>
            <a:r>
              <a:rPr lang="en-US" dirty="0"/>
              <a:t>Anda </a:t>
            </a:r>
            <a:r>
              <a:rPr lang="en-US" dirty="0" err="1"/>
              <a:t>dapat</a:t>
            </a:r>
            <a:r>
              <a:rPr lang="en-US" dirty="0"/>
              <a:t> </a:t>
            </a:r>
            <a:r>
              <a:rPr lang="en-US" dirty="0" err="1"/>
              <a:t>membuat</a:t>
            </a:r>
            <a:r>
              <a:rPr lang="en-US" dirty="0"/>
              <a:t> </a:t>
            </a:r>
            <a:r>
              <a:rPr lang="en-US" dirty="0" err="1"/>
              <a:t>permintaan</a:t>
            </a:r>
            <a:r>
              <a:rPr lang="en-US" dirty="0"/>
              <a:t> </a:t>
            </a:r>
            <a:r>
              <a:rPr lang="en-US" dirty="0" err="1"/>
              <a:t>tambahan</a:t>
            </a:r>
            <a:r>
              <a:rPr lang="en-US" dirty="0"/>
              <a:t> </a:t>
            </a:r>
            <a:r>
              <a:rPr lang="en-US" dirty="0" err="1"/>
              <a:t>apa</a:t>
            </a:r>
            <a:r>
              <a:rPr lang="en-US" dirty="0"/>
              <a:t> pun di </a:t>
            </a:r>
            <a:r>
              <a:rPr lang="en-US" dirty="0" err="1"/>
              <a:t>kotak</a:t>
            </a:r>
            <a:r>
              <a:rPr lang="en-US" dirty="0"/>
              <a:t> </a:t>
            </a:r>
            <a:r>
              <a:rPr lang="en-US" dirty="0" err="1"/>
              <a:t>teks</a:t>
            </a:r>
            <a:r>
              <a:rPr lang="en-US" dirty="0"/>
              <a:t> </a:t>
            </a:r>
            <a:r>
              <a:rPr lang="en-US" dirty="0" err="1"/>
              <a:t>bentuk</a:t>
            </a:r>
            <a:r>
              <a:rPr lang="en-US" dirty="0"/>
              <a:t> </a:t>
            </a:r>
            <a:r>
              <a:rPr lang="en-US" dirty="0" err="1"/>
              <a:t>bebas</a:t>
            </a:r>
            <a:r>
              <a:rPr lang="en-US" dirty="0"/>
              <a:t>.  </a:t>
            </a:r>
          </a:p>
          <a:p>
            <a:r>
              <a:rPr lang="en-US" dirty="0" err="1"/>
              <a:t>Misalnya</a:t>
            </a:r>
            <a:r>
              <a:rPr lang="en-US" dirty="0"/>
              <a:t>, Anda </a:t>
            </a:r>
            <a:r>
              <a:rPr lang="en-US" dirty="0" err="1"/>
              <a:t>mungkin</a:t>
            </a:r>
            <a:r>
              <a:rPr lang="en-US" dirty="0"/>
              <a:t> </a:t>
            </a:r>
            <a:r>
              <a:rPr lang="en-US" dirty="0" err="1"/>
              <a:t>ingin</a:t>
            </a:r>
            <a:r>
              <a:rPr lang="en-US" dirty="0"/>
              <a:t> </a:t>
            </a:r>
            <a:r>
              <a:rPr lang="en-US" dirty="0" err="1"/>
              <a:t>rencana</a:t>
            </a:r>
            <a:r>
              <a:rPr lang="en-US" dirty="0"/>
              <a:t> </a:t>
            </a:r>
            <a:r>
              <a:rPr lang="en-US" dirty="0" err="1"/>
              <a:t>membaca</a:t>
            </a:r>
            <a:r>
              <a:rPr lang="en-US" dirty="0"/>
              <a:t> </a:t>
            </a:r>
            <a:r>
              <a:rPr lang="en-US" dirty="0" err="1"/>
              <a:t>dalam</a:t>
            </a:r>
            <a:r>
              <a:rPr lang="en-US" dirty="0"/>
              <a:t> </a:t>
            </a:r>
            <a:r>
              <a:rPr lang="en-US" dirty="0" err="1"/>
              <a:t>berbagai</a:t>
            </a:r>
            <a:r>
              <a:rPr lang="en-US" dirty="0"/>
              <a:t> format </a:t>
            </a:r>
            <a:r>
              <a:rPr lang="en-US" dirty="0" err="1"/>
              <a:t>atau</a:t>
            </a:r>
            <a:r>
              <a:rPr lang="en-US" dirty="0"/>
              <a:t> format </a:t>
            </a:r>
            <a:r>
              <a:rPr lang="en-US" dirty="0" err="1"/>
              <a:t>berbeda</a:t>
            </a:r>
            <a:r>
              <a:rPr lang="en-US" dirty="0"/>
              <a:t> </a:t>
            </a:r>
            <a:r>
              <a:rPr lang="en-US" dirty="0" err="1"/>
              <a:t>dari</a:t>
            </a:r>
            <a:r>
              <a:rPr lang="en-US" dirty="0"/>
              <a:t> yang </a:t>
            </a:r>
            <a:r>
              <a:rPr lang="en-US" dirty="0" err="1"/>
              <a:t>tercantum</a:t>
            </a:r>
            <a:r>
              <a:rPr lang="en-US" dirty="0"/>
              <a:t>. Kami </a:t>
            </a:r>
            <a:r>
              <a:rPr lang="en-US" dirty="0" err="1"/>
              <a:t>akan</a:t>
            </a:r>
            <a:r>
              <a:rPr lang="en-US" dirty="0"/>
              <a:t> </a:t>
            </a:r>
            <a:r>
              <a:rPr lang="en-US" dirty="0" err="1"/>
              <a:t>memenuhi</a:t>
            </a:r>
            <a:r>
              <a:rPr lang="en-US" dirty="0"/>
              <a:t> </a:t>
            </a:r>
            <a:r>
              <a:rPr lang="en-US" dirty="0" err="1"/>
              <a:t>permintaan</a:t>
            </a:r>
            <a:r>
              <a:rPr lang="en-US" dirty="0"/>
              <a:t> </a:t>
            </a:r>
            <a:r>
              <a:rPr lang="en-US" dirty="0" err="1"/>
              <a:t>apa</a:t>
            </a:r>
            <a:r>
              <a:rPr lang="en-US" dirty="0"/>
              <a:t> pun </a:t>
            </a:r>
            <a:r>
              <a:rPr lang="en-US" dirty="0" err="1"/>
              <a:t>jika</a:t>
            </a:r>
            <a:r>
              <a:rPr lang="en-US" dirty="0"/>
              <a:t> </a:t>
            </a:r>
            <a:r>
              <a:rPr lang="en-US" dirty="0" err="1"/>
              <a:t>memungkinkan</a:t>
            </a:r>
            <a:r>
              <a:rPr lang="en-US" dirty="0"/>
              <a:t>. </a:t>
            </a:r>
          </a:p>
          <a:p>
            <a:r>
              <a:rPr lang="en-US" dirty="0"/>
              <a:t>Anda </a:t>
            </a:r>
            <a:r>
              <a:rPr lang="en-US" dirty="0" err="1"/>
              <a:t>mungkin</a:t>
            </a:r>
            <a:r>
              <a:rPr lang="en-US" dirty="0"/>
              <a:t> </a:t>
            </a:r>
            <a:r>
              <a:rPr lang="en-US" dirty="0" err="1"/>
              <a:t>ingin</a:t>
            </a:r>
            <a:r>
              <a:rPr lang="en-US" dirty="0"/>
              <a:t> </a:t>
            </a:r>
            <a:r>
              <a:rPr lang="en-US" dirty="0" err="1"/>
              <a:t>mencampur</a:t>
            </a:r>
            <a:r>
              <a:rPr lang="en-US" dirty="0"/>
              <a:t> dan </a:t>
            </a:r>
            <a:r>
              <a:rPr lang="en-US" dirty="0" err="1"/>
              <a:t>menombinkan</a:t>
            </a:r>
            <a:r>
              <a:rPr lang="en-US" dirty="0"/>
              <a:t>. </a:t>
            </a:r>
            <a:r>
              <a:rPr lang="en-US" dirty="0" err="1"/>
              <a:t>Pilih</a:t>
            </a:r>
            <a:r>
              <a:rPr lang="en-US" dirty="0"/>
              <a:t> </a:t>
            </a:r>
            <a:r>
              <a:rPr lang="en-US" dirty="0" err="1"/>
              <a:t>Perjanjian</a:t>
            </a:r>
            <a:r>
              <a:rPr lang="en-US" dirty="0"/>
              <a:t> Lama </a:t>
            </a:r>
            <a:r>
              <a:rPr lang="en-US" dirty="0" err="1"/>
              <a:t>dari</a:t>
            </a:r>
            <a:r>
              <a:rPr lang="en-US" dirty="0"/>
              <a:t> </a:t>
            </a:r>
            <a:r>
              <a:rPr lang="en-US" dirty="0" err="1"/>
              <a:t>satu</a:t>
            </a:r>
            <a:r>
              <a:rPr lang="en-US" dirty="0"/>
              <a:t> </a:t>
            </a:r>
            <a:r>
              <a:rPr lang="en-US" dirty="0" err="1"/>
              <a:t>versi</a:t>
            </a:r>
            <a:r>
              <a:rPr lang="en-US" dirty="0"/>
              <a:t> dan </a:t>
            </a:r>
            <a:r>
              <a:rPr lang="en-US" dirty="0" err="1"/>
              <a:t>Perjanjian</a:t>
            </a:r>
            <a:r>
              <a:rPr lang="en-US" dirty="0"/>
              <a:t> </a:t>
            </a:r>
            <a:r>
              <a:rPr lang="en-US" dirty="0" err="1"/>
              <a:t>Baru</a:t>
            </a:r>
            <a:r>
              <a:rPr lang="en-US" dirty="0"/>
              <a:t> </a:t>
            </a:r>
            <a:r>
              <a:rPr lang="en-US" dirty="0" err="1"/>
              <a:t>dari</a:t>
            </a:r>
            <a:r>
              <a:rPr lang="en-US" dirty="0"/>
              <a:t> </a:t>
            </a:r>
            <a:r>
              <a:rPr lang="en-US" dirty="0" err="1"/>
              <a:t>versi</a:t>
            </a:r>
            <a:r>
              <a:rPr lang="en-US" dirty="0"/>
              <a:t> lain </a:t>
            </a:r>
            <a:r>
              <a:rPr lang="en-US" dirty="0" err="1"/>
              <a:t>misalnya</a:t>
            </a:r>
            <a:r>
              <a:rPr lang="en-US" dirty="0"/>
              <a:t>.</a:t>
            </a:r>
          </a:p>
          <a:p>
            <a:pPr lvl="1"/>
            <a:r>
              <a:rPr lang="en-US" dirty="0"/>
              <a:t>Hal </a:t>
            </a:r>
            <a:r>
              <a:rPr lang="en-US" dirty="0" err="1"/>
              <a:t>ini</a:t>
            </a:r>
            <a:r>
              <a:rPr lang="en-US" dirty="0"/>
              <a:t> </a:t>
            </a:r>
            <a:r>
              <a:rPr lang="en-US" dirty="0" err="1"/>
              <a:t>dapat</a:t>
            </a:r>
            <a:r>
              <a:rPr lang="en-US" dirty="0"/>
              <a:t> </a:t>
            </a:r>
            <a:r>
              <a:rPr lang="en-US" dirty="0" err="1"/>
              <a:t>dilakukan</a:t>
            </a:r>
            <a:r>
              <a:rPr lang="en-US" dirty="0"/>
              <a:t> </a:t>
            </a:r>
            <a:r>
              <a:rPr lang="en-US" dirty="0" err="1"/>
              <a:t>melalui</a:t>
            </a:r>
            <a:r>
              <a:rPr lang="en-US" dirty="0"/>
              <a:t> </a:t>
            </a:r>
            <a:r>
              <a:rPr lang="en-US" dirty="0" err="1"/>
              <a:t>permintaan</a:t>
            </a:r>
            <a:r>
              <a:rPr lang="en-US" dirty="0"/>
              <a:t> </a:t>
            </a:r>
            <a:r>
              <a:rPr lang="en-US" dirty="0" err="1"/>
              <a:t>tambahan</a:t>
            </a:r>
            <a:r>
              <a:rPr lang="en-US" dirty="0"/>
              <a:t> </a:t>
            </a:r>
            <a:r>
              <a:rPr lang="en-US" dirty="0" err="1"/>
              <a:t>atau</a:t>
            </a:r>
            <a:r>
              <a:rPr lang="en-US" dirty="0"/>
              <a:t> </a:t>
            </a:r>
            <a:r>
              <a:rPr lang="en-US" dirty="0" err="1"/>
              <a:t>kirimkan</a:t>
            </a:r>
            <a:r>
              <a:rPr lang="en-US" dirty="0"/>
              <a:t> </a:t>
            </a:r>
            <a:r>
              <a:rPr lang="en-US" dirty="0" err="1"/>
              <a:t>pesan</a:t>
            </a:r>
            <a:r>
              <a:rPr lang="en-US" dirty="0"/>
              <a:t> </a:t>
            </a:r>
            <a:r>
              <a:rPr lang="en-US" dirty="0" err="1"/>
              <a:t>dari</a:t>
            </a:r>
            <a:r>
              <a:rPr lang="en-US" dirty="0"/>
              <a:t> </a:t>
            </a:r>
            <a:r>
              <a:rPr lang="en-US" dirty="0" err="1"/>
              <a:t>halaman</a:t>
            </a:r>
            <a:r>
              <a:rPr lang="en-US" dirty="0"/>
              <a:t> </a:t>
            </a:r>
            <a:r>
              <a:rPr lang="en-US" dirty="0" err="1"/>
              <a:t>Kontak</a:t>
            </a:r>
            <a:r>
              <a:rPr lang="en-US" dirty="0"/>
              <a:t> kami</a:t>
            </a:r>
          </a:p>
          <a:p>
            <a:pPr lvl="1"/>
            <a:r>
              <a:rPr lang="en-US" dirty="0" err="1"/>
              <a:t>Jenis</a:t>
            </a:r>
            <a:r>
              <a:rPr lang="en-US" dirty="0"/>
              <a:t> </a:t>
            </a:r>
            <a:r>
              <a:rPr lang="en-US" dirty="0" err="1"/>
              <a:t>permintaan</a:t>
            </a:r>
            <a:r>
              <a:rPr lang="en-US" dirty="0"/>
              <a:t> </a:t>
            </a:r>
            <a:r>
              <a:rPr lang="en-US" dirty="0" err="1"/>
              <a:t>ini</a:t>
            </a:r>
            <a:r>
              <a:rPr lang="en-US" dirty="0"/>
              <a:t> </a:t>
            </a:r>
            <a:r>
              <a:rPr lang="en-US" dirty="0" err="1"/>
              <a:t>akan</a:t>
            </a:r>
            <a:r>
              <a:rPr lang="en-US" dirty="0"/>
              <a:t> </a:t>
            </a:r>
            <a:r>
              <a:rPr lang="en-US" dirty="0" err="1"/>
              <a:t>memakan</a:t>
            </a:r>
            <a:r>
              <a:rPr lang="en-US" dirty="0"/>
              <a:t> </a:t>
            </a:r>
            <a:r>
              <a:rPr lang="en-US" dirty="0" err="1"/>
              <a:t>waktu</a:t>
            </a:r>
            <a:r>
              <a:rPr lang="en-US" dirty="0"/>
              <a:t> </a:t>
            </a:r>
            <a:r>
              <a:rPr lang="en-US" dirty="0" err="1"/>
              <a:t>lebih</a:t>
            </a:r>
            <a:r>
              <a:rPr lang="en-US" dirty="0"/>
              <a:t> lama </a:t>
            </a:r>
            <a:r>
              <a:rPr lang="en-US" dirty="0" err="1"/>
              <a:t>untuk</a:t>
            </a:r>
            <a:r>
              <a:rPr lang="en-US" dirty="0"/>
              <a:t> </a:t>
            </a:r>
            <a:r>
              <a:rPr lang="en-US" dirty="0" err="1"/>
              <a:t>diproses</a:t>
            </a:r>
            <a:r>
              <a:rPr lang="en-US" dirty="0"/>
              <a:t> </a:t>
            </a:r>
            <a:r>
              <a:rPr lang="en-US" dirty="0" err="1"/>
              <a:t>dari</a:t>
            </a:r>
            <a:r>
              <a:rPr lang="en-US" dirty="0"/>
              <a:t> </a:t>
            </a:r>
            <a:r>
              <a:rPr lang="en-US" dirty="0" err="1"/>
              <a:t>pihak</a:t>
            </a:r>
            <a:r>
              <a:rPr lang="en-US" dirty="0"/>
              <a:t> kami </a:t>
            </a:r>
          </a:p>
        </p:txBody>
      </p:sp>
      <p:pic>
        <p:nvPicPr>
          <p:cNvPr id="5" name="Picture 4">
            <a:extLst>
              <a:ext uri="{FF2B5EF4-FFF2-40B4-BE49-F238E27FC236}">
                <a16:creationId xmlns:a16="http://schemas.microsoft.com/office/drawing/2014/main" id="{92FEB61C-C836-4F27-B09D-36CF5A09B639}"/>
              </a:ext>
            </a:extLst>
          </p:cNvPr>
          <p:cNvPicPr>
            <a:picLocks noChangeAspect="1"/>
          </p:cNvPicPr>
          <p:nvPr/>
        </p:nvPicPr>
        <p:blipFill rotWithShape="1">
          <a:blip r:embed="rId2"/>
          <a:srcRect l="50000" t="29144" r="18218" b="58684"/>
          <a:stretch/>
        </p:blipFill>
        <p:spPr>
          <a:xfrm>
            <a:off x="2866417" y="1866087"/>
            <a:ext cx="7403167" cy="1523999"/>
          </a:xfrm>
          <a:prstGeom prst="rect">
            <a:avLst/>
          </a:prstGeom>
        </p:spPr>
      </p:pic>
    </p:spTree>
    <p:extLst>
      <p:ext uri="{BB962C8B-B14F-4D97-AF65-F5344CB8AC3E}">
        <p14:creationId xmlns:p14="http://schemas.microsoft.com/office/powerpoint/2010/main" val="7181543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p:txBody>
          <a:bodyPr>
            <a:normAutofit fontScale="90000"/>
          </a:bodyPr>
          <a:lstStyle/>
          <a:p>
            <a:r>
              <a:rPr lang="en-US" sz="2700" dirty="0" err="1"/>
              <a:t>Silakan</a:t>
            </a:r>
            <a:r>
              <a:rPr lang="en-US" sz="2700" dirty="0"/>
              <a:t> </a:t>
            </a:r>
            <a:r>
              <a:rPr lang="en-US" sz="2700" dirty="0" err="1"/>
              <a:t>beri</a:t>
            </a:r>
            <a:r>
              <a:rPr lang="en-US" sz="2700" dirty="0"/>
              <a:t> </a:t>
            </a:r>
            <a:r>
              <a:rPr lang="en-US" sz="2700" dirty="0" err="1"/>
              <a:t>tahu</a:t>
            </a:r>
            <a:r>
              <a:rPr lang="en-US" sz="2700" dirty="0"/>
              <a:t> kami </a:t>
            </a:r>
            <a:r>
              <a:rPr lang="en-US" sz="2700" dirty="0" err="1"/>
              <a:t>bagaimana</a:t>
            </a:r>
            <a:r>
              <a:rPr lang="en-US" sz="2700" dirty="0"/>
              <a:t> Anda </a:t>
            </a:r>
            <a:r>
              <a:rPr lang="en-US" sz="2700" dirty="0" err="1"/>
              <a:t>mendengar</a:t>
            </a:r>
            <a:r>
              <a:rPr lang="en-US" sz="2700" dirty="0"/>
              <a:t> </a:t>
            </a:r>
            <a:r>
              <a:rPr lang="en-US" sz="2700" dirty="0" err="1"/>
              <a:t>tentang</a:t>
            </a:r>
            <a:r>
              <a:rPr lang="en-US" sz="2700" dirty="0"/>
              <a:t> kami dan </a:t>
            </a:r>
            <a:r>
              <a:rPr lang="en-US" sz="2700" dirty="0" err="1"/>
              <a:t>apakah</a:t>
            </a:r>
            <a:r>
              <a:rPr lang="en-US" sz="2700" dirty="0"/>
              <a:t> </a:t>
            </a:r>
            <a:r>
              <a:rPr lang="en-US" sz="2700" dirty="0" err="1"/>
              <a:t>ini</a:t>
            </a:r>
            <a:r>
              <a:rPr lang="en-US" sz="2700" dirty="0"/>
              <a:t> </a:t>
            </a:r>
            <a:r>
              <a:rPr lang="en-US" sz="2700" dirty="0" err="1"/>
              <a:t>pertama</a:t>
            </a:r>
            <a:r>
              <a:rPr lang="en-US" sz="2700" dirty="0"/>
              <a:t> </a:t>
            </a:r>
            <a:r>
              <a:rPr lang="en-US" sz="2700" dirty="0" err="1"/>
              <a:t>kalinya</a:t>
            </a:r>
            <a:r>
              <a:rPr lang="en-US" sz="2700" dirty="0"/>
              <a:t> Anda </a:t>
            </a:r>
            <a:r>
              <a:rPr lang="en-US" sz="2700" dirty="0" err="1"/>
              <a:t>membaca</a:t>
            </a:r>
            <a:r>
              <a:rPr lang="en-US" sz="2700" dirty="0"/>
              <a:t> </a:t>
            </a:r>
            <a:r>
              <a:rPr lang="en-US" sz="2700" dirty="0" err="1"/>
              <a:t>Alkitab</a:t>
            </a:r>
            <a:endParaRPr lang="en-US" dirty="0"/>
          </a:p>
        </p:txBody>
      </p:sp>
      <p:sp>
        <p:nvSpPr>
          <p:cNvPr id="6" name="Title 1">
            <a:extLst>
              <a:ext uri="{FF2B5EF4-FFF2-40B4-BE49-F238E27FC236}">
                <a16:creationId xmlns:a16="http://schemas.microsoft.com/office/drawing/2014/main" id="{B8B69355-4E31-49F1-AF28-5C2CA582F990}"/>
              </a:ext>
            </a:extLst>
          </p:cNvPr>
          <p:cNvSpPr txBox="1">
            <a:spLocks/>
          </p:cNvSpPr>
          <p:nvPr/>
        </p:nvSpPr>
        <p:spPr>
          <a:xfrm>
            <a:off x="2592925" y="5217882"/>
            <a:ext cx="8911687" cy="547192"/>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err="1"/>
              <a:t>Informasi</a:t>
            </a:r>
            <a:r>
              <a:rPr lang="en-US" sz="2000" dirty="0"/>
              <a:t> </a:t>
            </a:r>
            <a:r>
              <a:rPr lang="en-US" sz="2000" dirty="0" err="1"/>
              <a:t>ini</a:t>
            </a:r>
            <a:r>
              <a:rPr lang="en-US" sz="2000" dirty="0"/>
              <a:t> </a:t>
            </a:r>
            <a:r>
              <a:rPr lang="en-US" sz="2000" dirty="0" err="1"/>
              <a:t>akan</a:t>
            </a:r>
            <a:r>
              <a:rPr lang="en-US" sz="2000" dirty="0"/>
              <a:t> </a:t>
            </a:r>
            <a:r>
              <a:rPr lang="en-US" sz="2000" dirty="0" err="1"/>
              <a:t>membantu</a:t>
            </a:r>
            <a:r>
              <a:rPr lang="en-US" sz="2000" dirty="0"/>
              <a:t> kami </a:t>
            </a:r>
            <a:r>
              <a:rPr lang="en-US" sz="2000" dirty="0" err="1"/>
              <a:t>menjangkau</a:t>
            </a:r>
            <a:r>
              <a:rPr lang="en-US" sz="2000" dirty="0"/>
              <a:t> </a:t>
            </a:r>
            <a:r>
              <a:rPr lang="en-US" sz="2000" dirty="0" err="1"/>
              <a:t>sebanyak</a:t>
            </a:r>
            <a:r>
              <a:rPr lang="en-US" sz="2000" dirty="0"/>
              <a:t> </a:t>
            </a:r>
            <a:r>
              <a:rPr lang="en-US" sz="2000" dirty="0" err="1"/>
              <a:t>mungkin</a:t>
            </a:r>
            <a:r>
              <a:rPr lang="en-US" sz="2000" dirty="0"/>
              <a:t> orang</a:t>
            </a:r>
          </a:p>
        </p:txBody>
      </p:sp>
      <p:pic>
        <p:nvPicPr>
          <p:cNvPr id="5" name="Picture 4">
            <a:extLst>
              <a:ext uri="{FF2B5EF4-FFF2-40B4-BE49-F238E27FC236}">
                <a16:creationId xmlns:a16="http://schemas.microsoft.com/office/drawing/2014/main" id="{24733AFE-E233-4291-AC58-DF24061B55F9}"/>
              </a:ext>
            </a:extLst>
          </p:cNvPr>
          <p:cNvPicPr>
            <a:picLocks noChangeAspect="1"/>
          </p:cNvPicPr>
          <p:nvPr/>
        </p:nvPicPr>
        <p:blipFill rotWithShape="1">
          <a:blip r:embed="rId2"/>
          <a:srcRect l="17155" t="39683" r="43271" b="40771"/>
          <a:stretch/>
        </p:blipFill>
        <p:spPr>
          <a:xfrm>
            <a:off x="2592925" y="2019229"/>
            <a:ext cx="8003623" cy="2124753"/>
          </a:xfrm>
          <a:prstGeom prst="rect">
            <a:avLst/>
          </a:prstGeom>
        </p:spPr>
      </p:pic>
    </p:spTree>
    <p:extLst>
      <p:ext uri="{BB962C8B-B14F-4D97-AF65-F5344CB8AC3E}">
        <p14:creationId xmlns:p14="http://schemas.microsoft.com/office/powerpoint/2010/main" val="2774123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4373-952F-4980-9296-58E0B1BA07FC}"/>
              </a:ext>
            </a:extLst>
          </p:cNvPr>
          <p:cNvSpPr>
            <a:spLocks noGrp="1"/>
          </p:cNvSpPr>
          <p:nvPr>
            <p:ph type="title"/>
          </p:nvPr>
        </p:nvSpPr>
        <p:spPr>
          <a:xfrm>
            <a:off x="2592925" y="624110"/>
            <a:ext cx="8911687" cy="677152"/>
          </a:xfrm>
        </p:spPr>
        <p:txBody>
          <a:bodyPr/>
          <a:lstStyle/>
          <a:p>
            <a:r>
              <a:rPr lang="en-US" dirty="0" err="1"/>
              <a:t>Klik</a:t>
            </a:r>
            <a:r>
              <a:rPr lang="en-US" dirty="0"/>
              <a:t> </a:t>
            </a:r>
            <a:r>
              <a:rPr lang="en-US" dirty="0" err="1"/>
              <a:t>Kirim</a:t>
            </a:r>
            <a:endParaRPr lang="en-US" dirty="0"/>
          </a:p>
        </p:txBody>
      </p:sp>
      <p:sp>
        <p:nvSpPr>
          <p:cNvPr id="3" name="Content Placeholder 2">
            <a:extLst>
              <a:ext uri="{FF2B5EF4-FFF2-40B4-BE49-F238E27FC236}">
                <a16:creationId xmlns:a16="http://schemas.microsoft.com/office/drawing/2014/main" id="{953A06D4-FD81-4D20-B925-1E672A716CED}"/>
              </a:ext>
            </a:extLst>
          </p:cNvPr>
          <p:cNvSpPr>
            <a:spLocks noGrp="1"/>
          </p:cNvSpPr>
          <p:nvPr>
            <p:ph idx="1"/>
          </p:nvPr>
        </p:nvSpPr>
        <p:spPr>
          <a:xfrm>
            <a:off x="2589212" y="2812868"/>
            <a:ext cx="8915400" cy="1412967"/>
          </a:xfrm>
        </p:spPr>
        <p:txBody>
          <a:bodyPr>
            <a:normAutofit/>
          </a:bodyPr>
          <a:lstStyle/>
          <a:p>
            <a:r>
              <a:rPr lang="en-US" dirty="0"/>
              <a:t>Jika Anda </a:t>
            </a:r>
            <a:r>
              <a:rPr lang="en-US" dirty="0" err="1"/>
              <a:t>telah</a:t>
            </a:r>
            <a:r>
              <a:rPr lang="en-US" dirty="0"/>
              <a:t> </a:t>
            </a:r>
            <a:r>
              <a:rPr lang="en-US" dirty="0" err="1"/>
              <a:t>mengisi</a:t>
            </a:r>
            <a:r>
              <a:rPr lang="en-US" dirty="0"/>
              <a:t> </a:t>
            </a:r>
            <a:r>
              <a:rPr lang="en-US" dirty="0" err="1"/>
              <a:t>formulir</a:t>
            </a:r>
            <a:r>
              <a:rPr lang="en-US" dirty="0"/>
              <a:t> </a:t>
            </a:r>
            <a:r>
              <a:rPr lang="en-US" dirty="0" err="1"/>
              <a:t>sepenuhnya</a:t>
            </a:r>
            <a:r>
              <a:rPr lang="en-US" dirty="0"/>
              <a:t> </a:t>
            </a:r>
            <a:r>
              <a:rPr lang="en-US" dirty="0" err="1"/>
              <a:t>tanpa</a:t>
            </a:r>
            <a:r>
              <a:rPr lang="en-US" dirty="0"/>
              <a:t> </a:t>
            </a:r>
            <a:r>
              <a:rPr lang="en-US" dirty="0" err="1"/>
              <a:t>melewatkan</a:t>
            </a:r>
            <a:r>
              <a:rPr lang="en-US" dirty="0"/>
              <a:t> </a:t>
            </a:r>
            <a:r>
              <a:rPr lang="en-US" dirty="0" err="1"/>
              <a:t>seleksi</a:t>
            </a:r>
            <a:r>
              <a:rPr lang="en-US" dirty="0"/>
              <a:t> </a:t>
            </a:r>
            <a:r>
              <a:rPr lang="en-US" dirty="0" err="1"/>
              <a:t>wajib</a:t>
            </a:r>
            <a:r>
              <a:rPr lang="en-US" dirty="0"/>
              <a:t>, Anda </a:t>
            </a:r>
            <a:r>
              <a:rPr lang="en-US" dirty="0" err="1"/>
              <a:t>akan</a:t>
            </a:r>
            <a:r>
              <a:rPr lang="en-US" dirty="0"/>
              <a:t> </a:t>
            </a:r>
            <a:r>
              <a:rPr lang="en-US" dirty="0" err="1"/>
              <a:t>diarahkan</a:t>
            </a:r>
            <a:r>
              <a:rPr lang="en-US" dirty="0"/>
              <a:t> </a:t>
            </a:r>
            <a:r>
              <a:rPr lang="en-US" dirty="0" err="1"/>
              <a:t>ke</a:t>
            </a:r>
            <a:r>
              <a:rPr lang="en-US" dirty="0"/>
              <a:t> </a:t>
            </a:r>
            <a:r>
              <a:rPr lang="en-US" dirty="0" err="1"/>
              <a:t>halaman</a:t>
            </a:r>
            <a:r>
              <a:rPr lang="en-US" dirty="0"/>
              <a:t> </a:t>
            </a:r>
            <a:r>
              <a:rPr lang="en-US" dirty="0" err="1"/>
              <a:t>konfirmasi</a:t>
            </a:r>
            <a:endParaRPr lang="en-US" dirty="0"/>
          </a:p>
          <a:p>
            <a:r>
              <a:rPr lang="en-US" dirty="0"/>
              <a:t>Jika Anda </a:t>
            </a:r>
            <a:r>
              <a:rPr lang="en-US" dirty="0" err="1"/>
              <a:t>melewatkan</a:t>
            </a:r>
            <a:r>
              <a:rPr lang="en-US" dirty="0"/>
              <a:t> </a:t>
            </a:r>
            <a:r>
              <a:rPr lang="en-US" dirty="0" err="1"/>
              <a:t>seleksi</a:t>
            </a:r>
            <a:r>
              <a:rPr lang="en-US" dirty="0"/>
              <a:t>, Anda </a:t>
            </a:r>
            <a:r>
              <a:rPr lang="en-US" dirty="0" err="1"/>
              <a:t>akan</a:t>
            </a:r>
            <a:r>
              <a:rPr lang="en-US" dirty="0"/>
              <a:t> </a:t>
            </a:r>
            <a:r>
              <a:rPr lang="en-US" dirty="0" err="1"/>
              <a:t>diminta</a:t>
            </a:r>
            <a:r>
              <a:rPr lang="en-US" dirty="0"/>
              <a:t> </a:t>
            </a:r>
            <a:r>
              <a:rPr lang="en-US" dirty="0" err="1"/>
              <a:t>untuk</a:t>
            </a:r>
            <a:r>
              <a:rPr lang="en-US" dirty="0"/>
              <a:t> </a:t>
            </a:r>
            <a:r>
              <a:rPr lang="en-US" dirty="0" err="1"/>
              <a:t>mengisi</a:t>
            </a:r>
            <a:r>
              <a:rPr lang="en-US" dirty="0"/>
              <a:t> </a:t>
            </a:r>
            <a:r>
              <a:rPr lang="en-US" dirty="0" err="1"/>
              <a:t>kolom</a:t>
            </a:r>
            <a:r>
              <a:rPr lang="en-US" dirty="0"/>
              <a:t> </a:t>
            </a:r>
            <a:r>
              <a:rPr lang="en-US" dirty="0" err="1"/>
              <a:t>atau</a:t>
            </a:r>
            <a:r>
              <a:rPr lang="en-US" dirty="0"/>
              <a:t> </a:t>
            </a:r>
            <a:r>
              <a:rPr lang="en-US" dirty="0" err="1"/>
              <a:t>membuat</a:t>
            </a:r>
            <a:r>
              <a:rPr lang="en-US" dirty="0"/>
              <a:t> </a:t>
            </a:r>
            <a:r>
              <a:rPr lang="en-US" dirty="0" err="1"/>
              <a:t>pilihan</a:t>
            </a:r>
            <a:r>
              <a:rPr lang="en-US" dirty="0"/>
              <a:t>.</a:t>
            </a:r>
          </a:p>
        </p:txBody>
      </p:sp>
      <p:pic>
        <p:nvPicPr>
          <p:cNvPr id="7" name="Picture 6">
            <a:extLst>
              <a:ext uri="{FF2B5EF4-FFF2-40B4-BE49-F238E27FC236}">
                <a16:creationId xmlns:a16="http://schemas.microsoft.com/office/drawing/2014/main" id="{72B36969-147D-42AB-B278-3E41FB05DBED}"/>
              </a:ext>
            </a:extLst>
          </p:cNvPr>
          <p:cNvPicPr>
            <a:picLocks noChangeAspect="1"/>
          </p:cNvPicPr>
          <p:nvPr/>
        </p:nvPicPr>
        <p:blipFill rotWithShape="1">
          <a:blip r:embed="rId2"/>
          <a:srcRect l="16994" t="60316" r="73511" b="31817"/>
          <a:stretch/>
        </p:blipFill>
        <p:spPr>
          <a:xfrm>
            <a:off x="2589211" y="1283715"/>
            <a:ext cx="2971177" cy="1323297"/>
          </a:xfrm>
          <a:prstGeom prst="rect">
            <a:avLst/>
          </a:prstGeom>
        </p:spPr>
      </p:pic>
      <p:pic>
        <p:nvPicPr>
          <p:cNvPr id="8" name="Picture 7">
            <a:extLst>
              <a:ext uri="{FF2B5EF4-FFF2-40B4-BE49-F238E27FC236}">
                <a16:creationId xmlns:a16="http://schemas.microsoft.com/office/drawing/2014/main" id="{50E3ED43-07A1-4F00-B029-EE3681FDF0AC}"/>
              </a:ext>
            </a:extLst>
          </p:cNvPr>
          <p:cNvPicPr>
            <a:picLocks noChangeAspect="1"/>
          </p:cNvPicPr>
          <p:nvPr/>
        </p:nvPicPr>
        <p:blipFill rotWithShape="1">
          <a:blip r:embed="rId3"/>
          <a:srcRect l="50000" t="54527" r="18049" b="31223"/>
          <a:stretch/>
        </p:blipFill>
        <p:spPr>
          <a:xfrm>
            <a:off x="3392782" y="4290458"/>
            <a:ext cx="6774061" cy="1623959"/>
          </a:xfrm>
          <a:prstGeom prst="rect">
            <a:avLst/>
          </a:prstGeom>
        </p:spPr>
      </p:pic>
    </p:spTree>
    <p:extLst>
      <p:ext uri="{BB962C8B-B14F-4D97-AF65-F5344CB8AC3E}">
        <p14:creationId xmlns:p14="http://schemas.microsoft.com/office/powerpoint/2010/main" val="3177557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1204546" y="143465"/>
            <a:ext cx="2927839" cy="395797"/>
          </a:xfrm>
        </p:spPr>
        <p:txBody>
          <a:bodyPr>
            <a:normAutofit fontScale="90000"/>
          </a:bodyPr>
          <a:lstStyle/>
          <a:p>
            <a:r>
              <a:rPr lang="en-US" sz="2000" dirty="0"/>
              <a:t>Halaman </a:t>
            </a:r>
            <a:r>
              <a:rPr lang="en-US" sz="2000" dirty="0" err="1"/>
              <a:t>Konfirmasi</a:t>
            </a:r>
            <a:endParaRPr lang="en-US" sz="2000" dirty="0"/>
          </a:p>
        </p:txBody>
      </p:sp>
      <p:pic>
        <p:nvPicPr>
          <p:cNvPr id="4" name="Picture 3">
            <a:extLst>
              <a:ext uri="{FF2B5EF4-FFF2-40B4-BE49-F238E27FC236}">
                <a16:creationId xmlns:a16="http://schemas.microsoft.com/office/drawing/2014/main" id="{F685C9A2-DDE4-448F-B8BC-592EF49F9567}"/>
              </a:ext>
            </a:extLst>
          </p:cNvPr>
          <p:cNvPicPr>
            <a:picLocks noChangeAspect="1"/>
          </p:cNvPicPr>
          <p:nvPr/>
        </p:nvPicPr>
        <p:blipFill rotWithShape="1">
          <a:blip r:embed="rId2"/>
          <a:srcRect l="37899" t="10441" r="38723" b="345"/>
          <a:stretch/>
        </p:blipFill>
        <p:spPr>
          <a:xfrm>
            <a:off x="4231532" y="143465"/>
            <a:ext cx="3161489" cy="6484828"/>
          </a:xfrm>
          <a:prstGeom prst="rect">
            <a:avLst/>
          </a:prstGeom>
        </p:spPr>
      </p:pic>
    </p:spTree>
    <p:extLst>
      <p:ext uri="{BB962C8B-B14F-4D97-AF65-F5344CB8AC3E}">
        <p14:creationId xmlns:p14="http://schemas.microsoft.com/office/powerpoint/2010/main" val="328571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143465"/>
            <a:ext cx="8911687" cy="800571"/>
          </a:xfrm>
        </p:spPr>
        <p:txBody>
          <a:bodyPr>
            <a:normAutofit/>
          </a:bodyPr>
          <a:lstStyle/>
          <a:p>
            <a:r>
              <a:rPr lang="en-US" sz="3200" dirty="0"/>
              <a:t>Halaman </a:t>
            </a:r>
            <a:r>
              <a:rPr lang="en-US" sz="3200" dirty="0" err="1"/>
              <a:t>Konfirmasi</a:t>
            </a:r>
            <a:r>
              <a:rPr lang="en-US" sz="3200" dirty="0"/>
              <a:t> </a:t>
            </a:r>
            <a:r>
              <a:rPr lang="en-US" sz="3200" dirty="0" err="1"/>
              <a:t>berlanjut</a:t>
            </a:r>
            <a:endParaRPr lang="en-US" sz="3200" dirty="0"/>
          </a:p>
        </p:txBody>
      </p:sp>
      <p:sp>
        <p:nvSpPr>
          <p:cNvPr id="4" name="Content Placeholder 2">
            <a:extLst>
              <a:ext uri="{FF2B5EF4-FFF2-40B4-BE49-F238E27FC236}">
                <a16:creationId xmlns:a16="http://schemas.microsoft.com/office/drawing/2014/main" id="{F8CE25A8-6BE5-4813-A16E-07BA154A5D37}"/>
              </a:ext>
            </a:extLst>
          </p:cNvPr>
          <p:cNvSpPr>
            <a:spLocks noGrp="1"/>
          </p:cNvSpPr>
          <p:nvPr>
            <p:ph idx="1"/>
          </p:nvPr>
        </p:nvSpPr>
        <p:spPr>
          <a:xfrm>
            <a:off x="2401643" y="3129387"/>
            <a:ext cx="8915400" cy="1412967"/>
          </a:xfrm>
        </p:spPr>
        <p:txBody>
          <a:bodyPr>
            <a:normAutofit/>
          </a:bodyPr>
          <a:lstStyle/>
          <a:p>
            <a:r>
              <a:rPr lang="en-US" dirty="0"/>
              <a:t>Jika Anda </a:t>
            </a:r>
            <a:r>
              <a:rPr lang="en-US" dirty="0" err="1"/>
              <a:t>puas</a:t>
            </a:r>
            <a:r>
              <a:rPr lang="en-US" dirty="0"/>
              <a:t> </a:t>
            </a:r>
            <a:r>
              <a:rPr lang="en-US" dirty="0" err="1"/>
              <a:t>dengan</a:t>
            </a:r>
            <a:r>
              <a:rPr lang="en-US" dirty="0"/>
              <a:t> </a:t>
            </a:r>
            <a:r>
              <a:rPr lang="en-US" dirty="0" err="1"/>
              <a:t>pilihan</a:t>
            </a:r>
            <a:r>
              <a:rPr lang="en-US" dirty="0"/>
              <a:t> Anda, </a:t>
            </a:r>
            <a:r>
              <a:rPr lang="en-US" dirty="0" err="1"/>
              <a:t>klik</a:t>
            </a:r>
            <a:r>
              <a:rPr lang="en-US" dirty="0"/>
              <a:t> </a:t>
            </a:r>
            <a:r>
              <a:rPr lang="en-US" dirty="0" err="1"/>
              <a:t>Konfirmasi</a:t>
            </a:r>
            <a:r>
              <a:rPr lang="en-US" dirty="0"/>
              <a:t> dan </a:t>
            </a:r>
            <a:r>
              <a:rPr lang="en-US" dirty="0" err="1"/>
              <a:t>Kirim</a:t>
            </a:r>
            <a:r>
              <a:rPr lang="en-US" dirty="0"/>
              <a:t> </a:t>
            </a:r>
            <a:r>
              <a:rPr lang="en-US" dirty="0" err="1"/>
              <a:t>Permintaan</a:t>
            </a:r>
            <a:endParaRPr lang="en-US" dirty="0"/>
          </a:p>
          <a:p>
            <a:r>
              <a:rPr lang="en-US" dirty="0"/>
              <a:t>Jika </a:t>
            </a:r>
            <a:r>
              <a:rPr lang="en-US" dirty="0" err="1"/>
              <a:t>tidak</a:t>
            </a:r>
            <a:r>
              <a:rPr lang="en-US" dirty="0"/>
              <a:t>, Anda </a:t>
            </a:r>
            <a:r>
              <a:rPr lang="en-US" dirty="0" err="1"/>
              <a:t>bisa</a:t>
            </a:r>
            <a:r>
              <a:rPr lang="en-US" dirty="0"/>
              <a:t> </a:t>
            </a:r>
            <a:r>
              <a:rPr lang="en-US" dirty="0" err="1"/>
              <a:t>kembali</a:t>
            </a:r>
            <a:r>
              <a:rPr lang="en-US" dirty="0"/>
              <a:t> dan </a:t>
            </a:r>
            <a:r>
              <a:rPr lang="en-US" dirty="0" err="1"/>
              <a:t>mengedit</a:t>
            </a:r>
            <a:endParaRPr lang="en-US" dirty="0"/>
          </a:p>
        </p:txBody>
      </p:sp>
      <p:pic>
        <p:nvPicPr>
          <p:cNvPr id="6" name="Picture 5">
            <a:extLst>
              <a:ext uri="{FF2B5EF4-FFF2-40B4-BE49-F238E27FC236}">
                <a16:creationId xmlns:a16="http://schemas.microsoft.com/office/drawing/2014/main" id="{2CB8E07E-6541-4F2C-92D2-0E6E3CAF4C9A}"/>
              </a:ext>
            </a:extLst>
          </p:cNvPr>
          <p:cNvPicPr>
            <a:picLocks noChangeAspect="1"/>
          </p:cNvPicPr>
          <p:nvPr/>
        </p:nvPicPr>
        <p:blipFill rotWithShape="1">
          <a:blip r:embed="rId2"/>
          <a:srcRect l="26170" t="84958" r="46064" b="6433"/>
          <a:stretch/>
        </p:blipFill>
        <p:spPr>
          <a:xfrm>
            <a:off x="2401643" y="944036"/>
            <a:ext cx="8477801" cy="1412966"/>
          </a:xfrm>
          <a:prstGeom prst="rect">
            <a:avLst/>
          </a:prstGeom>
        </p:spPr>
      </p:pic>
    </p:spTree>
    <p:extLst>
      <p:ext uri="{BB962C8B-B14F-4D97-AF65-F5344CB8AC3E}">
        <p14:creationId xmlns:p14="http://schemas.microsoft.com/office/powerpoint/2010/main" val="3804908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4373-952F-4980-9296-58E0B1BA07FC}"/>
              </a:ext>
            </a:extLst>
          </p:cNvPr>
          <p:cNvSpPr>
            <a:spLocks noGrp="1"/>
          </p:cNvSpPr>
          <p:nvPr>
            <p:ph type="title"/>
          </p:nvPr>
        </p:nvSpPr>
        <p:spPr>
          <a:xfrm>
            <a:off x="2592925" y="624110"/>
            <a:ext cx="8911687" cy="782659"/>
          </a:xfrm>
        </p:spPr>
        <p:txBody>
          <a:bodyPr/>
          <a:lstStyle/>
          <a:p>
            <a:r>
              <a:rPr lang="en-US" dirty="0"/>
              <a:t>Halaman </a:t>
            </a:r>
            <a:r>
              <a:rPr lang="en-US" dirty="0" err="1"/>
              <a:t>Pengiriman</a:t>
            </a:r>
            <a:r>
              <a:rPr lang="en-US" dirty="0"/>
              <a:t> </a:t>
            </a:r>
            <a:r>
              <a:rPr lang="en-US" dirty="0" err="1"/>
              <a:t>Berhasil</a:t>
            </a:r>
            <a:endParaRPr lang="en-US" dirty="0"/>
          </a:p>
        </p:txBody>
      </p:sp>
      <p:sp>
        <p:nvSpPr>
          <p:cNvPr id="3" name="Content Placeholder 2">
            <a:extLst>
              <a:ext uri="{FF2B5EF4-FFF2-40B4-BE49-F238E27FC236}">
                <a16:creationId xmlns:a16="http://schemas.microsoft.com/office/drawing/2014/main" id="{953A06D4-FD81-4D20-B925-1E672A716CED}"/>
              </a:ext>
            </a:extLst>
          </p:cNvPr>
          <p:cNvSpPr>
            <a:spLocks noGrp="1"/>
          </p:cNvSpPr>
          <p:nvPr>
            <p:ph idx="1"/>
          </p:nvPr>
        </p:nvSpPr>
        <p:spPr>
          <a:xfrm>
            <a:off x="2448535" y="3911781"/>
            <a:ext cx="8915400" cy="2697611"/>
          </a:xfrm>
        </p:spPr>
        <p:txBody>
          <a:bodyPr>
            <a:normAutofit fontScale="92500"/>
          </a:bodyPr>
          <a:lstStyle/>
          <a:p>
            <a:r>
              <a:rPr lang="en-US" dirty="0"/>
              <a:t>Sangat </a:t>
            </a:r>
            <a:r>
              <a:rPr lang="en-US" dirty="0" err="1"/>
              <a:t>penting</a:t>
            </a:r>
            <a:r>
              <a:rPr lang="en-US" dirty="0"/>
              <a:t> </a:t>
            </a:r>
            <a:r>
              <a:rPr lang="en-US" dirty="0" err="1"/>
              <a:t>untuk</a:t>
            </a:r>
            <a:r>
              <a:rPr lang="en-US" dirty="0"/>
              <a:t> </a:t>
            </a:r>
            <a:r>
              <a:rPr lang="en-US" dirty="0" err="1"/>
              <a:t>menambahkan</a:t>
            </a:r>
            <a:r>
              <a:rPr lang="en-US" dirty="0"/>
              <a:t> gary@worldbibleplans.com </a:t>
            </a:r>
            <a:r>
              <a:rPr lang="en-US" dirty="0" err="1"/>
              <a:t>ke</a:t>
            </a:r>
            <a:r>
              <a:rPr lang="en-US" dirty="0"/>
              <a:t> daftar </a:t>
            </a:r>
            <a:r>
              <a:rPr lang="en-US" dirty="0" err="1"/>
              <a:t>pengirim</a:t>
            </a:r>
            <a:r>
              <a:rPr lang="en-US" dirty="0"/>
              <a:t> </a:t>
            </a:r>
            <a:r>
              <a:rPr lang="en-US" dirty="0" err="1"/>
              <a:t>aman</a:t>
            </a:r>
            <a:r>
              <a:rPr lang="en-US" dirty="0"/>
              <a:t> Anda</a:t>
            </a:r>
          </a:p>
          <a:p>
            <a:pPr lvl="1"/>
            <a:r>
              <a:rPr lang="en-US" dirty="0"/>
              <a:t>Jika </a:t>
            </a:r>
            <a:r>
              <a:rPr lang="en-US" dirty="0" err="1"/>
              <a:t>tidak</a:t>
            </a:r>
            <a:r>
              <a:rPr lang="en-US" dirty="0"/>
              <a:t>, </a:t>
            </a:r>
            <a:r>
              <a:rPr lang="en-US" dirty="0" err="1"/>
              <a:t>lampiran</a:t>
            </a:r>
            <a:r>
              <a:rPr lang="en-US" dirty="0"/>
              <a:t> </a:t>
            </a:r>
            <a:r>
              <a:rPr lang="en-US" dirty="0" err="1"/>
              <a:t>atau</a:t>
            </a:r>
            <a:r>
              <a:rPr lang="en-US" dirty="0"/>
              <a:t> </a:t>
            </a:r>
            <a:r>
              <a:rPr lang="en-US" dirty="0" err="1"/>
              <a:t>tautan</a:t>
            </a:r>
            <a:r>
              <a:rPr lang="en-US" dirty="0"/>
              <a:t> Anda </a:t>
            </a:r>
            <a:r>
              <a:rPr lang="en-US" dirty="0" err="1"/>
              <a:t>mungkin</a:t>
            </a:r>
            <a:r>
              <a:rPr lang="en-US" dirty="0"/>
              <a:t> </a:t>
            </a:r>
            <a:r>
              <a:rPr lang="en-US" dirty="0" err="1"/>
              <a:t>berakhir</a:t>
            </a:r>
            <a:r>
              <a:rPr lang="en-US" dirty="0"/>
              <a:t> di folder </a:t>
            </a:r>
            <a:r>
              <a:rPr lang="en-US" dirty="0" err="1"/>
              <a:t>sampah</a:t>
            </a:r>
            <a:r>
              <a:rPr lang="en-US" dirty="0"/>
              <a:t> </a:t>
            </a:r>
            <a:r>
              <a:rPr lang="en-US" dirty="0" err="1"/>
              <a:t>atau</a:t>
            </a:r>
            <a:r>
              <a:rPr lang="en-US" dirty="0"/>
              <a:t> spam</a:t>
            </a:r>
          </a:p>
          <a:p>
            <a:r>
              <a:rPr lang="en-US" dirty="0"/>
              <a:t>Waktu </a:t>
            </a:r>
            <a:r>
              <a:rPr lang="en-US" dirty="0" err="1"/>
              <a:t>penyelesaian</a:t>
            </a:r>
            <a:r>
              <a:rPr lang="en-US" dirty="0"/>
              <a:t> </a:t>
            </a:r>
            <a:r>
              <a:rPr lang="en-US" dirty="0" err="1"/>
              <a:t>permintaan</a:t>
            </a:r>
            <a:r>
              <a:rPr lang="en-US" dirty="0"/>
              <a:t> </a:t>
            </a:r>
            <a:r>
              <a:rPr lang="en-US" dirty="0" err="1"/>
              <a:t>kurang</a:t>
            </a:r>
            <a:r>
              <a:rPr lang="en-US" dirty="0"/>
              <a:t> </a:t>
            </a:r>
            <a:r>
              <a:rPr lang="en-US" dirty="0" err="1"/>
              <a:t>dari</a:t>
            </a:r>
            <a:r>
              <a:rPr lang="en-US" dirty="0"/>
              <a:t> 24 jam </a:t>
            </a:r>
            <a:r>
              <a:rPr lang="en-US" dirty="0" err="1"/>
              <a:t>kecuali</a:t>
            </a:r>
            <a:r>
              <a:rPr lang="en-US" dirty="0"/>
              <a:t> </a:t>
            </a:r>
            <a:r>
              <a:rPr lang="en-US" dirty="0" err="1"/>
              <a:t>ada</a:t>
            </a:r>
            <a:r>
              <a:rPr lang="en-US" dirty="0"/>
              <a:t> </a:t>
            </a:r>
            <a:r>
              <a:rPr lang="en-US" dirty="0" err="1"/>
              <a:t>keadaan</a:t>
            </a:r>
            <a:r>
              <a:rPr lang="en-US" dirty="0"/>
              <a:t> yang </a:t>
            </a:r>
            <a:r>
              <a:rPr lang="en-US" dirty="0" err="1"/>
              <a:t>meringankan</a:t>
            </a:r>
            <a:endParaRPr lang="en-US" dirty="0"/>
          </a:p>
          <a:p>
            <a:pPr lvl="1"/>
            <a:r>
              <a:rPr lang="en-US" dirty="0"/>
              <a:t>Jika Anda </a:t>
            </a:r>
            <a:r>
              <a:rPr lang="en-US" dirty="0" err="1"/>
              <a:t>tidak</a:t>
            </a:r>
            <a:r>
              <a:rPr lang="en-US" dirty="0"/>
              <a:t> </a:t>
            </a:r>
            <a:r>
              <a:rPr lang="en-US" dirty="0" err="1"/>
              <a:t>menerima</a:t>
            </a:r>
            <a:r>
              <a:rPr lang="en-US" dirty="0"/>
              <a:t> email </a:t>
            </a:r>
            <a:r>
              <a:rPr lang="en-US" dirty="0" err="1"/>
              <a:t>dari</a:t>
            </a:r>
            <a:r>
              <a:rPr lang="en-US" dirty="0"/>
              <a:t> gary@worldbibleplans.com </a:t>
            </a:r>
            <a:r>
              <a:rPr lang="en-US" dirty="0" err="1"/>
              <a:t>dalam</a:t>
            </a:r>
            <a:r>
              <a:rPr lang="en-US" dirty="0"/>
              <a:t> 24 jam, </a:t>
            </a:r>
            <a:r>
              <a:rPr lang="en-US" dirty="0" err="1"/>
              <a:t>periksa</a:t>
            </a:r>
            <a:r>
              <a:rPr lang="en-US" dirty="0"/>
              <a:t> folder </a:t>
            </a:r>
            <a:r>
              <a:rPr lang="en-US" dirty="0" err="1"/>
              <a:t>sampah</a:t>
            </a:r>
            <a:r>
              <a:rPr lang="en-US" dirty="0"/>
              <a:t> </a:t>
            </a:r>
            <a:r>
              <a:rPr lang="en-US" dirty="0" err="1"/>
              <a:t>atau</a:t>
            </a:r>
            <a:r>
              <a:rPr lang="en-US" dirty="0"/>
              <a:t> spam Anda.</a:t>
            </a:r>
          </a:p>
          <a:p>
            <a:pPr lvl="2"/>
            <a:r>
              <a:rPr lang="en-US" dirty="0"/>
              <a:t>Jika Anda </a:t>
            </a:r>
            <a:r>
              <a:rPr lang="en-US" dirty="0" err="1"/>
              <a:t>masih</a:t>
            </a:r>
            <a:r>
              <a:rPr lang="en-US" dirty="0"/>
              <a:t> </a:t>
            </a:r>
            <a:r>
              <a:rPr lang="en-US" dirty="0" err="1"/>
              <a:t>belum</a:t>
            </a:r>
            <a:r>
              <a:rPr lang="en-US" dirty="0"/>
              <a:t> </a:t>
            </a:r>
            <a:r>
              <a:rPr lang="en-US" dirty="0" err="1"/>
              <a:t>menerima</a:t>
            </a:r>
            <a:r>
              <a:rPr lang="en-US" dirty="0"/>
              <a:t> email </a:t>
            </a:r>
            <a:r>
              <a:rPr lang="en-US" dirty="0" err="1"/>
              <a:t>dari</a:t>
            </a:r>
            <a:r>
              <a:rPr lang="en-US" dirty="0"/>
              <a:t> kami, </a:t>
            </a:r>
            <a:r>
              <a:rPr lang="en-US" dirty="0" err="1"/>
              <a:t>kirimkan</a:t>
            </a:r>
            <a:r>
              <a:rPr lang="en-US" dirty="0"/>
              <a:t> </a:t>
            </a:r>
            <a:r>
              <a:rPr lang="en-US" dirty="0" err="1"/>
              <a:t>pesan</a:t>
            </a:r>
            <a:r>
              <a:rPr lang="en-US" dirty="0"/>
              <a:t> </a:t>
            </a:r>
            <a:r>
              <a:rPr lang="en-US" dirty="0" err="1"/>
              <a:t>dari</a:t>
            </a:r>
            <a:r>
              <a:rPr lang="en-US" dirty="0"/>
              <a:t> </a:t>
            </a:r>
            <a:r>
              <a:rPr lang="en-US" dirty="0" err="1"/>
              <a:t>halaman</a:t>
            </a:r>
            <a:r>
              <a:rPr lang="en-US" dirty="0"/>
              <a:t> </a:t>
            </a:r>
            <a:r>
              <a:rPr lang="en-US" dirty="0" err="1"/>
              <a:t>Hubungi</a:t>
            </a:r>
            <a:r>
              <a:rPr lang="en-US" dirty="0"/>
              <a:t> Kami</a:t>
            </a:r>
          </a:p>
        </p:txBody>
      </p:sp>
      <p:pic>
        <p:nvPicPr>
          <p:cNvPr id="5" name="Picture 4">
            <a:extLst>
              <a:ext uri="{FF2B5EF4-FFF2-40B4-BE49-F238E27FC236}">
                <a16:creationId xmlns:a16="http://schemas.microsoft.com/office/drawing/2014/main" id="{79A927F4-1CC4-4186-AE7C-EAD85934C992}"/>
              </a:ext>
            </a:extLst>
          </p:cNvPr>
          <p:cNvPicPr>
            <a:picLocks noChangeAspect="1"/>
          </p:cNvPicPr>
          <p:nvPr/>
        </p:nvPicPr>
        <p:blipFill rotWithShape="1">
          <a:blip r:embed="rId2"/>
          <a:srcRect l="11582" t="29220" r="13561" b="50000"/>
          <a:stretch/>
        </p:blipFill>
        <p:spPr>
          <a:xfrm>
            <a:off x="2592924" y="1406768"/>
            <a:ext cx="7977735" cy="2318925"/>
          </a:xfrm>
          <a:prstGeom prst="rect">
            <a:avLst/>
          </a:prstGeom>
        </p:spPr>
      </p:pic>
    </p:spTree>
    <p:extLst>
      <p:ext uri="{BB962C8B-B14F-4D97-AF65-F5344CB8AC3E}">
        <p14:creationId xmlns:p14="http://schemas.microsoft.com/office/powerpoint/2010/main" val="428901728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1472</TotalTime>
  <Words>2761</Words>
  <Application>Microsoft Office PowerPoint</Application>
  <PresentationFormat>Widescreen</PresentationFormat>
  <Paragraphs>264</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Century Gothic</vt:lpstr>
      <vt:lpstr>Philosopher</vt:lpstr>
      <vt:lpstr>Poppins</vt:lpstr>
      <vt:lpstr>Wingdings 3</vt:lpstr>
      <vt:lpstr>Wisp</vt:lpstr>
      <vt:lpstr>worldbibleplans.com/languages/indonesian/index.html</vt:lpstr>
      <vt:lpstr>PowerPoint Presentation</vt:lpstr>
      <vt:lpstr>Selamat datang di World Bible Plans</vt:lpstr>
      <vt:lpstr>Navigasikan ke halaman Permintaan eBook</vt:lpstr>
      <vt:lpstr>Ini adalah Formulir Permintaan – Kami akan membahasnya dalam slide berikut</vt:lpstr>
      <vt:lpstr>Mekanisme Bentuk</vt:lpstr>
      <vt:lpstr>Aturan Logis dari Bentuk</vt:lpstr>
      <vt:lpstr>Aturan Logis Bentuk Berlanjut</vt:lpstr>
      <vt:lpstr>Aturan Logis Bentuk Berlanjut</vt:lpstr>
      <vt:lpstr>Katakan siapa Anda</vt:lpstr>
      <vt:lpstr>Pilih Negara Tempat Tinggal Anda dari daftar dropdown</vt:lpstr>
      <vt:lpstr>Masukkan Alamat Email Anda</vt:lpstr>
      <vt:lpstr>Pilih Bahasa Anda</vt:lpstr>
      <vt:lpstr>Daftar versi yang terkait dengan pilihan bahasa Anda akan otomatis terisi</vt:lpstr>
      <vt:lpstr>Ini adalah contoh apa yang mungkin Anda lihat</vt:lpstr>
      <vt:lpstr>Cari dalam Daftar</vt:lpstr>
      <vt:lpstr>Versi Hak Cipta  Beberapa kolom pada formulir akan terkunci jika Anda memilih versi Alkitab yang dilindungi hak cipta. Menurut hukum, kami hanya dapat menyediakan panduan untuk versi berhak cipta. Anda akan melihat simbol © hak cipta di akhir deskripsi versi.</vt:lpstr>
      <vt:lpstr>Klik tombol radial di awal pilihan Anda</vt:lpstr>
      <vt:lpstr>Daftar dropdown akan tertutup dan formulir akan menampilkan versi yang Anda pilih</vt:lpstr>
      <vt:lpstr>Tema </vt:lpstr>
      <vt:lpstr>Tema Berlanjut </vt:lpstr>
      <vt:lpstr>Tema Berlanjut </vt:lpstr>
      <vt:lpstr>Tema Berlanjut </vt:lpstr>
      <vt:lpstr>Tema Berlanjut </vt:lpstr>
      <vt:lpstr>Jika Anda memilih tema Deep Dive 1 Buku, pilih sebuah buku. Jika tidak, opsi ini akan terkunci</vt:lpstr>
      <vt:lpstr>Sertakan Kitab Suci</vt:lpstr>
      <vt:lpstr>Secara opsional memilih untuk menyertakan Referensi Silang</vt:lpstr>
      <vt:lpstr>Sertakan Referensi Silang – Contoh Singkatan</vt:lpstr>
      <vt:lpstr>Sertakan Referensi Silang – Contoh Teks Lengkap</vt:lpstr>
      <vt:lpstr>Durasi Membaca</vt:lpstr>
      <vt:lpstr>Pilih Frekuensi Membaca</vt:lpstr>
      <vt:lpstr>Pilih Bacaan per Hari</vt:lpstr>
      <vt:lpstr>Pilih Format Paragraf atau Ayat</vt:lpstr>
      <vt:lpstr>Sertakan Komentar - Pilih komentar bab demi bab untuk dimasukkan dalam rencana Anda.</vt:lpstr>
      <vt:lpstr>Pilih Berdasarkan Hari, Tanggal, atau Keduanya</vt:lpstr>
      <vt:lpstr>Klik pada kalender untuk memilih tanggal mulai pembacaan. Jika Anda memilih Durasi Kustom, pilih tanggal akhir pembacaan</vt:lpstr>
      <vt:lpstr>Pilih Format eBook</vt:lpstr>
      <vt:lpstr>Font opsional untuk ayat-ayat tempat Yesus berbicara</vt:lpstr>
      <vt:lpstr>Opsional: Pilih Tidak jika Anda ingin tidak menerima email dari WBP di masa depan</vt:lpstr>
      <vt:lpstr>Opsional: Masukkan permintaan tambahan di sini</vt:lpstr>
      <vt:lpstr>Silakan beri tahu kami bagaimana Anda mendengar tentang kami dan apakah ini pertama kalinya Anda membaca Alkitab</vt:lpstr>
      <vt:lpstr>Klik Kirim</vt:lpstr>
      <vt:lpstr>Halaman Konfirmasi</vt:lpstr>
      <vt:lpstr>Halaman Konfirmasi berlanjut</vt:lpstr>
      <vt:lpstr>Halaman Pengiriman Berhasil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worldbibleplans.com</dc:title>
  <dc:creator>WBP</dc:creator>
  <cp:lastModifiedBy>World BP</cp:lastModifiedBy>
  <cp:revision>222</cp:revision>
  <dcterms:created xsi:type="dcterms:W3CDTF">2024-04-27T16:46:20Z</dcterms:created>
  <dcterms:modified xsi:type="dcterms:W3CDTF">2026-08-31T16:50:32Z</dcterms:modified>
</cp:coreProperties>
</file>