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276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1"/>
            <a:ext cx="8915399" cy="808892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worldbibleplans.com/languages/</a:t>
            </a:r>
            <a:r>
              <a:rPr lang="en-US" sz="2800" dirty="0" err="1"/>
              <a:t>hungarian</a:t>
            </a:r>
            <a:r>
              <a:rPr lang="en-US" sz="28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err="1"/>
              <a:t>Lépésről</a:t>
            </a:r>
            <a:r>
              <a:rPr lang="en-US" sz="2400" dirty="0"/>
              <a:t> </a:t>
            </a:r>
            <a:r>
              <a:rPr lang="en-US" sz="2400" dirty="0" err="1"/>
              <a:t>lépésre</a:t>
            </a:r>
            <a:r>
              <a:rPr lang="en-US" sz="2400" dirty="0"/>
              <a:t> </a:t>
            </a:r>
            <a:r>
              <a:rPr lang="en-US" sz="2400" dirty="0" err="1"/>
              <a:t>útmutatók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5311"/>
          </a:xfrm>
        </p:spPr>
        <p:txBody>
          <a:bodyPr>
            <a:normAutofit/>
          </a:bodyPr>
          <a:lstStyle/>
          <a:p>
            <a:r>
              <a:rPr lang="en-US" sz="3200" dirty="0" err="1"/>
              <a:t>Mondd</a:t>
            </a:r>
            <a:r>
              <a:rPr lang="en-US" sz="3200" dirty="0"/>
              <a:t> el, ki </a:t>
            </a:r>
            <a:r>
              <a:rPr lang="en-US" sz="3200" dirty="0" err="1"/>
              <a:t>vagy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Ezek</a:t>
            </a:r>
            <a:r>
              <a:rPr lang="en-US" dirty="0"/>
              <a:t> a </a:t>
            </a:r>
            <a:r>
              <a:rPr lang="en-US" dirty="0" err="1"/>
              <a:t>területek</a:t>
            </a:r>
            <a:r>
              <a:rPr lang="en-US" dirty="0"/>
              <a:t> </a:t>
            </a:r>
            <a:r>
              <a:rPr lang="en-US" dirty="0" err="1"/>
              <a:t>kötelezőek</a:t>
            </a:r>
            <a:endParaRPr lang="en-US" dirty="0"/>
          </a:p>
          <a:p>
            <a:pPr lvl="1"/>
            <a:r>
              <a:rPr lang="en-US" dirty="0" err="1"/>
              <a:t>Bármely</a:t>
            </a:r>
            <a:r>
              <a:rPr lang="en-US" dirty="0"/>
              <a:t> </a:t>
            </a:r>
            <a:r>
              <a:rPr lang="en-US" dirty="0" err="1"/>
              <a:t>kötelező</a:t>
            </a:r>
            <a:r>
              <a:rPr lang="en-US" dirty="0"/>
              <a:t> </a:t>
            </a:r>
            <a:r>
              <a:rPr lang="en-US" dirty="0" err="1"/>
              <a:t>mező</a:t>
            </a:r>
            <a:r>
              <a:rPr lang="en-US" dirty="0"/>
              <a:t>, </a:t>
            </a:r>
            <a:r>
              <a:rPr lang="en-US" dirty="0" err="1"/>
              <a:t>amit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töltenek</a:t>
            </a:r>
            <a:r>
              <a:rPr lang="en-US" dirty="0"/>
              <a:t> ki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választanak</a:t>
            </a:r>
            <a:r>
              <a:rPr lang="en-US" dirty="0"/>
              <a:t> ki, </a:t>
            </a:r>
            <a:r>
              <a:rPr lang="en-US" dirty="0" err="1"/>
              <a:t>hibát</a:t>
            </a:r>
            <a:r>
              <a:rPr lang="en-US" dirty="0"/>
              <a:t> </a:t>
            </a:r>
            <a:r>
              <a:rPr lang="en-US" dirty="0" err="1"/>
              <a:t>okoznak</a:t>
            </a:r>
            <a:r>
              <a:rPr lang="en-US" dirty="0"/>
              <a:t> a </a:t>
            </a:r>
            <a:r>
              <a:rPr lang="en-US" dirty="0" err="1"/>
              <a:t>beküldéskor</a:t>
            </a:r>
            <a:r>
              <a:rPr lang="en-US" dirty="0"/>
              <a:t>, </a:t>
            </a:r>
            <a:r>
              <a:rPr lang="en-US" dirty="0" err="1"/>
              <a:t>és</a:t>
            </a:r>
            <a:r>
              <a:rPr lang="en-US" dirty="0"/>
              <a:t> ki </a:t>
            </a:r>
            <a:r>
              <a:rPr lang="en-US" dirty="0" err="1"/>
              <a:t>kell</a:t>
            </a:r>
            <a:r>
              <a:rPr lang="en-US" dirty="0"/>
              <a:t> </a:t>
            </a:r>
            <a:r>
              <a:rPr lang="en-US" dirty="0" err="1"/>
              <a:t>töltened</a:t>
            </a:r>
            <a:r>
              <a:rPr lang="en-US" dirty="0"/>
              <a:t> a </a:t>
            </a:r>
            <a:r>
              <a:rPr lang="en-US" dirty="0" err="1"/>
              <a:t>mezőt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6183F2-5566-484F-8453-7AB9A503E9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11" t="43394" r="18218" b="45770"/>
          <a:stretch/>
        </p:blipFill>
        <p:spPr>
          <a:xfrm>
            <a:off x="1305310" y="1561662"/>
            <a:ext cx="10063994" cy="8994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BEE446-95A6-4E47-AA02-E2A97F9B1E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2895" r="17454" b="31964"/>
          <a:stretch/>
        </p:blipFill>
        <p:spPr>
          <a:xfrm>
            <a:off x="2973421" y="4368279"/>
            <a:ext cx="6416564" cy="160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7590"/>
            <a:ext cx="8911687" cy="624395"/>
          </a:xfrm>
        </p:spPr>
        <p:txBody>
          <a:bodyPr>
            <a:normAutofit/>
          </a:bodyPr>
          <a:lstStyle/>
          <a:p>
            <a:r>
              <a:rPr lang="en-US" sz="2700" dirty="0" err="1"/>
              <a:t>Válassza</a:t>
            </a:r>
            <a:r>
              <a:rPr lang="en-US" sz="2700" dirty="0"/>
              <a:t> ki </a:t>
            </a:r>
            <a:r>
              <a:rPr lang="en-US" sz="2700" dirty="0" err="1"/>
              <a:t>lakóhelyét</a:t>
            </a:r>
            <a:r>
              <a:rPr lang="en-US" sz="2700" dirty="0"/>
              <a:t> a </a:t>
            </a:r>
            <a:r>
              <a:rPr lang="en-US" sz="2700" dirty="0" err="1"/>
              <a:t>legördülő</a:t>
            </a:r>
            <a:r>
              <a:rPr lang="en-US" sz="2700" dirty="0"/>
              <a:t> </a:t>
            </a:r>
            <a:r>
              <a:rPr lang="en-US" sz="2700" dirty="0" err="1"/>
              <a:t>listából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Kattints</a:t>
            </a:r>
            <a:r>
              <a:rPr lang="en-US" dirty="0"/>
              <a:t> a </a:t>
            </a:r>
            <a:r>
              <a:rPr lang="en-US" dirty="0" err="1"/>
              <a:t>lakóhelyed</a:t>
            </a:r>
            <a:r>
              <a:rPr lang="en-US" dirty="0"/>
              <a:t> </a:t>
            </a:r>
            <a:r>
              <a:rPr lang="en-US" dirty="0" err="1"/>
              <a:t>országára</a:t>
            </a:r>
            <a:endParaRPr lang="en-US" dirty="0"/>
          </a:p>
          <a:p>
            <a:pPr lvl="2"/>
            <a:r>
              <a:rPr lang="en-US" dirty="0" err="1"/>
              <a:t>Magyarország</a:t>
            </a:r>
            <a:r>
              <a:rPr lang="en-US" dirty="0"/>
              <a:t> </a:t>
            </a:r>
            <a:r>
              <a:rPr lang="en-US" dirty="0" err="1"/>
              <a:t>ebben</a:t>
            </a:r>
            <a:r>
              <a:rPr lang="en-US" dirty="0"/>
              <a:t> a </a:t>
            </a:r>
            <a:r>
              <a:rPr lang="en-US" dirty="0" err="1"/>
              <a:t>példában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Kattintson</a:t>
            </a:r>
            <a:r>
              <a:rPr lang="en-US" dirty="0"/>
              <a:t> a </a:t>
            </a:r>
            <a:r>
              <a:rPr lang="en-US" dirty="0" err="1"/>
              <a:t>legördülő</a:t>
            </a:r>
            <a:r>
              <a:rPr lang="en-US" dirty="0"/>
              <a:t> </a:t>
            </a:r>
            <a:r>
              <a:rPr lang="en-US" dirty="0" err="1"/>
              <a:t>menüre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meglássa</a:t>
            </a:r>
            <a:r>
              <a:rPr lang="en-US" dirty="0"/>
              <a:t> a </a:t>
            </a:r>
            <a:r>
              <a:rPr lang="en-US" dirty="0" err="1"/>
              <a:t>lakóhely</a:t>
            </a:r>
            <a:r>
              <a:rPr lang="en-US" dirty="0"/>
              <a:t> </a:t>
            </a:r>
            <a:r>
              <a:rPr lang="en-US" dirty="0" err="1"/>
              <a:t>országának</a:t>
            </a:r>
            <a:r>
              <a:rPr lang="en-US" dirty="0"/>
              <a:t> </a:t>
            </a:r>
            <a:r>
              <a:rPr lang="en-US" dirty="0" err="1"/>
              <a:t>listáját</a:t>
            </a:r>
            <a:endParaRPr lang="en-US" dirty="0"/>
          </a:p>
          <a:p>
            <a:pPr lvl="1"/>
            <a:r>
              <a:rPr lang="en-US" dirty="0" err="1"/>
              <a:t>Görgesseň</a:t>
            </a:r>
            <a:r>
              <a:rPr lang="en-US" dirty="0"/>
              <a:t> a </a:t>
            </a:r>
            <a:r>
              <a:rPr lang="en-US" dirty="0" err="1"/>
              <a:t>lakóhelyed</a:t>
            </a:r>
            <a:r>
              <a:rPr lang="en-US" dirty="0"/>
              <a:t> </a:t>
            </a:r>
            <a:r>
              <a:rPr lang="en-US" dirty="0" err="1"/>
              <a:t>országára</a:t>
            </a:r>
            <a:r>
              <a:rPr lang="en-US" dirty="0"/>
              <a:t> </a:t>
            </a:r>
            <a:r>
              <a:rPr lang="en-US" dirty="0" err="1"/>
              <a:t>vagy</a:t>
            </a:r>
            <a:endParaRPr lang="en-US" dirty="0"/>
          </a:p>
          <a:p>
            <a:pPr lvl="1"/>
            <a:r>
              <a:rPr lang="en-US" dirty="0" err="1"/>
              <a:t>Kezdj</a:t>
            </a:r>
            <a:r>
              <a:rPr lang="en-US" dirty="0"/>
              <a:t> el </a:t>
            </a:r>
            <a:r>
              <a:rPr lang="en-US" dirty="0" err="1"/>
              <a:t>gépelni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gyorsabban</a:t>
            </a:r>
            <a:r>
              <a:rPr lang="en-US" dirty="0"/>
              <a:t> </a:t>
            </a:r>
            <a:r>
              <a:rPr lang="en-US" dirty="0" err="1"/>
              <a:t>eljuss</a:t>
            </a:r>
            <a:r>
              <a:rPr lang="en-US" dirty="0"/>
              <a:t> a </a:t>
            </a:r>
            <a:r>
              <a:rPr lang="en-US" dirty="0" err="1"/>
              <a:t>lakóhelyed</a:t>
            </a:r>
            <a:r>
              <a:rPr lang="en-US" dirty="0"/>
              <a:t> </a:t>
            </a:r>
            <a:r>
              <a:rPr lang="en-US" dirty="0" err="1"/>
              <a:t>országához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19B599-C6C1-4742-AB96-96A0D21540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33" t="24246" r="51410" b="24690"/>
          <a:stretch/>
        </p:blipFill>
        <p:spPr>
          <a:xfrm>
            <a:off x="2387409" y="2118946"/>
            <a:ext cx="4171218" cy="369819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E304CC3-1C96-4103-BAD8-38531E0F5686}"/>
              </a:ext>
            </a:extLst>
          </p:cNvPr>
          <p:cNvSpPr/>
          <p:nvPr/>
        </p:nvSpPr>
        <p:spPr>
          <a:xfrm>
            <a:off x="2164909" y="3627448"/>
            <a:ext cx="1658062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4529"/>
          </a:xfrm>
        </p:spPr>
        <p:txBody>
          <a:bodyPr>
            <a:normAutofit/>
          </a:bodyPr>
          <a:lstStyle/>
          <a:p>
            <a:r>
              <a:rPr lang="pt-BR" sz="3200" dirty="0"/>
              <a:t>Adja meg az e-mail címét</a:t>
            </a:r>
            <a:endParaRPr lang="en-US" sz="3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/>
          <a:lstStyle/>
          <a:p>
            <a:r>
              <a:rPr lang="en-US" dirty="0" err="1"/>
              <a:t>Szükségünk</a:t>
            </a:r>
            <a:r>
              <a:rPr lang="en-US" dirty="0"/>
              <a:t> van </a:t>
            </a:r>
            <a:r>
              <a:rPr lang="en-US" dirty="0" err="1"/>
              <a:t>az</a:t>
            </a:r>
            <a:r>
              <a:rPr lang="en-US" dirty="0"/>
              <a:t> e-mail </a:t>
            </a:r>
            <a:r>
              <a:rPr lang="en-US" dirty="0" err="1"/>
              <a:t>címére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elküldhessünk</a:t>
            </a:r>
            <a:r>
              <a:rPr lang="en-US" dirty="0"/>
              <a:t> </a:t>
            </a:r>
            <a:r>
              <a:rPr lang="en-US" dirty="0" err="1"/>
              <a:t>Önnek</a:t>
            </a:r>
            <a:r>
              <a:rPr lang="en-US" dirty="0"/>
              <a:t>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olvasási</a:t>
            </a:r>
            <a:r>
              <a:rPr lang="en-US" dirty="0"/>
              <a:t> </a:t>
            </a:r>
            <a:r>
              <a:rPr lang="en-US" dirty="0" err="1"/>
              <a:t>tervet</a:t>
            </a:r>
            <a:r>
              <a:rPr lang="en-US" dirty="0"/>
              <a:t>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linket</a:t>
            </a:r>
            <a:r>
              <a:rPr lang="en-US" dirty="0"/>
              <a:t>, </a:t>
            </a:r>
            <a:r>
              <a:rPr lang="en-US" dirty="0" err="1"/>
              <a:t>amellyel</a:t>
            </a:r>
            <a:r>
              <a:rPr lang="en-US" dirty="0"/>
              <a:t> </a:t>
            </a:r>
            <a:r>
              <a:rPr lang="en-US" dirty="0" err="1"/>
              <a:t>letölthetjük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egyedi</a:t>
            </a:r>
            <a:r>
              <a:rPr lang="en-US" dirty="0"/>
              <a:t> </a:t>
            </a:r>
            <a:r>
              <a:rPr lang="en-US" dirty="0" err="1"/>
              <a:t>bibliaolvasási</a:t>
            </a:r>
            <a:r>
              <a:rPr lang="en-US" dirty="0"/>
              <a:t> </a:t>
            </a:r>
            <a:r>
              <a:rPr lang="en-US" dirty="0" err="1"/>
              <a:t>tervet</a:t>
            </a:r>
            <a:r>
              <a:rPr lang="en-US" dirty="0"/>
              <a:t>. </a:t>
            </a:r>
            <a:r>
              <a:rPr lang="en-US" dirty="0" err="1"/>
              <a:t>Hacsak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kéred</a:t>
            </a:r>
            <a:r>
              <a:rPr lang="en-US" dirty="0"/>
              <a:t> </a:t>
            </a:r>
            <a:r>
              <a:rPr lang="en-US" dirty="0" err="1"/>
              <a:t>tőlünk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ne </a:t>
            </a:r>
            <a:r>
              <a:rPr lang="en-US" dirty="0" err="1"/>
              <a:t>tegyél</a:t>
            </a:r>
            <a:r>
              <a:rPr lang="en-US" dirty="0"/>
              <a:t> a </a:t>
            </a:r>
            <a:r>
              <a:rPr lang="en-US" dirty="0" err="1"/>
              <a:t>kérésed</a:t>
            </a:r>
            <a:r>
              <a:rPr lang="en-US" dirty="0"/>
              <a:t>, a WBP </a:t>
            </a:r>
            <a:r>
              <a:rPr lang="en-US" dirty="0" err="1"/>
              <a:t>időnként</a:t>
            </a:r>
            <a:r>
              <a:rPr lang="en-US" dirty="0"/>
              <a:t> </a:t>
            </a:r>
            <a:r>
              <a:rPr lang="en-US" dirty="0" err="1"/>
              <a:t>küld</a:t>
            </a:r>
            <a:r>
              <a:rPr lang="en-US" dirty="0"/>
              <a:t> e-</a:t>
            </a:r>
            <a:r>
              <a:rPr lang="en-US" dirty="0" err="1"/>
              <a:t>maileket</a:t>
            </a:r>
            <a:r>
              <a:rPr lang="en-US" dirty="0"/>
              <a:t> </a:t>
            </a:r>
            <a:r>
              <a:rPr lang="en-US" dirty="0" err="1"/>
              <a:t>frissítésekkel</a:t>
            </a:r>
            <a:r>
              <a:rPr lang="en-US" dirty="0"/>
              <a:t>, </a:t>
            </a:r>
            <a:r>
              <a:rPr lang="en-US" dirty="0" err="1"/>
              <a:t>új</a:t>
            </a:r>
            <a:r>
              <a:rPr lang="en-US" dirty="0"/>
              <a:t> </a:t>
            </a:r>
            <a:r>
              <a:rPr lang="en-US" dirty="0" err="1"/>
              <a:t>fordításokkal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tervekkel</a:t>
            </a:r>
            <a:endParaRPr lang="en-US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Soha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osztjuk</a:t>
            </a:r>
            <a:r>
              <a:rPr lang="en-US" dirty="0"/>
              <a:t> meg </a:t>
            </a:r>
            <a:r>
              <a:rPr lang="en-US" dirty="0" err="1"/>
              <a:t>senkivel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e-mail </a:t>
            </a:r>
            <a:r>
              <a:rPr lang="en-US" dirty="0" err="1"/>
              <a:t>címedet</a:t>
            </a:r>
            <a:r>
              <a:rPr lang="en-US" dirty="0"/>
              <a:t> </a:t>
            </a:r>
            <a:r>
              <a:rPr lang="en-US" dirty="0" err="1"/>
              <a:t>semmilyen</a:t>
            </a:r>
            <a:r>
              <a:rPr lang="en-US" dirty="0"/>
              <a:t> </a:t>
            </a:r>
            <a:r>
              <a:rPr lang="en-US" dirty="0" err="1"/>
              <a:t>okból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7A4D3B-2A28-4050-8512-18433D89FE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4097" r="18298" b="65363"/>
          <a:stretch/>
        </p:blipFill>
        <p:spPr>
          <a:xfrm>
            <a:off x="2798324" y="2738335"/>
            <a:ext cx="8537766" cy="152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F23616-A394-4913-99C6-0F30FC3BAE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33" t="24287" r="55399" b="30819"/>
          <a:stretch/>
        </p:blipFill>
        <p:spPr>
          <a:xfrm>
            <a:off x="2149812" y="2036794"/>
            <a:ext cx="3813243" cy="34120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en-US" dirty="0" err="1"/>
              <a:t>Válaszd</a:t>
            </a:r>
            <a:r>
              <a:rPr lang="en-US" dirty="0"/>
              <a:t> ki a </a:t>
            </a:r>
            <a:r>
              <a:rPr lang="en-US" dirty="0" err="1"/>
              <a:t>nyelved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08" y="5539153"/>
            <a:ext cx="10141804" cy="1178169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Kattints</a:t>
            </a:r>
            <a:r>
              <a:rPr lang="en-US" dirty="0"/>
              <a:t> a </a:t>
            </a:r>
            <a:r>
              <a:rPr lang="en-US" dirty="0" err="1"/>
              <a:t>nyelvválasztásodra</a:t>
            </a:r>
            <a:endParaRPr lang="en-US" dirty="0"/>
          </a:p>
          <a:p>
            <a:pPr lvl="2"/>
            <a:r>
              <a:rPr lang="en-US" dirty="0"/>
              <a:t>Ebben a </a:t>
            </a:r>
            <a:r>
              <a:rPr lang="en-US" dirty="0" err="1"/>
              <a:t>példában</a:t>
            </a:r>
            <a:r>
              <a:rPr lang="en-US" dirty="0"/>
              <a:t> </a:t>
            </a:r>
            <a:r>
              <a:rPr lang="en-US" dirty="0" err="1"/>
              <a:t>magyar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dirty="0" err="1"/>
              <a:t>választott</a:t>
            </a:r>
            <a:r>
              <a:rPr lang="en-US" dirty="0"/>
              <a:t> </a:t>
            </a:r>
            <a:r>
              <a:rPr lang="en-US" dirty="0" err="1"/>
              <a:t>nyelv</a:t>
            </a:r>
            <a:r>
              <a:rPr lang="en-US" dirty="0"/>
              <a:t> </a:t>
            </a:r>
            <a:r>
              <a:rPr lang="en-US" dirty="0" err="1"/>
              <a:t>határozza</a:t>
            </a:r>
            <a:r>
              <a:rPr lang="en-US" dirty="0"/>
              <a:t> meg, </a:t>
            </a:r>
            <a:r>
              <a:rPr lang="en-US" dirty="0" err="1"/>
              <a:t>melyik</a:t>
            </a:r>
            <a:r>
              <a:rPr lang="en-US" dirty="0"/>
              <a:t> </a:t>
            </a:r>
            <a:r>
              <a:rPr lang="en-US" dirty="0" err="1"/>
              <a:t>bibliai</a:t>
            </a:r>
            <a:r>
              <a:rPr lang="en-US" dirty="0"/>
              <a:t> </a:t>
            </a:r>
            <a:r>
              <a:rPr lang="en-US" dirty="0" err="1"/>
              <a:t>változatok</a:t>
            </a:r>
            <a:r>
              <a:rPr lang="en-US" dirty="0"/>
              <a:t> </a:t>
            </a:r>
            <a:r>
              <a:rPr lang="en-US" dirty="0" err="1"/>
              <a:t>közül</a:t>
            </a:r>
            <a:r>
              <a:rPr lang="en-US" dirty="0"/>
              <a:t> </a:t>
            </a:r>
            <a:r>
              <a:rPr lang="en-US" dirty="0" err="1"/>
              <a:t>választhatsz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2135725" y="3656632"/>
            <a:ext cx="1658062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Kattints</a:t>
            </a:r>
            <a:r>
              <a:rPr lang="en-US" dirty="0"/>
              <a:t> a </a:t>
            </a:r>
            <a:r>
              <a:rPr lang="en-US" dirty="0" err="1"/>
              <a:t>legördülő</a:t>
            </a:r>
            <a:r>
              <a:rPr lang="en-US" dirty="0"/>
              <a:t> </a:t>
            </a:r>
            <a:r>
              <a:rPr lang="en-US" dirty="0" err="1"/>
              <a:t>menüre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lásd</a:t>
            </a:r>
            <a:r>
              <a:rPr lang="en-US" dirty="0"/>
              <a:t> a </a:t>
            </a:r>
            <a:r>
              <a:rPr lang="en-US" dirty="0" err="1"/>
              <a:t>nyelvi</a:t>
            </a:r>
            <a:r>
              <a:rPr lang="en-US" dirty="0"/>
              <a:t> </a:t>
            </a:r>
            <a:r>
              <a:rPr lang="en-US" dirty="0" err="1"/>
              <a:t>listát</a:t>
            </a:r>
            <a:endParaRPr lang="en-US" dirty="0"/>
          </a:p>
          <a:p>
            <a:pPr lvl="1"/>
            <a:r>
              <a:rPr lang="en-US" dirty="0" err="1"/>
              <a:t>Görgess</a:t>
            </a:r>
            <a:r>
              <a:rPr lang="en-US" dirty="0"/>
              <a:t> a </a:t>
            </a:r>
            <a:r>
              <a:rPr lang="en-US" dirty="0" err="1"/>
              <a:t>nyelvválasztásodhoz</a:t>
            </a:r>
            <a:r>
              <a:rPr lang="en-US" dirty="0"/>
              <a:t> </a:t>
            </a:r>
            <a:r>
              <a:rPr lang="en-US" dirty="0" err="1"/>
              <a:t>vagy</a:t>
            </a:r>
            <a:endParaRPr lang="en-US" dirty="0"/>
          </a:p>
          <a:p>
            <a:pPr lvl="1"/>
            <a:r>
              <a:rPr lang="en-US" dirty="0" err="1"/>
              <a:t>Kezdj</a:t>
            </a:r>
            <a:r>
              <a:rPr lang="en-US" dirty="0"/>
              <a:t> el </a:t>
            </a:r>
            <a:r>
              <a:rPr lang="en-US" dirty="0" err="1"/>
              <a:t>gépelni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gyorsabban</a:t>
            </a:r>
            <a:r>
              <a:rPr lang="en-US" dirty="0"/>
              <a:t> </a:t>
            </a:r>
            <a:r>
              <a:rPr lang="en-US" dirty="0" err="1"/>
              <a:t>eljuss</a:t>
            </a:r>
            <a:r>
              <a:rPr lang="en-US" dirty="0"/>
              <a:t> a </a:t>
            </a:r>
            <a:r>
              <a:rPr lang="en-US" dirty="0" err="1"/>
              <a:t>nyelvválasztásodhoz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nyelvi</a:t>
            </a:r>
            <a:r>
              <a:rPr lang="en-US" dirty="0"/>
              <a:t> </a:t>
            </a:r>
            <a:r>
              <a:rPr lang="en-US" dirty="0" err="1"/>
              <a:t>választásoddal</a:t>
            </a:r>
            <a:r>
              <a:rPr lang="en-US" dirty="0"/>
              <a:t> </a:t>
            </a:r>
            <a:r>
              <a:rPr lang="en-US" dirty="0" err="1"/>
              <a:t>kapcsolatos</a:t>
            </a:r>
            <a:r>
              <a:rPr lang="en-US" dirty="0"/>
              <a:t> </a:t>
            </a:r>
            <a:r>
              <a:rPr lang="en-US" dirty="0" err="1"/>
              <a:t>verziólista</a:t>
            </a:r>
            <a:r>
              <a:rPr lang="en-US" dirty="0"/>
              <a:t> </a:t>
            </a:r>
            <a:r>
              <a:rPr lang="en-US" dirty="0" err="1"/>
              <a:t>automatikusan</a:t>
            </a:r>
            <a:r>
              <a:rPr lang="en-US" dirty="0"/>
              <a:t> </a:t>
            </a:r>
            <a:r>
              <a:rPr lang="en-US" dirty="0" err="1"/>
              <a:t>feltöltődik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 err="1"/>
              <a:t>verziólista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általad</a:t>
            </a:r>
            <a:r>
              <a:rPr lang="en-US" dirty="0"/>
              <a:t> </a:t>
            </a:r>
            <a:r>
              <a:rPr lang="en-US" dirty="0" err="1"/>
              <a:t>választott</a:t>
            </a:r>
            <a:r>
              <a:rPr lang="en-US" dirty="0"/>
              <a:t> </a:t>
            </a:r>
            <a:r>
              <a:rPr lang="en-US" dirty="0" err="1"/>
              <a:t>nyelven</a:t>
            </a:r>
            <a:r>
              <a:rPr lang="en-US" dirty="0"/>
              <a:t> </a:t>
            </a:r>
            <a:r>
              <a:rPr lang="en-US" dirty="0" err="1"/>
              <a:t>belül</a:t>
            </a:r>
            <a:r>
              <a:rPr lang="en-US" dirty="0"/>
              <a:t> </a:t>
            </a:r>
            <a:r>
              <a:rPr lang="en-US" dirty="0" err="1"/>
              <a:t>ábécé</a:t>
            </a:r>
            <a:r>
              <a:rPr lang="en-US" dirty="0"/>
              <a:t> </a:t>
            </a:r>
            <a:r>
              <a:rPr lang="en-US" dirty="0" err="1"/>
              <a:t>sorrendben</a:t>
            </a:r>
            <a:r>
              <a:rPr lang="en-US" dirty="0"/>
              <a:t> van. A </a:t>
            </a:r>
            <a:r>
              <a:rPr lang="en-US" dirty="0" err="1"/>
              <a:t>konkrét</a:t>
            </a:r>
            <a:r>
              <a:rPr lang="en-US" dirty="0"/>
              <a:t> </a:t>
            </a:r>
            <a:r>
              <a:rPr lang="en-US" dirty="0" err="1"/>
              <a:t>fordítás</a:t>
            </a:r>
            <a:r>
              <a:rPr lang="en-US" dirty="0"/>
              <a:t> </a:t>
            </a:r>
            <a:r>
              <a:rPr lang="en-US" dirty="0" err="1"/>
              <a:t>leírása</a:t>
            </a:r>
            <a:r>
              <a:rPr lang="en-US" dirty="0"/>
              <a:t> </a:t>
            </a:r>
            <a:r>
              <a:rPr lang="en-US" dirty="0" err="1"/>
              <a:t>megmutatja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a </a:t>
            </a:r>
            <a:r>
              <a:rPr lang="en-US" dirty="0" err="1"/>
              <a:t>fordítás</a:t>
            </a:r>
            <a:r>
              <a:rPr lang="en-US" dirty="0"/>
              <a:t> a </a:t>
            </a:r>
            <a:r>
              <a:rPr lang="en-US" dirty="0" err="1"/>
              <a:t>következő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Teljes</a:t>
            </a:r>
            <a:r>
              <a:rPr lang="en-US" dirty="0"/>
              <a:t> Biblia – 66 </a:t>
            </a:r>
            <a:r>
              <a:rPr lang="en-US" dirty="0" err="1"/>
              <a:t>könyv</a:t>
            </a:r>
            <a:r>
              <a:rPr lang="en-US" dirty="0"/>
              <a:t> (</a:t>
            </a:r>
            <a:r>
              <a:rPr lang="en-US" dirty="0" err="1"/>
              <a:t>az</a:t>
            </a:r>
            <a:r>
              <a:rPr lang="en-US" dirty="0"/>
              <a:t> Ó-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Újszövetség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Teljes</a:t>
            </a:r>
            <a:r>
              <a:rPr lang="en-US" dirty="0"/>
              <a:t> Biblia x </a:t>
            </a:r>
            <a:r>
              <a:rPr lang="en-US" dirty="0" err="1"/>
              <a:t>Apokrif</a:t>
            </a:r>
            <a:r>
              <a:rPr lang="en-US" dirty="0"/>
              <a:t> </a:t>
            </a:r>
            <a:r>
              <a:rPr lang="en-US" dirty="0" err="1"/>
              <a:t>Könyvekkel</a:t>
            </a:r>
            <a:r>
              <a:rPr lang="en-US" dirty="0"/>
              <a:t> (Az Ó-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Újszövetség</a:t>
            </a:r>
            <a:r>
              <a:rPr lang="en-US" dirty="0"/>
              <a:t> </a:t>
            </a:r>
            <a:r>
              <a:rPr lang="en-US" dirty="0" err="1"/>
              <a:t>néhány</a:t>
            </a:r>
            <a:r>
              <a:rPr lang="en-US" dirty="0"/>
              <a:t> </a:t>
            </a:r>
            <a:r>
              <a:rPr lang="en-US" dirty="0" err="1"/>
              <a:t>apokrif</a:t>
            </a:r>
            <a:r>
              <a:rPr lang="en-US" dirty="0"/>
              <a:t> </a:t>
            </a:r>
            <a:r>
              <a:rPr lang="en-US" dirty="0" err="1"/>
              <a:t>könyvvel</a:t>
            </a:r>
            <a:r>
              <a:rPr lang="en-US" dirty="0"/>
              <a:t>). Az x a </a:t>
            </a:r>
            <a:r>
              <a:rPr lang="en-US" dirty="0" err="1"/>
              <a:t>könyvek</a:t>
            </a:r>
            <a:r>
              <a:rPr lang="en-US" dirty="0"/>
              <a:t> </a:t>
            </a:r>
            <a:r>
              <a:rPr lang="en-US" dirty="0" err="1"/>
              <a:t>számát</a:t>
            </a:r>
            <a:r>
              <a:rPr lang="en-US" dirty="0"/>
              <a:t> </a:t>
            </a:r>
            <a:r>
              <a:rPr lang="en-US" dirty="0" err="1"/>
              <a:t>jelöli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Újszövetség</a:t>
            </a:r>
            <a:r>
              <a:rPr lang="en-US" dirty="0"/>
              <a:t> – Az </a:t>
            </a:r>
            <a:r>
              <a:rPr lang="en-US" dirty="0" err="1"/>
              <a:t>Újszövetség</a:t>
            </a:r>
            <a:r>
              <a:rPr lang="en-US" dirty="0"/>
              <a:t> 27 </a:t>
            </a:r>
            <a:r>
              <a:rPr lang="en-US" dirty="0" err="1"/>
              <a:t>könyve</a:t>
            </a:r>
            <a:endParaRPr lang="en-US" dirty="0"/>
          </a:p>
          <a:p>
            <a:pPr lvl="1"/>
            <a:r>
              <a:rPr lang="en-US" dirty="0" err="1"/>
              <a:t>Újszövetség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könyvekkel</a:t>
            </a:r>
            <a:r>
              <a:rPr lang="en-US" dirty="0"/>
              <a:t> – Az </a:t>
            </a:r>
            <a:r>
              <a:rPr lang="en-US" dirty="0" err="1"/>
              <a:t>Újszövetség</a:t>
            </a:r>
            <a:r>
              <a:rPr lang="en-US" dirty="0"/>
              <a:t> 27 </a:t>
            </a:r>
            <a:r>
              <a:rPr lang="en-US" dirty="0" err="1"/>
              <a:t>könyve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néhány</a:t>
            </a:r>
            <a:r>
              <a:rPr lang="en-US" dirty="0"/>
              <a:t> </a:t>
            </a:r>
            <a:r>
              <a:rPr lang="en-US" dirty="0" err="1"/>
              <a:t>Ószövetségi</a:t>
            </a:r>
            <a:r>
              <a:rPr lang="en-US" dirty="0"/>
              <a:t> </a:t>
            </a:r>
            <a:r>
              <a:rPr lang="en-US" dirty="0" err="1"/>
              <a:t>könyv</a:t>
            </a:r>
            <a:endParaRPr lang="en-US" dirty="0"/>
          </a:p>
          <a:p>
            <a:pPr lvl="1"/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Ószövetség</a:t>
            </a:r>
            <a:r>
              <a:rPr lang="en-US" dirty="0"/>
              <a:t> – Az </a:t>
            </a:r>
            <a:r>
              <a:rPr lang="en-US" dirty="0" err="1"/>
              <a:t>Ószövetség</a:t>
            </a:r>
            <a:r>
              <a:rPr lang="en-US" dirty="0"/>
              <a:t> 39 </a:t>
            </a:r>
            <a:r>
              <a:rPr lang="en-US" dirty="0" err="1"/>
              <a:t>könyve</a:t>
            </a:r>
            <a:endParaRPr lang="en-US" dirty="0"/>
          </a:p>
          <a:p>
            <a:pPr lvl="1"/>
            <a:r>
              <a:rPr lang="en-US" dirty="0" err="1"/>
              <a:t>Hiányzó</a:t>
            </a:r>
            <a:r>
              <a:rPr lang="en-US" dirty="0"/>
              <a:t> x </a:t>
            </a:r>
            <a:r>
              <a:rPr lang="en-US" dirty="0" err="1"/>
              <a:t>könyv</a:t>
            </a:r>
            <a:r>
              <a:rPr lang="en-US" dirty="0"/>
              <a:t>(</a:t>
            </a:r>
            <a:r>
              <a:rPr lang="en-US" dirty="0" err="1"/>
              <a:t>ek</a:t>
            </a:r>
            <a:r>
              <a:rPr lang="en-US" dirty="0"/>
              <a:t>) – </a:t>
            </a:r>
            <a:r>
              <a:rPr lang="en-US" dirty="0" err="1"/>
              <a:t>Néhány</a:t>
            </a:r>
            <a:r>
              <a:rPr lang="en-US" dirty="0"/>
              <a:t> </a:t>
            </a:r>
            <a:r>
              <a:rPr lang="en-US" dirty="0" err="1"/>
              <a:t>fordítás</a:t>
            </a:r>
            <a:r>
              <a:rPr lang="en-US" dirty="0"/>
              <a:t> </a:t>
            </a:r>
            <a:r>
              <a:rPr lang="en-US" dirty="0" err="1"/>
              <a:t>hiányzó</a:t>
            </a:r>
            <a:r>
              <a:rPr lang="en-US" dirty="0"/>
              <a:t> </a:t>
            </a:r>
            <a:r>
              <a:rPr lang="en-US" dirty="0" err="1"/>
              <a:t>könyv</a:t>
            </a:r>
            <a:r>
              <a:rPr lang="en-US" dirty="0"/>
              <a:t>. Az x a </a:t>
            </a:r>
            <a:r>
              <a:rPr lang="en-US" dirty="0" err="1"/>
              <a:t>hiányzó</a:t>
            </a:r>
            <a:r>
              <a:rPr lang="en-US" dirty="0"/>
              <a:t> </a:t>
            </a:r>
            <a:r>
              <a:rPr lang="en-US" dirty="0" err="1"/>
              <a:t>könyvek</a:t>
            </a:r>
            <a:r>
              <a:rPr lang="en-US" dirty="0"/>
              <a:t> </a:t>
            </a:r>
            <a:r>
              <a:rPr lang="en-US" dirty="0" err="1"/>
              <a:t>számát</a:t>
            </a:r>
            <a:r>
              <a:rPr lang="en-US" dirty="0"/>
              <a:t> </a:t>
            </a:r>
            <a:r>
              <a:rPr lang="en-US" dirty="0" err="1"/>
              <a:t>jelöli</a:t>
            </a:r>
            <a:endParaRPr lang="en-US" dirty="0"/>
          </a:p>
          <a:p>
            <a:pPr lvl="1"/>
            <a:r>
              <a:rPr lang="en-US" dirty="0"/>
              <a:t>x </a:t>
            </a:r>
            <a:r>
              <a:rPr lang="en-US" dirty="0" err="1"/>
              <a:t>könyvek</a:t>
            </a:r>
            <a:r>
              <a:rPr lang="en-US" dirty="0"/>
              <a:t> – </a:t>
            </a:r>
            <a:r>
              <a:rPr lang="en-US" dirty="0" err="1"/>
              <a:t>Néhány</a:t>
            </a:r>
            <a:r>
              <a:rPr lang="en-US" dirty="0"/>
              <a:t> </a:t>
            </a:r>
            <a:r>
              <a:rPr lang="en-US" dirty="0" err="1"/>
              <a:t>fordításnál</a:t>
            </a:r>
            <a:r>
              <a:rPr lang="en-US" dirty="0"/>
              <a:t> </a:t>
            </a:r>
            <a:r>
              <a:rPr lang="en-US" dirty="0" err="1"/>
              <a:t>korlátozott</a:t>
            </a:r>
            <a:r>
              <a:rPr lang="en-US" dirty="0"/>
              <a:t> </a:t>
            </a:r>
            <a:r>
              <a:rPr lang="en-US" dirty="0" err="1"/>
              <a:t>számú</a:t>
            </a:r>
            <a:r>
              <a:rPr lang="en-US" dirty="0"/>
              <a:t> </a:t>
            </a:r>
            <a:r>
              <a:rPr lang="en-US" dirty="0" err="1"/>
              <a:t>könyv</a:t>
            </a:r>
            <a:r>
              <a:rPr lang="en-US" dirty="0"/>
              <a:t> van. Az x a </a:t>
            </a:r>
            <a:r>
              <a:rPr lang="en-US" dirty="0" err="1"/>
              <a:t>fordításban</a:t>
            </a:r>
            <a:r>
              <a:rPr lang="en-US" dirty="0"/>
              <a:t> </a:t>
            </a:r>
            <a:r>
              <a:rPr lang="en-US" dirty="0" err="1"/>
              <a:t>lévő</a:t>
            </a:r>
            <a:r>
              <a:rPr lang="en-US" dirty="0"/>
              <a:t> </a:t>
            </a:r>
            <a:r>
              <a:rPr lang="en-US" dirty="0" err="1"/>
              <a:t>könyvek</a:t>
            </a:r>
            <a:r>
              <a:rPr lang="en-US" dirty="0"/>
              <a:t> </a:t>
            </a:r>
            <a:r>
              <a:rPr lang="en-US" dirty="0" err="1"/>
              <a:t>számát</a:t>
            </a:r>
            <a:r>
              <a:rPr lang="en-US" dirty="0"/>
              <a:t> </a:t>
            </a:r>
            <a:r>
              <a:rPr lang="en-US" dirty="0" err="1"/>
              <a:t>jelöli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C1D656-8F84-4463-8C5E-FA8196E18C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5284" r="26906" b="9758"/>
          <a:stretch/>
        </p:blipFill>
        <p:spPr>
          <a:xfrm>
            <a:off x="2385298" y="1020701"/>
            <a:ext cx="7900045" cy="48937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 dirty="0" err="1"/>
              <a:t>Ez</a:t>
            </a:r>
            <a:r>
              <a:rPr lang="en-US" dirty="0"/>
              <a:t>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példa</a:t>
            </a:r>
            <a:r>
              <a:rPr lang="en-US" dirty="0"/>
              <a:t> </a:t>
            </a:r>
            <a:r>
              <a:rPr lang="en-US" dirty="0" err="1"/>
              <a:t>arra</a:t>
            </a:r>
            <a:r>
              <a:rPr lang="en-US" dirty="0"/>
              <a:t>, </a:t>
            </a:r>
            <a:r>
              <a:rPr lang="en-US" dirty="0" err="1"/>
              <a:t>amit</a:t>
            </a:r>
            <a:r>
              <a:rPr lang="en-US" dirty="0"/>
              <a:t> </a:t>
            </a:r>
            <a:r>
              <a:rPr lang="en-US" dirty="0" err="1"/>
              <a:t>láthatsz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066952"/>
            <a:ext cx="8915400" cy="533400"/>
          </a:xfrm>
        </p:spPr>
        <p:txBody>
          <a:bodyPr/>
          <a:lstStyle/>
          <a:p>
            <a:r>
              <a:rPr lang="en-US" dirty="0"/>
              <a:t>Az (IC </a:t>
            </a:r>
            <a:r>
              <a:rPr lang="en-US" dirty="0" err="1"/>
              <a:t>xxxx</a:t>
            </a:r>
            <a:r>
              <a:rPr lang="en-US" dirty="0"/>
              <a:t>)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belső</a:t>
            </a:r>
            <a:r>
              <a:rPr lang="en-US" dirty="0"/>
              <a:t> </a:t>
            </a:r>
            <a:r>
              <a:rPr lang="en-US" dirty="0" err="1"/>
              <a:t>kód</a:t>
            </a:r>
            <a:r>
              <a:rPr lang="en-US" dirty="0"/>
              <a:t>, </a:t>
            </a:r>
            <a:r>
              <a:rPr lang="en-US" dirty="0" err="1"/>
              <a:t>amelyet</a:t>
            </a:r>
            <a:r>
              <a:rPr lang="en-US" dirty="0"/>
              <a:t> a </a:t>
            </a:r>
            <a:r>
              <a:rPr lang="en-US" dirty="0" err="1"/>
              <a:t>kérésed</a:t>
            </a:r>
            <a:r>
              <a:rPr lang="en-US" dirty="0"/>
              <a:t> </a:t>
            </a:r>
            <a:r>
              <a:rPr lang="en-US" dirty="0" err="1"/>
              <a:t>feldolgozásához</a:t>
            </a:r>
            <a:r>
              <a:rPr lang="en-US" dirty="0"/>
              <a:t> </a:t>
            </a:r>
            <a:r>
              <a:rPr lang="en-US" dirty="0" err="1"/>
              <a:t>használunk</a:t>
            </a: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7277465" y="3806295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</p:cNvCxnSpPr>
          <p:nvPr/>
        </p:nvCxnSpPr>
        <p:spPr>
          <a:xfrm flipV="1">
            <a:off x="4136571" y="4284467"/>
            <a:ext cx="3140894" cy="17816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17203" y="1790144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15077" y="3158247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Keress a listában, hogy szűkítsd a lehetőségeket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71719" y="2535586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8C8EB2-F222-4AA5-AE11-AA9C90690C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4098" r="27793" b="27213"/>
          <a:stretch/>
        </p:blipFill>
        <p:spPr>
          <a:xfrm>
            <a:off x="2365753" y="1155513"/>
            <a:ext cx="8850313" cy="41749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 dirty="0" err="1"/>
              <a:t>Keresés</a:t>
            </a:r>
            <a:r>
              <a:rPr lang="en-US" dirty="0"/>
              <a:t> a </a:t>
            </a:r>
            <a:r>
              <a:rPr lang="en-US" dirty="0" err="1"/>
              <a:t>listán</a:t>
            </a:r>
            <a:r>
              <a:rPr lang="en-US" dirty="0"/>
              <a:t> </a:t>
            </a:r>
            <a:r>
              <a:rPr lang="en-US" dirty="0" err="1"/>
              <a:t>belül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85299" y="2218160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83173" y="3586263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Keress a listában, hogy szűkítsd a lehetőségeket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2039815" y="2963602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627077"/>
            <a:ext cx="8915400" cy="533401"/>
          </a:xfrm>
        </p:spPr>
        <p:txBody>
          <a:bodyPr>
            <a:normAutofit/>
          </a:bodyPr>
          <a:lstStyle/>
          <a:p>
            <a:r>
              <a:rPr lang="en-US" dirty="0"/>
              <a:t>Ebben a </a:t>
            </a:r>
            <a:r>
              <a:rPr lang="en-US" dirty="0" err="1"/>
              <a:t>példában</a:t>
            </a:r>
            <a:r>
              <a:rPr lang="en-US" dirty="0"/>
              <a:t> a </a:t>
            </a:r>
            <a:r>
              <a:rPr lang="en-US" dirty="0" err="1"/>
              <a:t>listán</a:t>
            </a:r>
            <a:r>
              <a:rPr lang="en-US" dirty="0"/>
              <a:t> </a:t>
            </a:r>
            <a:r>
              <a:rPr lang="en-US" dirty="0" err="1"/>
              <a:t>belül</a:t>
            </a:r>
            <a:r>
              <a:rPr lang="en-US" dirty="0"/>
              <a:t> </a:t>
            </a:r>
            <a:r>
              <a:rPr lang="en-US" dirty="0" err="1"/>
              <a:t>kerestem</a:t>
            </a:r>
            <a:r>
              <a:rPr lang="en-US" dirty="0"/>
              <a:t> a </a:t>
            </a:r>
            <a:r>
              <a:rPr lang="en-US" dirty="0" err="1"/>
              <a:t>következőket</a:t>
            </a:r>
            <a:r>
              <a:rPr lang="en-US" dirty="0"/>
              <a:t>: “Complete”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1944681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en-US" sz="3200" dirty="0" err="1"/>
              <a:t>Szerzői</a:t>
            </a:r>
            <a:r>
              <a:rPr lang="en-US" sz="3200" dirty="0"/>
              <a:t> </a:t>
            </a:r>
            <a:r>
              <a:rPr lang="en-US" sz="3200" dirty="0" err="1"/>
              <a:t>joggal</a:t>
            </a:r>
            <a:r>
              <a:rPr lang="en-US" sz="3200" dirty="0"/>
              <a:t> </a:t>
            </a:r>
            <a:r>
              <a:rPr lang="en-US" sz="3200" dirty="0" err="1"/>
              <a:t>védett</a:t>
            </a:r>
            <a:r>
              <a:rPr lang="en-US" sz="3200" dirty="0"/>
              <a:t> </a:t>
            </a:r>
            <a:r>
              <a:rPr lang="en-US" sz="3200" dirty="0" err="1"/>
              <a:t>változatok</a:t>
            </a:r>
            <a:br>
              <a:rPr lang="en-US" sz="1200" dirty="0"/>
            </a:br>
            <a:br>
              <a:rPr lang="en-US" sz="1200" dirty="0"/>
            </a:br>
            <a:r>
              <a:rPr lang="hu-HU" sz="1600" b="1" dirty="0">
                <a:solidFill>
                  <a:srgbClr val="2F4858"/>
                </a:solidFill>
                <a:latin typeface="Philosopher"/>
              </a:rPr>
              <a:t>Az űrlapon néhány mező zárva lesz, ha szerzői joggal védett bibliai változatot választasz. Törvény szerint csak a szerzői joggal védett verziókhoz adhatunk útmutatót. A szerzői jogi szimbólumot © a verzió leírásának végén láthatod.</a:t>
            </a: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A </a:t>
            </a:r>
            <a:r>
              <a:rPr lang="en-US" dirty="0" err="1">
                <a:cs typeface="Times New Roman" panose="02020603050405020304" pitchFamily="18" charset="0"/>
              </a:rPr>
              <a:t>törvény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szerint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nem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engedélyezett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hogy</a:t>
            </a:r>
            <a:r>
              <a:rPr lang="en-US" dirty="0">
                <a:cs typeface="Times New Roman" panose="02020603050405020304" pitchFamily="18" charset="0"/>
              </a:rPr>
              <a:t> a Biblia </a:t>
            </a:r>
            <a:r>
              <a:rPr lang="en-US" dirty="0" err="1">
                <a:cs typeface="Times New Roman" panose="02020603050405020304" pitchFamily="18" charset="0"/>
              </a:rPr>
              <a:t>változatokhoz</a:t>
            </a:r>
            <a:r>
              <a:rPr lang="en-US" dirty="0">
                <a:cs typeface="Times New Roman" panose="02020603050405020304" pitchFamily="18" charset="0"/>
              </a:rPr>
              <a:t> a </a:t>
            </a:r>
            <a:r>
              <a:rPr lang="en-US" dirty="0" err="1">
                <a:cs typeface="Times New Roman" panose="02020603050405020304" pitchFamily="18" charset="0"/>
              </a:rPr>
              <a:t>bibliai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szöveget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jelenlegi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szerzői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joggal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szolgáltassuk</a:t>
            </a:r>
            <a:r>
              <a:rPr lang="en-US" dirty="0">
                <a:cs typeface="Times New Roman" panose="02020603050405020304" pitchFamily="18" charset="0"/>
              </a:rPr>
              <a:t>. </a:t>
            </a:r>
            <a:r>
              <a:rPr lang="en-US" dirty="0" err="1">
                <a:cs typeface="Times New Roman" panose="02020603050405020304" pitchFamily="18" charset="0"/>
              </a:rPr>
              <a:t>Bármely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változat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amely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jelenlegi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szerzői</a:t>
            </a:r>
            <a:r>
              <a:rPr lang="en-US" dirty="0">
                <a:cs typeface="Times New Roman" panose="02020603050405020304" pitchFamily="18" charset="0"/>
              </a:rPr>
              <a:t> jog </a:t>
            </a:r>
            <a:r>
              <a:rPr lang="en-US" dirty="0" err="1">
                <a:cs typeface="Times New Roman" panose="02020603050405020304" pitchFamily="18" charset="0"/>
              </a:rPr>
              <a:t>alatt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áll</a:t>
            </a:r>
            <a:r>
              <a:rPr lang="en-US" dirty="0">
                <a:cs typeface="Times New Roman" panose="02020603050405020304" pitchFamily="18" charset="0"/>
              </a:rPr>
              <a:t>, a </a:t>
            </a:r>
            <a:r>
              <a:rPr lang="en-US" dirty="0" err="1">
                <a:cs typeface="Times New Roman" panose="02020603050405020304" pitchFamily="18" charset="0"/>
              </a:rPr>
              <a:t>végén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szerepel</a:t>
            </a:r>
            <a:r>
              <a:rPr lang="en-US" dirty="0">
                <a:cs typeface="Times New Roman" panose="02020603050405020304" pitchFamily="18" charset="0"/>
              </a:rPr>
              <a:t> a </a:t>
            </a:r>
            <a:r>
              <a:rPr lang="en-US" dirty="0" err="1">
                <a:cs typeface="Times New Roman" panose="02020603050405020304" pitchFamily="18" charset="0"/>
              </a:rPr>
              <a:t>szimbólum</a:t>
            </a:r>
            <a:r>
              <a:rPr lang="en-US" dirty="0">
                <a:cs typeface="Times New Roman" panose="02020603050405020304" pitchFamily="18" charset="0"/>
              </a:rPr>
              <a:t> ©. </a:t>
            </a:r>
            <a:r>
              <a:rPr lang="en-US" dirty="0" err="1">
                <a:cs typeface="Times New Roman" panose="02020603050405020304" pitchFamily="18" charset="0"/>
              </a:rPr>
              <a:t>Ezeknél</a:t>
            </a:r>
            <a:r>
              <a:rPr lang="en-US" dirty="0">
                <a:cs typeface="Times New Roman" panose="02020603050405020304" pitchFamily="18" charset="0"/>
              </a:rPr>
              <a:t> a </a:t>
            </a:r>
            <a:r>
              <a:rPr lang="en-US" dirty="0" err="1">
                <a:cs typeface="Times New Roman" panose="02020603050405020304" pitchFamily="18" charset="0"/>
              </a:rPr>
              <a:t>változatoknál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csak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útmutatót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tudunk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adni</a:t>
            </a:r>
            <a:r>
              <a:rPr lang="en-US" dirty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256469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E01A990-F877-479E-A5F5-23A05637CA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45092" r="27793" b="27213"/>
          <a:stretch/>
        </p:blipFill>
        <p:spPr>
          <a:xfrm>
            <a:off x="2394936" y="1652200"/>
            <a:ext cx="8850313" cy="23747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1280890"/>
          </a:xfrm>
        </p:spPr>
        <p:txBody>
          <a:bodyPr/>
          <a:lstStyle/>
          <a:p>
            <a:r>
              <a:rPr lang="en-US" dirty="0" err="1"/>
              <a:t>Kattints</a:t>
            </a:r>
            <a:r>
              <a:rPr lang="en-US" dirty="0"/>
              <a:t> a </a:t>
            </a:r>
            <a:r>
              <a:rPr lang="en-US" dirty="0" err="1"/>
              <a:t>választott</a:t>
            </a:r>
            <a:r>
              <a:rPr lang="en-US" dirty="0"/>
              <a:t> </a:t>
            </a:r>
            <a:r>
              <a:rPr lang="en-US" dirty="0" err="1"/>
              <a:t>oldal</a:t>
            </a:r>
            <a:r>
              <a:rPr lang="en-US" dirty="0"/>
              <a:t> </a:t>
            </a:r>
            <a:r>
              <a:rPr lang="en-US" dirty="0" err="1"/>
              <a:t>elején</a:t>
            </a:r>
            <a:r>
              <a:rPr lang="en-US" dirty="0"/>
              <a:t> </a:t>
            </a:r>
            <a:r>
              <a:rPr lang="en-US" dirty="0" err="1"/>
              <a:t>lévő</a:t>
            </a:r>
            <a:r>
              <a:rPr lang="en-US" dirty="0"/>
              <a:t> </a:t>
            </a:r>
            <a:r>
              <a:rPr lang="en-US" dirty="0" err="1"/>
              <a:t>radiális</a:t>
            </a:r>
            <a:r>
              <a:rPr lang="en-US" dirty="0"/>
              <a:t> </a:t>
            </a:r>
            <a:r>
              <a:rPr lang="en-US" dirty="0" err="1"/>
              <a:t>gombra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65600"/>
            <a:ext cx="8915400" cy="1534166"/>
          </a:xfrm>
        </p:spPr>
        <p:txBody>
          <a:bodyPr>
            <a:normAutofit/>
          </a:bodyPr>
          <a:lstStyle/>
          <a:p>
            <a:r>
              <a:rPr lang="en-US" dirty="0"/>
              <a:t>Ebben a </a:t>
            </a:r>
            <a:r>
              <a:rPr lang="en-US" dirty="0" err="1"/>
              <a:t>példában</a:t>
            </a:r>
            <a:r>
              <a:rPr lang="en-US" dirty="0"/>
              <a:t> a </a:t>
            </a:r>
            <a:r>
              <a:rPr lang="en-US" dirty="0" err="1"/>
              <a:t>következőket</a:t>
            </a:r>
            <a:r>
              <a:rPr lang="en-US" dirty="0"/>
              <a:t> </a:t>
            </a:r>
            <a:r>
              <a:rPr lang="en-US" dirty="0" err="1"/>
              <a:t>választottam</a:t>
            </a:r>
            <a:r>
              <a:rPr lang="en-US" dirty="0"/>
              <a:t> Revised Charles Bible (KSZE) (2011) (Complete Bible) </a:t>
            </a:r>
            <a:r>
              <a:rPr lang="en-US" dirty="0" err="1"/>
              <a:t>Revideált</a:t>
            </a:r>
            <a:r>
              <a:rPr lang="en-US" dirty="0"/>
              <a:t> </a:t>
            </a:r>
            <a:r>
              <a:rPr lang="en-US" dirty="0" err="1"/>
              <a:t>Károli</a:t>
            </a:r>
            <a:r>
              <a:rPr lang="en-US" dirty="0"/>
              <a:t> Biblia (IC 1222)</a:t>
            </a:r>
          </a:p>
          <a:p>
            <a:pPr lvl="1"/>
            <a:r>
              <a:rPr lang="en-US" dirty="0" err="1"/>
              <a:t>Megjegyzés</a:t>
            </a:r>
            <a:r>
              <a:rPr lang="en-US" dirty="0"/>
              <a:t>: </a:t>
            </a:r>
            <a:r>
              <a:rPr lang="en-US" dirty="0" err="1"/>
              <a:t>Kérésenként</a:t>
            </a:r>
            <a:r>
              <a:rPr lang="en-US" dirty="0"/>
              <a:t> </a:t>
            </a:r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választást</a:t>
            </a:r>
            <a:r>
              <a:rPr lang="en-US" dirty="0"/>
              <a:t> </a:t>
            </a:r>
            <a:r>
              <a:rPr lang="en-US" dirty="0" err="1"/>
              <a:t>tehetsz</a:t>
            </a:r>
            <a:r>
              <a:rPr lang="en-US" dirty="0"/>
              <a:t>. Ha </a:t>
            </a:r>
            <a:r>
              <a:rPr lang="en-US" dirty="0" err="1"/>
              <a:t>több</a:t>
            </a:r>
            <a:r>
              <a:rPr lang="en-US" dirty="0"/>
              <a:t> </a:t>
            </a:r>
            <a:r>
              <a:rPr lang="en-US" dirty="0" err="1"/>
              <a:t>verziót</a:t>
            </a:r>
            <a:r>
              <a:rPr lang="en-US" dirty="0"/>
              <a:t> </a:t>
            </a:r>
            <a:r>
              <a:rPr lang="en-US" dirty="0" err="1"/>
              <a:t>szeretnél</a:t>
            </a:r>
            <a:r>
              <a:rPr lang="en-US" dirty="0"/>
              <a:t>, </a:t>
            </a:r>
            <a:r>
              <a:rPr lang="en-US" dirty="0" err="1"/>
              <a:t>több</a:t>
            </a:r>
            <a:r>
              <a:rPr lang="en-US" dirty="0"/>
              <a:t> </a:t>
            </a:r>
            <a:r>
              <a:rPr lang="en-US" dirty="0" err="1"/>
              <a:t>kérést</a:t>
            </a:r>
            <a:r>
              <a:rPr lang="en-US" dirty="0"/>
              <a:t> </a:t>
            </a:r>
            <a:r>
              <a:rPr lang="en-US" dirty="0" err="1"/>
              <a:t>kell</a:t>
            </a:r>
            <a:r>
              <a:rPr lang="en-US" dirty="0"/>
              <a:t> </a:t>
            </a:r>
            <a:r>
              <a:rPr lang="en-US" dirty="0" err="1"/>
              <a:t>benyújtanod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322078" y="1847929"/>
            <a:ext cx="643467" cy="4910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</p:cNvCxnSpPr>
          <p:nvPr/>
        </p:nvCxnSpPr>
        <p:spPr>
          <a:xfrm flipH="1" flipV="1">
            <a:off x="2733472" y="2351972"/>
            <a:ext cx="706015" cy="18136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385" y="211016"/>
            <a:ext cx="9484228" cy="764952"/>
          </a:xfrm>
        </p:spPr>
        <p:txBody>
          <a:bodyPr>
            <a:noAutofit/>
          </a:bodyPr>
          <a:lstStyle/>
          <a:p>
            <a:r>
              <a:rPr lang="hu-HU" sz="2400" dirty="0"/>
              <a:t>A legördülési lista bezárul, és az űrlap megmutatja a választott verziót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 err="1"/>
              <a:t>választásodat</a:t>
            </a:r>
            <a:r>
              <a:rPr lang="en-US" dirty="0"/>
              <a:t> a </a:t>
            </a:r>
            <a:r>
              <a:rPr lang="en-US" dirty="0" err="1"/>
              <a:t>Vissza</a:t>
            </a:r>
            <a:r>
              <a:rPr lang="en-US" dirty="0"/>
              <a:t> a </a:t>
            </a:r>
            <a:r>
              <a:rPr lang="en-US" dirty="0" err="1"/>
              <a:t>verziókhoz</a:t>
            </a:r>
            <a:r>
              <a:rPr lang="en-US" dirty="0"/>
              <a:t> </a:t>
            </a:r>
            <a:r>
              <a:rPr lang="en-US" dirty="0" err="1"/>
              <a:t>gombra</a:t>
            </a:r>
            <a:r>
              <a:rPr lang="en-US" dirty="0"/>
              <a:t> </a:t>
            </a:r>
            <a:r>
              <a:rPr lang="en-US" dirty="0" err="1"/>
              <a:t>kattintva</a:t>
            </a:r>
            <a:r>
              <a:rPr lang="en-US" dirty="0"/>
              <a:t> </a:t>
            </a:r>
            <a:r>
              <a:rPr lang="en-US" dirty="0" err="1"/>
              <a:t>változtathatod</a:t>
            </a:r>
            <a:r>
              <a:rPr lang="en-US" dirty="0"/>
              <a:t> meg</a:t>
            </a:r>
          </a:p>
          <a:p>
            <a:pPr lvl="1"/>
            <a:r>
              <a:rPr lang="hu-HU" dirty="0"/>
              <a:t>Ha ezt a többi űrlap kitöltése után teszed, akkor újra ki kell töltened az űrlapot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BEB708-B044-470A-B66C-52A025C481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72" t="34933" r="36408" b="50000"/>
          <a:stretch/>
        </p:blipFill>
        <p:spPr>
          <a:xfrm>
            <a:off x="2020385" y="1264596"/>
            <a:ext cx="8804818" cy="151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127255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Keresztényként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elolvastad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már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valaha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egész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Bibliát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594220" y="649372"/>
            <a:ext cx="412763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  <a:stCxn id="4" idx="2"/>
          </p:cNvCxnSpPr>
          <p:nvPr/>
        </p:nvCxnSpPr>
        <p:spPr>
          <a:xfrm rot="5400000">
            <a:off x="4865657" y="289022"/>
            <a:ext cx="415868" cy="208891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169607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Jótékony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hatással</a:t>
            </a:r>
            <a:r>
              <a:rPr lang="en-US" sz="1200" dirty="0">
                <a:solidFill>
                  <a:schemeClr val="tx1"/>
                </a:solidFill>
              </a:rPr>
              <a:t> volt </a:t>
            </a:r>
            <a:r>
              <a:rPr lang="en-US" sz="1200" dirty="0" err="1">
                <a:solidFill>
                  <a:schemeClr val="tx1"/>
                </a:solidFill>
              </a:rPr>
              <a:t>az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életedre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169607"/>
            <a:ext cx="587900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Igen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1906357"/>
            <a:ext cx="574440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Nem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317601"/>
            <a:ext cx="1913541" cy="912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>
                <a:solidFill>
                  <a:schemeClr val="tx1"/>
                </a:solidFill>
              </a:rPr>
              <a:t>Miért ne?  Egy egyszerű olvasási terv segített volna a további előnyökben?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191379"/>
            <a:ext cx="600345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Nem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178975"/>
            <a:ext cx="543576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Igen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184187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Használtál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olvasási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tervet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971998"/>
            <a:ext cx="1691939" cy="9381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Szerinted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keresztényként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fontos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hogy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elolvasd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egész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Bibliát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1944330"/>
            <a:ext cx="538025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Igen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333144"/>
            <a:ext cx="1691939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Mi </a:t>
            </a:r>
            <a:r>
              <a:rPr lang="en-US" sz="1200" dirty="0" err="1">
                <a:solidFill>
                  <a:schemeClr val="tx1"/>
                </a:solidFill>
              </a:rPr>
              <a:t>akadályoz</a:t>
            </a:r>
            <a:r>
              <a:rPr lang="en-US" sz="1200" dirty="0">
                <a:solidFill>
                  <a:schemeClr val="tx1"/>
                </a:solidFill>
              </a:rPr>
              <a:t> meg </a:t>
            </a:r>
            <a:r>
              <a:rPr lang="en-US" sz="1200" dirty="0" err="1">
                <a:solidFill>
                  <a:schemeClr val="tx1"/>
                </a:solidFill>
              </a:rPr>
              <a:t>abban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hogy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elolvasd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egész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Bibliát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42CA3E-2D57-44DA-9192-A15E00C6FC1B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3189668" y="1910114"/>
            <a:ext cx="0" cy="42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41516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Túl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sok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időbe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telik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678699" y="1185153"/>
            <a:ext cx="58160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Nem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169607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Miért</a:t>
            </a:r>
            <a:r>
              <a:rPr lang="en-US" sz="1200" dirty="0">
                <a:solidFill>
                  <a:schemeClr val="tx1"/>
                </a:solidFill>
              </a:rPr>
              <a:t> ne?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331269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Túl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ijesztő</a:t>
            </a:r>
            <a:r>
              <a:rPr lang="en-US" sz="1200" dirty="0">
                <a:solidFill>
                  <a:schemeClr val="tx1"/>
                </a:solidFill>
              </a:rPr>
              <a:t>?  </a:t>
            </a:r>
            <a:r>
              <a:rPr lang="en-US" sz="1200" dirty="0" err="1">
                <a:solidFill>
                  <a:schemeClr val="tx1"/>
                </a:solidFill>
              </a:rPr>
              <a:t>Ez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egy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nagy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nehezen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olvasható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könyv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4690015"/>
            <a:ext cx="2330172" cy="13611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 WBP INGYENES </a:t>
            </a:r>
            <a:r>
              <a:rPr lang="en-US" sz="1200" dirty="0" err="1">
                <a:solidFill>
                  <a:schemeClr val="tx1"/>
                </a:solidFill>
              </a:rPr>
              <a:t>bibliaolvasási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tervei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vannak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amelyek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bármilyen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időbeli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elkötelezettséget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támogatnak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napi</a:t>
            </a:r>
            <a:r>
              <a:rPr lang="en-US" sz="1200" dirty="0">
                <a:solidFill>
                  <a:schemeClr val="tx1"/>
                </a:solidFill>
              </a:rPr>
              <a:t> 5 </a:t>
            </a:r>
            <a:r>
              <a:rPr lang="en-US" sz="1200" dirty="0" err="1">
                <a:solidFill>
                  <a:schemeClr val="tx1"/>
                </a:solidFill>
              </a:rPr>
              <a:t>perctől</a:t>
            </a:r>
            <a:r>
              <a:rPr lang="en-US" sz="1200" dirty="0">
                <a:solidFill>
                  <a:schemeClr val="tx1"/>
                </a:solidFill>
              </a:rPr>
              <a:t> 60 </a:t>
            </a:r>
            <a:r>
              <a:rPr lang="en-US" sz="1200" dirty="0" err="1">
                <a:solidFill>
                  <a:schemeClr val="tx1"/>
                </a:solidFill>
              </a:rPr>
              <a:t>percig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vagy</a:t>
            </a:r>
            <a:r>
              <a:rPr lang="en-US" sz="1200" dirty="0">
                <a:solidFill>
                  <a:schemeClr val="tx1"/>
                </a:solidFill>
              </a:rPr>
              <a:t> a </a:t>
            </a:r>
            <a:r>
              <a:rPr lang="en-US" sz="1200" dirty="0" err="1">
                <a:solidFill>
                  <a:schemeClr val="tx1"/>
                </a:solidFill>
              </a:rPr>
              <a:t>hét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tetszőleges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számú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napján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stCxn id="31" idx="3"/>
            <a:endCxn id="45" idx="1"/>
          </p:cNvCxnSpPr>
          <p:nvPr/>
        </p:nvCxnSpPr>
        <p:spPr>
          <a:xfrm>
            <a:off x="4035637" y="2661342"/>
            <a:ext cx="405497" cy="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4687570"/>
            <a:ext cx="2607098" cy="13643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 WBP INGYENES </a:t>
            </a:r>
            <a:r>
              <a:rPr lang="en-US" sz="1200" dirty="0" err="1">
                <a:solidFill>
                  <a:schemeClr val="tx1"/>
                </a:solidFill>
              </a:rPr>
              <a:t>csomagokat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kínál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könnyen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olvasható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fordításokban</a:t>
            </a:r>
            <a:r>
              <a:rPr lang="en-US" sz="1200" dirty="0">
                <a:solidFill>
                  <a:schemeClr val="tx1"/>
                </a:solidFill>
              </a:rPr>
              <a:t>.  </a:t>
            </a:r>
            <a:r>
              <a:rPr lang="en-US" sz="1200" dirty="0" err="1">
                <a:solidFill>
                  <a:schemeClr val="tx1"/>
                </a:solidFill>
              </a:rPr>
              <a:t>Még</a:t>
            </a:r>
            <a:r>
              <a:rPr lang="en-US" sz="1200" dirty="0">
                <a:solidFill>
                  <a:schemeClr val="tx1"/>
                </a:solidFill>
              </a:rPr>
              <a:t> a </a:t>
            </a:r>
            <a:r>
              <a:rPr lang="en-US" sz="1200" dirty="0" err="1">
                <a:solidFill>
                  <a:schemeClr val="tx1"/>
                </a:solidFill>
              </a:rPr>
              <a:t>legnagyobb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feladatok</a:t>
            </a:r>
            <a:r>
              <a:rPr lang="en-US" sz="1200" dirty="0">
                <a:solidFill>
                  <a:schemeClr val="tx1"/>
                </a:solidFill>
              </a:rPr>
              <a:t> is </a:t>
            </a:r>
            <a:r>
              <a:rPr lang="en-US" sz="1200" dirty="0" err="1">
                <a:solidFill>
                  <a:schemeClr val="tx1"/>
                </a:solidFill>
              </a:rPr>
              <a:t>elvégezhetővé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válnak</a:t>
            </a:r>
            <a:r>
              <a:rPr lang="en-US" sz="1200" dirty="0">
                <a:solidFill>
                  <a:schemeClr val="tx1"/>
                </a:solidFill>
              </a:rPr>
              <a:t>, ha </a:t>
            </a:r>
            <a:r>
              <a:rPr lang="en-US" sz="1200" dirty="0" err="1">
                <a:solidFill>
                  <a:schemeClr val="tx1"/>
                </a:solidFill>
              </a:rPr>
              <a:t>apró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könnyen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kezelhető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lépésekre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bontják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083291" y="1828662"/>
            <a:ext cx="529865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Igen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678246" y="2331269"/>
            <a:ext cx="1498335" cy="97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Az </a:t>
            </a:r>
            <a:r>
              <a:rPr lang="en-US" sz="1200" dirty="0" err="1">
                <a:solidFill>
                  <a:schemeClr val="tx1"/>
                </a:solidFill>
              </a:rPr>
              <a:t>olvasási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terv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kezelhetőbbé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tette</a:t>
            </a:r>
            <a:r>
              <a:rPr lang="en-US" sz="1200" dirty="0">
                <a:solidFill>
                  <a:schemeClr val="tx1"/>
                </a:solidFill>
              </a:rPr>
              <a:t> a </a:t>
            </a:r>
            <a:r>
              <a:rPr lang="en-US" sz="1200" dirty="0" err="1">
                <a:solidFill>
                  <a:schemeClr val="tx1"/>
                </a:solidFill>
              </a:rPr>
              <a:t>feladatot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587137" y="2323814"/>
            <a:ext cx="1505741" cy="1076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Egy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egyedi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kidolgozott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olvasási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terv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kezelhetőbbé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tette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volna</a:t>
            </a:r>
            <a:r>
              <a:rPr lang="en-US" sz="1200" dirty="0">
                <a:solidFill>
                  <a:schemeClr val="tx1"/>
                </a:solidFill>
              </a:rPr>
              <a:t> a </a:t>
            </a:r>
            <a:r>
              <a:rPr lang="en-US" sz="1200" dirty="0" err="1">
                <a:solidFill>
                  <a:schemeClr val="tx1"/>
                </a:solidFill>
              </a:rPr>
              <a:t>feladatot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10147815" y="253463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Nem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4690014"/>
            <a:ext cx="2039615" cy="13558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 WBP-</a:t>
            </a:r>
            <a:r>
              <a:rPr lang="en-US" sz="1200" dirty="0" err="1">
                <a:solidFill>
                  <a:schemeClr val="tx1"/>
                </a:solidFill>
              </a:rPr>
              <a:t>nél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úgy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gondoljuk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hogy</a:t>
            </a:r>
            <a:r>
              <a:rPr lang="en-US" sz="1200" dirty="0">
                <a:solidFill>
                  <a:schemeClr val="tx1"/>
                </a:solidFill>
              </a:rPr>
              <a:t> a Biblia </a:t>
            </a:r>
            <a:r>
              <a:rPr lang="en-US" sz="1200" dirty="0" err="1">
                <a:solidFill>
                  <a:schemeClr val="tx1"/>
                </a:solidFill>
              </a:rPr>
              <a:t>olvasása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óriási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előnyökkel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jár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mindannyiunk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életében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207393" y="3463683"/>
            <a:ext cx="1459718" cy="9929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4687571"/>
            <a:ext cx="1483801" cy="13549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Milyen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tervet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használtál</a:t>
            </a:r>
            <a:r>
              <a:rPr lang="en-US" sz="1200" dirty="0">
                <a:solidFill>
                  <a:schemeClr val="tx1"/>
                </a:solidFill>
              </a:rPr>
              <a:t>?  A WBP </a:t>
            </a:r>
            <a:r>
              <a:rPr lang="en-US" sz="1200" dirty="0" err="1">
                <a:solidFill>
                  <a:schemeClr val="tx1"/>
                </a:solidFill>
              </a:rPr>
              <a:t>hatalmas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választékból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választhat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186303" y="3546384"/>
            <a:ext cx="1382297" cy="90007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4690677"/>
            <a:ext cx="823913" cy="13509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Próbáljon</a:t>
            </a:r>
            <a:r>
              <a:rPr lang="en-US" sz="1200" dirty="0">
                <a:solidFill>
                  <a:schemeClr val="tx1"/>
                </a:solidFill>
              </a:rPr>
              <a:t> ki </a:t>
            </a:r>
            <a:r>
              <a:rPr lang="en-US" sz="1200" dirty="0" err="1">
                <a:solidFill>
                  <a:schemeClr val="tx1"/>
                </a:solidFill>
              </a:rPr>
              <a:t>egy</a:t>
            </a:r>
            <a:r>
              <a:rPr lang="en-US" sz="1200" dirty="0">
                <a:solidFill>
                  <a:schemeClr val="tx1"/>
                </a:solidFill>
              </a:rPr>
              <a:t> INGYENES </a:t>
            </a:r>
            <a:r>
              <a:rPr lang="en-US" sz="1200" dirty="0" err="1">
                <a:solidFill>
                  <a:schemeClr val="tx1"/>
                </a:solidFill>
              </a:rPr>
              <a:t>csomagot</a:t>
            </a:r>
            <a:r>
              <a:rPr lang="en-US" sz="1200" dirty="0">
                <a:solidFill>
                  <a:schemeClr val="tx1"/>
                </a:solidFill>
              </a:rPr>
              <a:t> a WBP-</a:t>
            </a:r>
            <a:r>
              <a:rPr lang="en-US" sz="1200" dirty="0" err="1">
                <a:solidFill>
                  <a:schemeClr val="tx1"/>
                </a:solidFill>
              </a:rPr>
              <a:t>nél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520551"/>
            <a:ext cx="621933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Igen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3649118"/>
            <a:ext cx="519822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Igen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379375" y="3672951"/>
            <a:ext cx="618823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Nem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4687570"/>
            <a:ext cx="2166425" cy="13590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 WBP INGYENES </a:t>
            </a:r>
            <a:r>
              <a:rPr lang="en-US" sz="1200" dirty="0" err="1">
                <a:solidFill>
                  <a:schemeClr val="tx1"/>
                </a:solidFill>
              </a:rPr>
              <a:t>csomagokat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kínál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több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témával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például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kronológiai</a:t>
            </a:r>
            <a:r>
              <a:rPr lang="en-US" sz="1200" dirty="0">
                <a:solidFill>
                  <a:schemeClr val="tx1"/>
                </a:solidFill>
              </a:rPr>
              <a:t>, M'Cheyne </a:t>
            </a:r>
            <a:r>
              <a:rPr lang="en-US" sz="1200" dirty="0" err="1">
                <a:solidFill>
                  <a:schemeClr val="tx1"/>
                </a:solidFill>
              </a:rPr>
              <a:t>stb</a:t>
            </a:r>
            <a:r>
              <a:rPr lang="en-US" sz="1200" dirty="0">
                <a:solidFill>
                  <a:schemeClr val="tx1"/>
                </a:solidFill>
              </a:rPr>
              <a:t>., </a:t>
            </a:r>
            <a:r>
              <a:rPr lang="en-US" sz="1200" dirty="0" err="1">
                <a:solidFill>
                  <a:schemeClr val="tx1"/>
                </a:solidFill>
              </a:rPr>
              <a:t>hogy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változatosabbá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tegye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324278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Túl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unalmas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stCxn id="31" idx="1"/>
            <a:endCxn id="57" idx="3"/>
          </p:cNvCxnSpPr>
          <p:nvPr/>
        </p:nvCxnSpPr>
        <p:spPr>
          <a:xfrm flipH="1" flipV="1">
            <a:off x="1898026" y="2656435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817761" y="3922195"/>
            <a:ext cx="1290728" cy="2462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813725" y="3468960"/>
            <a:ext cx="1691988" cy="7452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110607"/>
            <a:ext cx="11903617" cy="7057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>
                <a:solidFill>
                  <a:schemeClr val="tx1"/>
                </a:solidFill>
              </a:rPr>
              <a:t>Ha megpróbáltad olvasni a Bibliát, de nem sikerült, látogass el hozzánk a https://worldbibleplans.com címre, és készíts egy INGYENES egyedi bibliaolvasási tervet.  Válasszon a különböző nyelvek, fordítások, időráfordítások, témák és e-könyv-formátumok közül.  Ez ilyen egyszerű.  Készítsen tervet, a WBP elkészíti, és kevesebb, mint 1 nap alatt kap egy linket az egyedi INGYENESEN kidolgozott bibliaolvasási terv letöltéséhez szentírásokkal vagy anélkül.  Említettük már, hogy minden INGYENES!</a:t>
            </a:r>
            <a:endParaRPr lang="en-US" sz="12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538307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</p:cNvCxnSpPr>
          <p:nvPr/>
        </p:nvCxnSpPr>
        <p:spPr>
          <a:xfrm>
            <a:off x="10176581" y="2808941"/>
            <a:ext cx="410556" cy="249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412068"/>
            <a:ext cx="59495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Igen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449386"/>
            <a:ext cx="58479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Igen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312121" y="4152563"/>
            <a:ext cx="59340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Igen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397976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4048794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616033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stCxn id="26" idx="2"/>
            <a:endCxn id="55" idx="0"/>
          </p:cNvCxnSpPr>
          <p:nvPr/>
        </p:nvCxnSpPr>
        <p:spPr>
          <a:xfrm rot="5400000">
            <a:off x="10155406" y="1193597"/>
            <a:ext cx="409680" cy="186566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stCxn id="26" idx="2"/>
            <a:endCxn id="59" idx="0"/>
          </p:cNvCxnSpPr>
          <p:nvPr/>
        </p:nvCxnSpPr>
        <p:spPr>
          <a:xfrm rot="16200000" flipH="1">
            <a:off x="11115431" y="2099236"/>
            <a:ext cx="402225" cy="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1949914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Nem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8" y="3642546"/>
            <a:ext cx="545025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Igen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41951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 </a:t>
            </a:r>
            <a:r>
              <a:rPr lang="en-US" sz="1200" dirty="0" err="1">
                <a:solidFill>
                  <a:schemeClr val="tx1"/>
                </a:solidFill>
              </a:rPr>
              <a:t>szentírásokat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tartalmazó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tervek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túl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drágák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64779" y="2990272"/>
            <a:ext cx="425622" cy="4241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518073" y="2661134"/>
            <a:ext cx="429972" cy="10867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626925" y="4040490"/>
            <a:ext cx="533102" cy="76594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FA5B88B5-5504-4061-A647-E1588744F9EE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rot="10800000" flipV="1">
            <a:off x="1762098" y="1441056"/>
            <a:ext cx="581601" cy="9725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146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Témák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70000" lnSpcReduction="20000"/>
          </a:bodyPr>
          <a:lstStyle/>
          <a:p>
            <a:r>
              <a:rPr lang="en-US" sz="2400" dirty="0"/>
              <a:t>A </a:t>
            </a:r>
            <a:r>
              <a:rPr lang="en-US" sz="2400" dirty="0" err="1"/>
              <a:t>témák</a:t>
            </a:r>
            <a:r>
              <a:rPr lang="en-US" sz="2400" dirty="0"/>
              <a:t> </a:t>
            </a:r>
            <a:r>
              <a:rPr lang="en-US" sz="2400" dirty="0" err="1"/>
              <a:t>különböző</a:t>
            </a:r>
            <a:r>
              <a:rPr lang="en-US" sz="2400" dirty="0"/>
              <a:t> </a:t>
            </a:r>
            <a:r>
              <a:rPr lang="en-US" sz="2400" dirty="0" err="1"/>
              <a:t>módokat</a:t>
            </a:r>
            <a:r>
              <a:rPr lang="en-US" sz="2400" dirty="0"/>
              <a:t> </a:t>
            </a:r>
            <a:r>
              <a:rPr lang="en-US" sz="2400" dirty="0" err="1"/>
              <a:t>kínálnak</a:t>
            </a:r>
            <a:r>
              <a:rPr lang="en-US" sz="2400" dirty="0"/>
              <a:t> a </a:t>
            </a:r>
            <a:r>
              <a:rPr lang="en-US" sz="2400" dirty="0" err="1"/>
              <a:t>szentírások</a:t>
            </a:r>
            <a:r>
              <a:rPr lang="en-US" sz="2400" dirty="0"/>
              <a:t> </a:t>
            </a:r>
            <a:r>
              <a:rPr lang="en-US" sz="2400" dirty="0" err="1"/>
              <a:t>olvasására</a:t>
            </a:r>
            <a:endParaRPr lang="en-US" sz="2400" dirty="0"/>
          </a:p>
          <a:p>
            <a:pPr lvl="1"/>
            <a:r>
              <a:rPr lang="it-IT" sz="2200" dirty="0"/>
              <a:t>Néhány téma olvasási sorrendet ad</a:t>
            </a:r>
            <a:endParaRPr lang="en-US" sz="2200" dirty="0"/>
          </a:p>
          <a:p>
            <a:pPr lvl="2"/>
            <a:r>
              <a:rPr lang="en-US" sz="2000" dirty="0" err="1"/>
              <a:t>Példák</a:t>
            </a:r>
            <a:r>
              <a:rPr lang="en-US" sz="2000" dirty="0"/>
              <a:t>:</a:t>
            </a:r>
          </a:p>
          <a:p>
            <a:pPr lvl="3"/>
            <a:r>
              <a:rPr lang="en-US" sz="1800" dirty="0"/>
              <a:t>Straight (</a:t>
            </a:r>
            <a:r>
              <a:rPr lang="en-US" sz="1800" dirty="0" err="1"/>
              <a:t>Teremtésből</a:t>
            </a:r>
            <a:r>
              <a:rPr lang="en-US" sz="1800" dirty="0"/>
              <a:t> a </a:t>
            </a:r>
            <a:r>
              <a:rPr lang="en-US" sz="1800" dirty="0" err="1"/>
              <a:t>Kinyilatkoztatásig</a:t>
            </a:r>
            <a:r>
              <a:rPr lang="en-US" sz="1800" dirty="0"/>
              <a:t>)</a:t>
            </a:r>
          </a:p>
          <a:p>
            <a:pPr lvl="3"/>
            <a:r>
              <a:rPr lang="en-US" sz="1800" dirty="0" err="1"/>
              <a:t>Időrendi</a:t>
            </a:r>
            <a:r>
              <a:rPr lang="en-US" sz="1800" dirty="0"/>
              <a:t> </a:t>
            </a:r>
            <a:r>
              <a:rPr lang="en-US" sz="1800" dirty="0" err="1"/>
              <a:t>sorrend</a:t>
            </a:r>
            <a:endParaRPr lang="en-US" sz="1600" dirty="0"/>
          </a:p>
          <a:p>
            <a:pPr lvl="1"/>
            <a:r>
              <a:rPr lang="en-US" sz="2200" dirty="0"/>
              <a:t>Más </a:t>
            </a:r>
            <a:r>
              <a:rPr lang="en-US" sz="2200" dirty="0" err="1"/>
              <a:t>témák</a:t>
            </a:r>
            <a:r>
              <a:rPr lang="en-US" sz="2200" dirty="0"/>
              <a:t> </a:t>
            </a:r>
            <a:r>
              <a:rPr lang="en-US" sz="2200" dirty="0" err="1"/>
              <a:t>egyetlen</a:t>
            </a:r>
            <a:r>
              <a:rPr lang="en-US" sz="2200" dirty="0"/>
              <a:t> </a:t>
            </a:r>
            <a:r>
              <a:rPr lang="en-US" sz="2200" dirty="0" err="1"/>
              <a:t>gondolatra</a:t>
            </a:r>
            <a:r>
              <a:rPr lang="en-US" sz="2200" dirty="0"/>
              <a:t> </a:t>
            </a:r>
            <a:r>
              <a:rPr lang="en-US" sz="2200" dirty="0" err="1"/>
              <a:t>koncentrálnak</a:t>
            </a:r>
            <a:r>
              <a:rPr lang="en-US" sz="2200" dirty="0"/>
              <a:t>, </a:t>
            </a:r>
            <a:r>
              <a:rPr lang="en-US" sz="2200" dirty="0" err="1"/>
              <a:t>vagy</a:t>
            </a:r>
            <a:r>
              <a:rPr lang="en-US" sz="2200" dirty="0"/>
              <a:t> </a:t>
            </a:r>
            <a:r>
              <a:rPr lang="en-US" sz="2200" dirty="0" err="1"/>
              <a:t>valamilyen</a:t>
            </a:r>
            <a:r>
              <a:rPr lang="en-US" sz="2200" dirty="0"/>
              <a:t> </a:t>
            </a:r>
            <a:r>
              <a:rPr lang="en-US" sz="2200" dirty="0" err="1"/>
              <a:t>értelmes</a:t>
            </a:r>
            <a:r>
              <a:rPr lang="en-US" sz="2200" dirty="0"/>
              <a:t> </a:t>
            </a:r>
            <a:r>
              <a:rPr lang="en-US" sz="2200" dirty="0" err="1"/>
              <a:t>módon</a:t>
            </a:r>
            <a:r>
              <a:rPr lang="en-US" sz="2200" dirty="0"/>
              <a:t> </a:t>
            </a:r>
            <a:r>
              <a:rPr lang="en-US" sz="2200" dirty="0" err="1"/>
              <a:t>mutatják</a:t>
            </a:r>
            <a:r>
              <a:rPr lang="en-US" sz="2200" dirty="0"/>
              <a:t> be a </a:t>
            </a:r>
            <a:r>
              <a:rPr lang="en-US" sz="2200" dirty="0" err="1"/>
              <a:t>szentírásokat</a:t>
            </a:r>
            <a:endParaRPr lang="en-US" sz="2200" dirty="0"/>
          </a:p>
          <a:p>
            <a:pPr lvl="2"/>
            <a:r>
              <a:rPr lang="en-US" sz="2000" dirty="0" err="1"/>
              <a:t>Példák</a:t>
            </a:r>
            <a:r>
              <a:rPr lang="en-US" sz="2000" dirty="0"/>
              <a:t>:</a:t>
            </a:r>
            <a:endParaRPr lang="en-US" sz="2200" dirty="0"/>
          </a:p>
          <a:p>
            <a:pPr lvl="3"/>
            <a:r>
              <a:rPr lang="hu-HU" sz="1800" dirty="0"/>
              <a:t>Műfajalapú</a:t>
            </a:r>
            <a:endParaRPr lang="en-US" sz="1800" dirty="0"/>
          </a:p>
          <a:p>
            <a:pPr lvl="3"/>
            <a:r>
              <a:rPr lang="en-US" sz="1800" dirty="0"/>
              <a:t>M'Cheyne</a:t>
            </a:r>
          </a:p>
          <a:p>
            <a:pPr lvl="1"/>
            <a:r>
              <a:rPr lang="en-US" sz="2200" dirty="0" err="1"/>
              <a:t>Néhány</a:t>
            </a:r>
            <a:r>
              <a:rPr lang="en-US" sz="2200" dirty="0"/>
              <a:t> </a:t>
            </a:r>
            <a:r>
              <a:rPr lang="en-US" sz="2200" dirty="0" err="1"/>
              <a:t>témában</a:t>
            </a:r>
            <a:r>
              <a:rPr lang="en-US" sz="2200" dirty="0"/>
              <a:t> </a:t>
            </a:r>
            <a:r>
              <a:rPr lang="en-US" sz="2200" dirty="0" err="1"/>
              <a:t>egyetlen</a:t>
            </a:r>
            <a:r>
              <a:rPr lang="en-US" sz="2200" dirty="0"/>
              <a:t> </a:t>
            </a:r>
            <a:r>
              <a:rPr lang="en-US" sz="2200" dirty="0" err="1"/>
              <a:t>könyvre</a:t>
            </a:r>
            <a:r>
              <a:rPr lang="en-US" sz="2200" dirty="0"/>
              <a:t> </a:t>
            </a:r>
            <a:r>
              <a:rPr lang="en-US" sz="2200" dirty="0" err="1"/>
              <a:t>vagy</a:t>
            </a:r>
            <a:r>
              <a:rPr lang="en-US" sz="2200" dirty="0"/>
              <a:t> </a:t>
            </a:r>
            <a:r>
              <a:rPr lang="en-US" sz="2200" dirty="0" err="1"/>
              <a:t>néhány</a:t>
            </a:r>
            <a:r>
              <a:rPr lang="en-US" sz="2200" dirty="0"/>
              <a:t> </a:t>
            </a:r>
            <a:r>
              <a:rPr lang="en-US" sz="2200" dirty="0" err="1"/>
              <a:t>könyvre</a:t>
            </a:r>
            <a:r>
              <a:rPr lang="en-US" sz="2200" dirty="0"/>
              <a:t> </a:t>
            </a:r>
            <a:r>
              <a:rPr lang="en-US" sz="2200" dirty="0" err="1"/>
              <a:t>koncentrálsz</a:t>
            </a:r>
            <a:endParaRPr lang="en-US" sz="2200" dirty="0"/>
          </a:p>
          <a:p>
            <a:pPr lvl="2"/>
            <a:r>
              <a:rPr lang="en-US" sz="2000" dirty="0" err="1"/>
              <a:t>Példák</a:t>
            </a:r>
            <a:r>
              <a:rPr lang="en-US" sz="2000" dirty="0"/>
              <a:t>:</a:t>
            </a:r>
          </a:p>
          <a:p>
            <a:pPr lvl="3"/>
            <a:r>
              <a:rPr lang="en-US" sz="1800" dirty="0"/>
              <a:t>1 </a:t>
            </a:r>
            <a:r>
              <a:rPr lang="en-US" sz="1800" dirty="0" err="1"/>
              <a:t>könyv</a:t>
            </a:r>
            <a:r>
              <a:rPr lang="en-US" sz="1800" dirty="0"/>
              <a:t> </a:t>
            </a:r>
            <a:r>
              <a:rPr lang="en-US" sz="1800" dirty="0" err="1"/>
              <a:t>mélyremenss</a:t>
            </a:r>
            <a:endParaRPr lang="en-US" sz="1800" dirty="0"/>
          </a:p>
          <a:p>
            <a:pPr lvl="3"/>
            <a:r>
              <a:rPr lang="en-US" sz="1800" dirty="0" err="1"/>
              <a:t>Apostolok</a:t>
            </a:r>
            <a:r>
              <a:rPr lang="en-US" sz="1800" dirty="0"/>
              <a:t> </a:t>
            </a:r>
            <a:r>
              <a:rPr lang="en-US" sz="1800" dirty="0" err="1"/>
              <a:t>és</a:t>
            </a:r>
            <a:r>
              <a:rPr lang="en-US" sz="1800" dirty="0"/>
              <a:t> </a:t>
            </a:r>
            <a:r>
              <a:rPr lang="en-US" sz="1800" dirty="0" err="1"/>
              <a:t>Pál</a:t>
            </a:r>
            <a:endParaRPr lang="en-US" sz="1800" dirty="0"/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en-US" sz="2400" dirty="0"/>
              <a:t>Minden </a:t>
            </a:r>
            <a:r>
              <a:rPr lang="en-US" sz="2400" dirty="0" err="1"/>
              <a:t>téma</a:t>
            </a:r>
            <a:r>
              <a:rPr lang="en-US" sz="2400" dirty="0"/>
              <a:t> </a:t>
            </a:r>
            <a:r>
              <a:rPr lang="en-US" sz="2400" dirty="0" err="1"/>
              <a:t>részletesen</a:t>
            </a:r>
            <a:r>
              <a:rPr lang="en-US" sz="2400" dirty="0"/>
              <a:t> el van </a:t>
            </a:r>
            <a:r>
              <a:rPr lang="en-US" sz="2400" dirty="0" err="1"/>
              <a:t>magyarázva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</a:t>
            </a:r>
            <a:r>
              <a:rPr lang="en-US" sz="2400" dirty="0" err="1"/>
              <a:t>Olvasási</a:t>
            </a:r>
            <a:r>
              <a:rPr lang="en-US" sz="2400" dirty="0"/>
              <a:t> </a:t>
            </a:r>
            <a:r>
              <a:rPr lang="en-US" sz="2400" dirty="0" err="1"/>
              <a:t>Tervek</a:t>
            </a:r>
            <a:r>
              <a:rPr lang="en-US" sz="2400" dirty="0"/>
              <a:t> </a:t>
            </a:r>
            <a:r>
              <a:rPr lang="en-US" sz="2400" dirty="0" err="1"/>
              <a:t>oldalon</a:t>
            </a:r>
            <a:r>
              <a:rPr lang="en-US" sz="2400" dirty="0"/>
              <a:t>, </a:t>
            </a:r>
            <a:r>
              <a:rPr lang="en-US" sz="2400" dirty="0" err="1"/>
              <a:t>amely</a:t>
            </a:r>
            <a:r>
              <a:rPr lang="en-US" sz="2400" dirty="0"/>
              <a:t> a </a:t>
            </a:r>
            <a:r>
              <a:rPr lang="en-US" sz="2400" dirty="0" err="1"/>
              <a:t>menüből</a:t>
            </a:r>
            <a:r>
              <a:rPr lang="en-US" sz="2400" dirty="0"/>
              <a:t> </a:t>
            </a:r>
            <a:r>
              <a:rPr lang="en-US" sz="2400" dirty="0" err="1"/>
              <a:t>érhető</a:t>
            </a:r>
            <a:r>
              <a:rPr lang="en-US" sz="2400" dirty="0"/>
              <a:t> el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Fedezd</a:t>
            </a:r>
            <a:r>
              <a:rPr lang="en-US" sz="2400" dirty="0"/>
              <a:t> </a:t>
            </a:r>
            <a:r>
              <a:rPr lang="en-US" sz="2400" dirty="0" err="1"/>
              <a:t>fel</a:t>
            </a:r>
            <a:r>
              <a:rPr lang="en-US" sz="2400" dirty="0"/>
              <a:t> a </a:t>
            </a:r>
            <a:r>
              <a:rPr lang="en-US" sz="2400" dirty="0" err="1"/>
              <a:t>neked</a:t>
            </a:r>
            <a:r>
              <a:rPr lang="en-US" sz="2400" dirty="0"/>
              <a:t> </a:t>
            </a:r>
            <a:r>
              <a:rPr lang="en-US" sz="2400" dirty="0" err="1"/>
              <a:t>legmegfelelőbb</a:t>
            </a:r>
            <a:r>
              <a:rPr lang="en-US" sz="2400" dirty="0"/>
              <a:t> </a:t>
            </a:r>
            <a:r>
              <a:rPr lang="en-US" sz="2400" dirty="0" err="1"/>
              <a:t>témát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Folytatott</a:t>
            </a:r>
            <a:r>
              <a:rPr lang="en-US" dirty="0"/>
              <a:t> </a:t>
            </a:r>
            <a:r>
              <a:rPr lang="en-US" dirty="0" err="1"/>
              <a:t>témák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 err="1"/>
              <a:t>témákat</a:t>
            </a:r>
            <a:r>
              <a:rPr lang="en-US" dirty="0"/>
              <a:t> </a:t>
            </a:r>
            <a:r>
              <a:rPr lang="en-US" dirty="0" err="1"/>
              <a:t>négy</a:t>
            </a:r>
            <a:r>
              <a:rPr lang="en-US" dirty="0"/>
              <a:t> </a:t>
            </a:r>
            <a:r>
              <a:rPr lang="en-US" dirty="0" err="1"/>
              <a:t>csoportra</a:t>
            </a:r>
            <a:r>
              <a:rPr lang="en-US" dirty="0"/>
              <a:t> </a:t>
            </a:r>
            <a:r>
              <a:rPr lang="en-US" dirty="0" err="1"/>
              <a:t>osztják</a:t>
            </a:r>
            <a:r>
              <a:rPr lang="en-US" dirty="0"/>
              <a:t> a </a:t>
            </a:r>
            <a:r>
              <a:rPr lang="en-US" dirty="0" err="1"/>
              <a:t>hossz</a:t>
            </a:r>
            <a:r>
              <a:rPr lang="en-US" dirty="0"/>
              <a:t> </a:t>
            </a:r>
            <a:r>
              <a:rPr lang="en-US" dirty="0" err="1"/>
              <a:t>rugalmassága</a:t>
            </a:r>
            <a:r>
              <a:rPr lang="en-US" dirty="0"/>
              <a:t> (</a:t>
            </a:r>
            <a:r>
              <a:rPr lang="en-US" dirty="0" err="1"/>
              <a:t>olvasási</a:t>
            </a:r>
            <a:r>
              <a:rPr lang="en-US" dirty="0"/>
              <a:t> </a:t>
            </a:r>
            <a:r>
              <a:rPr lang="en-US" dirty="0" err="1"/>
              <a:t>idő</a:t>
            </a:r>
            <a:r>
              <a:rPr lang="en-US" dirty="0"/>
              <a:t> </a:t>
            </a:r>
            <a:r>
              <a:rPr lang="en-US" dirty="0" err="1"/>
              <a:t>hossza</a:t>
            </a:r>
            <a:r>
              <a:rPr lang="en-US" dirty="0"/>
              <a:t>)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gyakorisága</a:t>
            </a:r>
            <a:r>
              <a:rPr lang="en-US" dirty="0"/>
              <a:t> (</a:t>
            </a:r>
            <a:r>
              <a:rPr lang="en-US" dirty="0" err="1"/>
              <a:t>hetente</a:t>
            </a:r>
            <a:r>
              <a:rPr lang="en-US" dirty="0"/>
              <a:t> </a:t>
            </a:r>
            <a:r>
              <a:rPr lang="en-US" dirty="0" err="1"/>
              <a:t>hány</a:t>
            </a:r>
            <a:r>
              <a:rPr lang="en-US" dirty="0"/>
              <a:t> nap </a:t>
            </a:r>
            <a:r>
              <a:rPr lang="en-US" dirty="0" err="1"/>
              <a:t>olvassz</a:t>
            </a:r>
            <a:r>
              <a:rPr lang="en-US" dirty="0"/>
              <a:t>) </a:t>
            </a:r>
            <a:r>
              <a:rPr lang="en-US" dirty="0" err="1"/>
              <a:t>alapján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1. </a:t>
            </a:r>
            <a:r>
              <a:rPr lang="en-US" dirty="0" err="1"/>
              <a:t>csoport</a:t>
            </a:r>
            <a:r>
              <a:rPr lang="en-US" dirty="0"/>
              <a:t> – Az </a:t>
            </a:r>
            <a:r>
              <a:rPr lang="en-US" dirty="0" err="1"/>
              <a:t>első</a:t>
            </a:r>
            <a:r>
              <a:rPr lang="en-US" dirty="0"/>
              <a:t> </a:t>
            </a:r>
            <a:r>
              <a:rPr lang="en-US" dirty="0" err="1"/>
              <a:t>csoporthoz</a:t>
            </a:r>
            <a:r>
              <a:rPr lang="en-US" dirty="0"/>
              <a:t> </a:t>
            </a:r>
            <a:r>
              <a:rPr lang="en-US" dirty="0" err="1"/>
              <a:t>választhatod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Időt</a:t>
            </a:r>
            <a:r>
              <a:rPr lang="en-US" dirty="0"/>
              <a:t> (30 nap, 12 </a:t>
            </a:r>
            <a:r>
              <a:rPr lang="en-US" dirty="0" err="1"/>
              <a:t>hónap</a:t>
            </a:r>
            <a:r>
              <a:rPr lang="en-US" dirty="0"/>
              <a:t> </a:t>
            </a:r>
            <a:r>
              <a:rPr lang="en-US" dirty="0" err="1"/>
              <a:t>stb</a:t>
            </a:r>
            <a:r>
              <a:rPr lang="en-US" dirty="0"/>
              <a:t>.)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napi</a:t>
            </a:r>
            <a:r>
              <a:rPr lang="en-US" dirty="0"/>
              <a:t> 1-6 </a:t>
            </a:r>
            <a:r>
              <a:rPr lang="en-US" dirty="0" err="1"/>
              <a:t>fejezetet</a:t>
            </a:r>
            <a:r>
              <a:rPr lang="en-US" dirty="0"/>
              <a:t> </a:t>
            </a:r>
            <a:r>
              <a:rPr lang="en-US" dirty="0" err="1"/>
              <a:t>olvasási</a:t>
            </a:r>
            <a:r>
              <a:rPr lang="en-US" dirty="0"/>
              <a:t> nap </a:t>
            </a:r>
            <a:r>
              <a:rPr lang="en-US" dirty="0" err="1"/>
              <a:t>időtartamát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022473" y="6154615"/>
            <a:ext cx="9785597" cy="49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 </a:t>
            </a:r>
            <a:r>
              <a:rPr lang="en-US" b="1" dirty="0" err="1"/>
              <a:t>kommentárok</a:t>
            </a:r>
            <a:r>
              <a:rPr lang="en-US" b="1" dirty="0"/>
              <a:t> </a:t>
            </a:r>
            <a:r>
              <a:rPr lang="en-US" b="1" dirty="0" err="1"/>
              <a:t>csak</a:t>
            </a:r>
            <a:r>
              <a:rPr lang="en-US" b="1" dirty="0"/>
              <a:t> </a:t>
            </a:r>
            <a:r>
              <a:rPr lang="en-US" b="1" dirty="0" err="1"/>
              <a:t>ezzel</a:t>
            </a:r>
            <a:r>
              <a:rPr lang="en-US" b="1" dirty="0"/>
              <a:t> a </a:t>
            </a:r>
            <a:r>
              <a:rPr lang="en-US" b="1" dirty="0" err="1"/>
              <a:t>témákkal</a:t>
            </a:r>
            <a:r>
              <a:rPr lang="en-US" b="1" dirty="0"/>
              <a:t> </a:t>
            </a:r>
            <a:r>
              <a:rPr lang="en-US" b="1" dirty="0" err="1"/>
              <a:t>elérhetők</a:t>
            </a:r>
            <a:r>
              <a:rPr lang="en-US" b="1" dirty="0"/>
              <a:t>, </a:t>
            </a:r>
            <a:r>
              <a:rPr lang="en-US" b="1" dirty="0" err="1"/>
              <a:t>és</a:t>
            </a:r>
            <a:r>
              <a:rPr lang="en-US" b="1" dirty="0"/>
              <a:t> </a:t>
            </a:r>
            <a:r>
              <a:rPr lang="en-US" b="1" dirty="0" err="1"/>
              <a:t>csak</a:t>
            </a:r>
            <a:r>
              <a:rPr lang="en-US" b="1" dirty="0"/>
              <a:t> </a:t>
            </a:r>
            <a:r>
              <a:rPr lang="en-US" b="1" dirty="0" err="1"/>
              <a:t>akkor</a:t>
            </a:r>
            <a:r>
              <a:rPr lang="en-US" b="1" dirty="0"/>
              <a:t> </a:t>
            </a:r>
            <a:r>
              <a:rPr lang="en-US" b="1" dirty="0" err="1"/>
              <a:t>kaphatóak</a:t>
            </a:r>
            <a:r>
              <a:rPr lang="en-US" b="1" dirty="0"/>
              <a:t>, ha </a:t>
            </a:r>
            <a:r>
              <a:rPr lang="en-US" b="1" dirty="0" err="1"/>
              <a:t>kiválasztasz</a:t>
            </a:r>
            <a:r>
              <a:rPr lang="en-US" b="1" dirty="0"/>
              <a:t> </a:t>
            </a:r>
            <a:r>
              <a:rPr lang="en-US" b="1" dirty="0" err="1"/>
              <a:t>egy</a:t>
            </a:r>
            <a:r>
              <a:rPr lang="en-US" b="1" dirty="0"/>
              <a:t> </a:t>
            </a:r>
            <a:r>
              <a:rPr lang="en-US" b="1" dirty="0" err="1"/>
              <a:t>fejezet</a:t>
            </a:r>
            <a:r>
              <a:rPr lang="en-US" b="1" dirty="0"/>
              <a:t> </a:t>
            </a:r>
            <a:r>
              <a:rPr lang="en-US" b="1" dirty="0" err="1"/>
              <a:t>időtartamát</a:t>
            </a:r>
            <a:r>
              <a:rPr lang="en-US" b="1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7D504D-8645-4226-A8BE-34F3981547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84" r="29583" b="11977"/>
          <a:stretch/>
        </p:blipFill>
        <p:spPr>
          <a:xfrm>
            <a:off x="2022473" y="2480552"/>
            <a:ext cx="5419187" cy="354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Folytatott</a:t>
            </a:r>
            <a:r>
              <a:rPr lang="en-US" dirty="0"/>
              <a:t> </a:t>
            </a:r>
            <a:r>
              <a:rPr lang="en-US" dirty="0" err="1"/>
              <a:t>témák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078869"/>
          </a:xfrm>
        </p:spPr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n-US" dirty="0" err="1"/>
              <a:t>csoport</a:t>
            </a:r>
            <a:r>
              <a:rPr lang="en-US" dirty="0"/>
              <a:t> – A </a:t>
            </a:r>
            <a:r>
              <a:rPr lang="en-US" dirty="0" err="1"/>
              <a:t>második</a:t>
            </a:r>
            <a:r>
              <a:rPr lang="en-US" dirty="0"/>
              <a:t> </a:t>
            </a:r>
            <a:r>
              <a:rPr lang="en-US" dirty="0" err="1"/>
              <a:t>csoportban</a:t>
            </a:r>
            <a:r>
              <a:rPr lang="en-US" dirty="0"/>
              <a:t> </a:t>
            </a:r>
            <a:r>
              <a:rPr lang="en-US" dirty="0" err="1"/>
              <a:t>csak</a:t>
            </a:r>
            <a:r>
              <a:rPr lang="en-US" dirty="0"/>
              <a:t> Time (30 nap, 12 </a:t>
            </a:r>
            <a:r>
              <a:rPr lang="en-US" dirty="0" err="1"/>
              <a:t>hónap</a:t>
            </a:r>
            <a:r>
              <a:rPr lang="en-US" dirty="0"/>
              <a:t> </a:t>
            </a:r>
            <a:r>
              <a:rPr lang="en-US" dirty="0" err="1"/>
              <a:t>stb</a:t>
            </a:r>
            <a:r>
              <a:rPr lang="en-US" dirty="0"/>
              <a:t>.) </a:t>
            </a:r>
            <a:r>
              <a:rPr lang="en-US" dirty="0" err="1"/>
              <a:t>időtartam</a:t>
            </a:r>
            <a:r>
              <a:rPr lang="en-US" dirty="0"/>
              <a:t> </a:t>
            </a:r>
            <a:r>
              <a:rPr lang="en-US" dirty="0" err="1"/>
              <a:t>engedélyezett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 </a:t>
            </a:r>
            <a:r>
              <a:rPr lang="en-US" dirty="0" err="1"/>
              <a:t>fejezetek</a:t>
            </a:r>
            <a:r>
              <a:rPr lang="en-US" dirty="0"/>
              <a:t> </a:t>
            </a:r>
            <a:r>
              <a:rPr lang="en-US" dirty="0" err="1"/>
              <a:t>időtartama</a:t>
            </a:r>
            <a:r>
              <a:rPr lang="en-US" dirty="0"/>
              <a:t> </a:t>
            </a:r>
            <a:r>
              <a:rPr lang="en-US" dirty="0" err="1"/>
              <a:t>szürke</a:t>
            </a:r>
            <a:r>
              <a:rPr lang="en-US" dirty="0"/>
              <a:t> </a:t>
            </a:r>
            <a:r>
              <a:rPr lang="en-US" dirty="0" err="1"/>
              <a:t>lesz</a:t>
            </a:r>
            <a:r>
              <a:rPr lang="en-US" dirty="0"/>
              <a:t>,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választható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7631722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dirty="0"/>
              <a:t>A kommentárok nem elérhetők ezen a csoportnak</a:t>
            </a:r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13E029-B36C-4F15-BB35-1B6FF8AE90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71" r="42370" b="6116"/>
          <a:stretch/>
        </p:blipFill>
        <p:spPr>
          <a:xfrm>
            <a:off x="2286002" y="2233944"/>
            <a:ext cx="4964505" cy="392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Folytatott</a:t>
            </a:r>
            <a:r>
              <a:rPr lang="en-US" dirty="0"/>
              <a:t> </a:t>
            </a:r>
            <a:r>
              <a:rPr lang="en-US" dirty="0" err="1"/>
              <a:t>témák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en-US" dirty="0" err="1"/>
              <a:t>csoport</a:t>
            </a:r>
            <a:r>
              <a:rPr lang="en-US" dirty="0"/>
              <a:t> – A </a:t>
            </a:r>
            <a:r>
              <a:rPr lang="en-US" dirty="0" err="1"/>
              <a:t>harmadik</a:t>
            </a:r>
            <a:r>
              <a:rPr lang="en-US" dirty="0"/>
              <a:t> </a:t>
            </a:r>
            <a:r>
              <a:rPr lang="en-US" dirty="0" err="1"/>
              <a:t>csoportban</a:t>
            </a:r>
            <a:r>
              <a:rPr lang="en-US" dirty="0"/>
              <a:t> </a:t>
            </a:r>
            <a:r>
              <a:rPr lang="en-US" dirty="0" err="1"/>
              <a:t>csak</a:t>
            </a:r>
            <a:r>
              <a:rPr lang="en-US" dirty="0"/>
              <a:t> 1-6 </a:t>
            </a:r>
            <a:r>
              <a:rPr lang="en-US" dirty="0" err="1"/>
              <a:t>fejezet</a:t>
            </a:r>
            <a:r>
              <a:rPr lang="en-US" dirty="0"/>
              <a:t> </a:t>
            </a:r>
            <a:r>
              <a:rPr lang="en-US" dirty="0" err="1"/>
              <a:t>időtartam</a:t>
            </a:r>
            <a:r>
              <a:rPr lang="en-US" dirty="0"/>
              <a:t> </a:t>
            </a:r>
            <a:r>
              <a:rPr lang="en-US" dirty="0" err="1"/>
              <a:t>érhető</a:t>
            </a:r>
            <a:r>
              <a:rPr lang="en-US" dirty="0"/>
              <a:t> el.</a:t>
            </a:r>
          </a:p>
          <a:p>
            <a:pPr lvl="1"/>
            <a:r>
              <a:rPr lang="en-US" dirty="0"/>
              <a:t>Az </a:t>
            </a:r>
            <a:r>
              <a:rPr lang="en-US" dirty="0" err="1"/>
              <a:t>időhosszak</a:t>
            </a:r>
            <a:r>
              <a:rPr lang="en-US" dirty="0"/>
              <a:t> </a:t>
            </a:r>
            <a:r>
              <a:rPr lang="en-US" dirty="0" err="1"/>
              <a:t>szürké</a:t>
            </a:r>
            <a:r>
              <a:rPr lang="en-US" dirty="0"/>
              <a:t> </a:t>
            </a:r>
            <a:r>
              <a:rPr lang="en-US" dirty="0" err="1"/>
              <a:t>lesznek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választhatók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7420707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dirty="0"/>
              <a:t>A kommentárok nem elérhetők ezen a csoportnak</a:t>
            </a: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D7DDD-F494-497C-AB01-A4CCEC7211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386" r="2091" b="57327"/>
          <a:stretch/>
        </p:blipFill>
        <p:spPr>
          <a:xfrm>
            <a:off x="1381143" y="2451370"/>
            <a:ext cx="9429713" cy="134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Folytatott</a:t>
            </a:r>
            <a:r>
              <a:rPr lang="en-US" dirty="0"/>
              <a:t> </a:t>
            </a:r>
            <a:r>
              <a:rPr lang="en-US" dirty="0" err="1"/>
              <a:t>témák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4. </a:t>
            </a:r>
            <a:r>
              <a:rPr lang="en-US" dirty="0" err="1"/>
              <a:t>csoport</a:t>
            </a:r>
            <a:r>
              <a:rPr lang="en-US" dirty="0"/>
              <a:t> – A </a:t>
            </a:r>
            <a:r>
              <a:rPr lang="en-US" dirty="0" err="1"/>
              <a:t>negyedik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utolsó</a:t>
            </a:r>
            <a:r>
              <a:rPr lang="en-US" dirty="0"/>
              <a:t> </a:t>
            </a:r>
            <a:r>
              <a:rPr lang="en-US" dirty="0" err="1"/>
              <a:t>csoport</a:t>
            </a:r>
            <a:r>
              <a:rPr lang="en-US" dirty="0"/>
              <a:t> </a:t>
            </a:r>
            <a:r>
              <a:rPr lang="en-US" dirty="0" err="1"/>
              <a:t>előre</a:t>
            </a:r>
            <a:r>
              <a:rPr lang="en-US" dirty="0"/>
              <a:t> </a:t>
            </a:r>
            <a:r>
              <a:rPr lang="en-US" dirty="0" err="1"/>
              <a:t>meghatározott</a:t>
            </a:r>
            <a:r>
              <a:rPr lang="en-US" dirty="0"/>
              <a:t> </a:t>
            </a:r>
            <a:r>
              <a:rPr lang="en-US" dirty="0" err="1"/>
              <a:t>időtartamokkal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gyakorisággal</a:t>
            </a:r>
            <a:r>
              <a:rPr lang="en-US" dirty="0"/>
              <a:t> </a:t>
            </a:r>
            <a:r>
              <a:rPr lang="en-US" dirty="0" err="1"/>
              <a:t>rendelkezik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Ezek</a:t>
            </a:r>
            <a:r>
              <a:rPr lang="en-US" dirty="0"/>
              <a:t> a </a:t>
            </a:r>
            <a:r>
              <a:rPr lang="en-US" dirty="0" err="1"/>
              <a:t>témák</a:t>
            </a:r>
            <a:r>
              <a:rPr lang="en-US" dirty="0"/>
              <a:t> </a:t>
            </a:r>
            <a:r>
              <a:rPr lang="en-US" dirty="0" err="1"/>
              <a:t>naponta</a:t>
            </a:r>
            <a:r>
              <a:rPr lang="en-US" dirty="0"/>
              <a:t> </a:t>
            </a:r>
            <a:r>
              <a:rPr lang="en-US" dirty="0" err="1"/>
              <a:t>gyakoriak</a:t>
            </a:r>
            <a:r>
              <a:rPr lang="en-US" dirty="0"/>
              <a:t>, </a:t>
            </a:r>
            <a:r>
              <a:rPr lang="en-US" dirty="0" err="1"/>
              <a:t>hacsak</a:t>
            </a:r>
            <a:r>
              <a:rPr lang="en-US" dirty="0"/>
              <a:t> </a:t>
            </a:r>
            <a:r>
              <a:rPr lang="en-US" dirty="0" err="1"/>
              <a:t>másként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mondják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Ezeknél</a:t>
            </a:r>
            <a:r>
              <a:rPr lang="en-US" dirty="0"/>
              <a:t> a </a:t>
            </a:r>
            <a:r>
              <a:rPr lang="en-US" dirty="0" err="1"/>
              <a:t>témáknál</a:t>
            </a:r>
            <a:r>
              <a:rPr lang="en-US" dirty="0"/>
              <a:t> a </a:t>
            </a:r>
            <a:r>
              <a:rPr lang="en-US" dirty="0" err="1"/>
              <a:t>hossz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a </a:t>
            </a:r>
            <a:r>
              <a:rPr lang="en-US" dirty="0" err="1"/>
              <a:t>frekvenciaválasztás</a:t>
            </a:r>
            <a:r>
              <a:rPr lang="en-US" dirty="0"/>
              <a:t> </a:t>
            </a:r>
            <a:r>
              <a:rPr lang="en-US" dirty="0" err="1"/>
              <a:t>szürke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választhatatlan</a:t>
            </a:r>
            <a:r>
              <a:rPr lang="en-US" dirty="0"/>
              <a:t> </a:t>
            </a:r>
            <a:r>
              <a:rPr lang="en-US" dirty="0" err="1"/>
              <a:t>lesz</a:t>
            </a:r>
            <a:r>
              <a:rPr lang="en-US" sz="2000" dirty="0"/>
              <a:t>. 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7244861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A53010"/>
              </a:buClr>
              <a:buNone/>
              <a:defRPr/>
            </a:pPr>
            <a:r>
              <a:rPr lang="pt-B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A kommentárok nem elérhetők ezen a csoportnak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8683110" y="3428999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Ez</a:t>
            </a:r>
            <a:r>
              <a:rPr lang="en-US" dirty="0"/>
              <a:t> </a:t>
            </a:r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részleges</a:t>
            </a:r>
            <a:r>
              <a:rPr lang="en-US" dirty="0"/>
              <a:t> </a:t>
            </a:r>
            <a:r>
              <a:rPr lang="en-US" dirty="0" err="1"/>
              <a:t>lista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286D18-20B1-428C-B43D-FA090935A1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83" r="30170"/>
          <a:stretch/>
        </p:blipFill>
        <p:spPr>
          <a:xfrm>
            <a:off x="2286001" y="2324909"/>
            <a:ext cx="4708186" cy="379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en-US" sz="2200" dirty="0"/>
              <a:t>Ha </a:t>
            </a:r>
            <a:r>
              <a:rPr lang="en-US" sz="2200" dirty="0" err="1"/>
              <a:t>az</a:t>
            </a:r>
            <a:r>
              <a:rPr lang="en-US" sz="2200" dirty="0"/>
              <a:t> 1 </a:t>
            </a:r>
            <a:r>
              <a:rPr lang="en-US" sz="2200" dirty="0" err="1"/>
              <a:t>Könyves</a:t>
            </a:r>
            <a:r>
              <a:rPr lang="en-US" sz="2200" dirty="0"/>
              <a:t> </a:t>
            </a:r>
            <a:r>
              <a:rPr lang="en-US" sz="2200" dirty="0" err="1"/>
              <a:t>Mélymerülés</a:t>
            </a:r>
            <a:r>
              <a:rPr lang="en-US" sz="2200" dirty="0"/>
              <a:t> </a:t>
            </a:r>
            <a:r>
              <a:rPr lang="en-US" sz="2200" dirty="0" err="1"/>
              <a:t>témát</a:t>
            </a:r>
            <a:r>
              <a:rPr lang="en-US" sz="2200" dirty="0"/>
              <a:t> </a:t>
            </a:r>
            <a:r>
              <a:rPr lang="en-US" sz="2200" dirty="0" err="1"/>
              <a:t>választottad</a:t>
            </a:r>
            <a:r>
              <a:rPr lang="en-US" sz="2200" dirty="0"/>
              <a:t>, </a:t>
            </a:r>
            <a:r>
              <a:rPr lang="en-US" sz="2200" dirty="0" err="1"/>
              <a:t>válassz</a:t>
            </a:r>
            <a:r>
              <a:rPr lang="en-US" sz="2200" dirty="0"/>
              <a:t> </a:t>
            </a:r>
            <a:r>
              <a:rPr lang="en-US" sz="2200" dirty="0" err="1"/>
              <a:t>egy</a:t>
            </a:r>
            <a:r>
              <a:rPr lang="en-US" sz="2200" dirty="0"/>
              <a:t> </a:t>
            </a:r>
            <a:r>
              <a:rPr lang="en-US" sz="2200" dirty="0" err="1"/>
              <a:t>könyvet</a:t>
            </a:r>
            <a:r>
              <a:rPr lang="en-US" sz="2200" dirty="0"/>
              <a:t>. </a:t>
            </a:r>
            <a:r>
              <a:rPr lang="en-US" sz="2200" dirty="0" err="1"/>
              <a:t>Ellenkező</a:t>
            </a:r>
            <a:r>
              <a:rPr lang="en-US" sz="2200" dirty="0"/>
              <a:t> </a:t>
            </a:r>
            <a:r>
              <a:rPr lang="en-US" sz="2200" dirty="0" err="1"/>
              <a:t>esetben</a:t>
            </a:r>
            <a:r>
              <a:rPr lang="en-US" sz="2200" dirty="0"/>
              <a:t> </a:t>
            </a:r>
            <a:r>
              <a:rPr lang="en-US" sz="2200" dirty="0" err="1"/>
              <a:t>ez</a:t>
            </a:r>
            <a:r>
              <a:rPr lang="en-US" sz="2200" dirty="0"/>
              <a:t> </a:t>
            </a:r>
            <a:r>
              <a:rPr lang="en-US" sz="2200" dirty="0" err="1"/>
              <a:t>az</a:t>
            </a:r>
            <a:r>
              <a:rPr lang="en-US" sz="2200" dirty="0"/>
              <a:t> </a:t>
            </a:r>
            <a:r>
              <a:rPr lang="en-US" sz="2200" dirty="0" err="1"/>
              <a:t>opció</a:t>
            </a:r>
            <a:r>
              <a:rPr lang="en-US" sz="2200" dirty="0"/>
              <a:t> </a:t>
            </a:r>
            <a:r>
              <a:rPr lang="en-US" sz="2200" dirty="0" err="1"/>
              <a:t>zárolva</a:t>
            </a:r>
            <a:r>
              <a:rPr lang="en-US" sz="2200" dirty="0"/>
              <a:t> </a:t>
            </a:r>
            <a:r>
              <a:rPr lang="en-US" sz="2200" dirty="0" err="1"/>
              <a:t>lesz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könyvet</a:t>
            </a:r>
            <a:r>
              <a:rPr lang="en-US" dirty="0"/>
              <a:t> </a:t>
            </a:r>
            <a:r>
              <a:rPr lang="en-US" dirty="0" err="1"/>
              <a:t>lehet</a:t>
            </a:r>
            <a:r>
              <a:rPr lang="en-US" dirty="0"/>
              <a:t> </a:t>
            </a:r>
            <a:r>
              <a:rPr lang="en-US" dirty="0" err="1"/>
              <a:t>választani</a:t>
            </a:r>
            <a:endParaRPr lang="en-US" dirty="0"/>
          </a:p>
          <a:p>
            <a:r>
              <a:rPr lang="en-US" dirty="0"/>
              <a:t>A </a:t>
            </a:r>
            <a:r>
              <a:rPr lang="en-US" dirty="0" err="1"/>
              <a:t>rendelkezésre</a:t>
            </a:r>
            <a:r>
              <a:rPr lang="en-US" dirty="0"/>
              <a:t> </a:t>
            </a:r>
            <a:r>
              <a:rPr lang="en-US" dirty="0" err="1"/>
              <a:t>álló</a:t>
            </a:r>
            <a:r>
              <a:rPr lang="en-US" dirty="0"/>
              <a:t> </a:t>
            </a:r>
            <a:r>
              <a:rPr lang="en-US" dirty="0" err="1"/>
              <a:t>könyvek</a:t>
            </a:r>
            <a:r>
              <a:rPr lang="en-US" dirty="0"/>
              <a:t> a </a:t>
            </a:r>
            <a:r>
              <a:rPr lang="en-US" dirty="0" err="1"/>
              <a:t>verziódtól</a:t>
            </a:r>
            <a:r>
              <a:rPr lang="en-US" dirty="0"/>
              <a:t> </a:t>
            </a:r>
            <a:r>
              <a:rPr lang="en-US" dirty="0" err="1"/>
              <a:t>függnek</a:t>
            </a:r>
            <a:endParaRPr lang="en-US" dirty="0"/>
          </a:p>
          <a:p>
            <a:pPr lvl="1"/>
            <a:r>
              <a:rPr lang="en-US" dirty="0"/>
              <a:t>A </a:t>
            </a:r>
            <a:r>
              <a:rPr lang="en-US" dirty="0" err="1"/>
              <a:t>képernyő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elég</a:t>
            </a:r>
            <a:r>
              <a:rPr lang="en-US" dirty="0"/>
              <a:t> </a:t>
            </a:r>
            <a:r>
              <a:rPr lang="en-US" dirty="0" err="1"/>
              <a:t>okos</a:t>
            </a:r>
            <a:r>
              <a:rPr lang="en-US" dirty="0"/>
              <a:t> </a:t>
            </a:r>
            <a:r>
              <a:rPr lang="en-US" dirty="0" err="1"/>
              <a:t>ahhoz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ismerje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egyes</a:t>
            </a:r>
            <a:r>
              <a:rPr lang="en-US" dirty="0"/>
              <a:t> </a:t>
            </a:r>
            <a:r>
              <a:rPr lang="en-US" dirty="0" err="1"/>
              <a:t>verziókban</a:t>
            </a:r>
            <a:r>
              <a:rPr lang="en-US" dirty="0"/>
              <a:t> </a:t>
            </a:r>
            <a:r>
              <a:rPr lang="en-US" dirty="0" err="1"/>
              <a:t>elérhető</a:t>
            </a:r>
            <a:r>
              <a:rPr lang="en-US" dirty="0"/>
              <a:t> </a:t>
            </a:r>
            <a:r>
              <a:rPr lang="en-US" dirty="0" err="1"/>
              <a:t>könyveket</a:t>
            </a:r>
            <a:r>
              <a:rPr lang="en-US" dirty="0"/>
              <a:t>.  </a:t>
            </a:r>
          </a:p>
          <a:p>
            <a:pPr lvl="1"/>
            <a:r>
              <a:rPr lang="en-US" dirty="0" err="1"/>
              <a:t>Rajtad</a:t>
            </a:r>
            <a:r>
              <a:rPr lang="en-US" dirty="0"/>
              <a:t> </a:t>
            </a:r>
            <a:r>
              <a:rPr lang="en-US" dirty="0" err="1"/>
              <a:t>múlik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olyan</a:t>
            </a:r>
            <a:r>
              <a:rPr lang="en-US" dirty="0"/>
              <a:t> </a:t>
            </a:r>
            <a:r>
              <a:rPr lang="en-US" dirty="0" err="1"/>
              <a:t>könyvet</a:t>
            </a:r>
            <a:r>
              <a:rPr lang="en-US" dirty="0"/>
              <a:t> </a:t>
            </a:r>
            <a:r>
              <a:rPr lang="en-US" dirty="0" err="1"/>
              <a:t>válassz</a:t>
            </a:r>
            <a:r>
              <a:rPr lang="en-US" dirty="0"/>
              <a:t>, </a:t>
            </a:r>
            <a:r>
              <a:rPr lang="en-US" dirty="0" err="1"/>
              <a:t>amely</a:t>
            </a:r>
            <a:r>
              <a:rPr lang="en-US" dirty="0"/>
              <a:t> </a:t>
            </a:r>
            <a:r>
              <a:rPr lang="en-US" dirty="0" err="1"/>
              <a:t>elérhető</a:t>
            </a:r>
            <a:r>
              <a:rPr lang="en-US" dirty="0"/>
              <a:t> </a:t>
            </a:r>
            <a:r>
              <a:rPr lang="en-US" dirty="0" err="1"/>
              <a:t>abban</a:t>
            </a:r>
            <a:r>
              <a:rPr lang="en-US" dirty="0"/>
              <a:t> a </a:t>
            </a:r>
            <a:r>
              <a:rPr lang="en-US" dirty="0" err="1"/>
              <a:t>verzióban</a:t>
            </a:r>
            <a:r>
              <a:rPr lang="en-US" dirty="0"/>
              <a:t>, </a:t>
            </a:r>
            <a:r>
              <a:rPr lang="en-US" dirty="0" err="1"/>
              <a:t>amit</a:t>
            </a:r>
            <a:r>
              <a:rPr lang="en-US" dirty="0"/>
              <a:t> </a:t>
            </a:r>
            <a:r>
              <a:rPr lang="en-US" dirty="0" err="1"/>
              <a:t>választottad</a:t>
            </a:r>
            <a:endParaRPr lang="en-US" dirty="0"/>
          </a:p>
          <a:p>
            <a:pPr lvl="2"/>
            <a:r>
              <a:rPr lang="en-US" dirty="0" err="1"/>
              <a:t>Például</a:t>
            </a:r>
            <a:r>
              <a:rPr lang="en-US" dirty="0"/>
              <a:t>, ha </a:t>
            </a:r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Újszövetség</a:t>
            </a:r>
            <a:r>
              <a:rPr lang="en-US" dirty="0"/>
              <a:t> </a:t>
            </a:r>
            <a:r>
              <a:rPr lang="en-US" dirty="0" err="1"/>
              <a:t>verziót</a:t>
            </a:r>
            <a:r>
              <a:rPr lang="en-US" dirty="0"/>
              <a:t> </a:t>
            </a:r>
            <a:r>
              <a:rPr lang="en-US" dirty="0" err="1"/>
              <a:t>választod</a:t>
            </a:r>
            <a:r>
              <a:rPr lang="en-US" dirty="0"/>
              <a:t>, </a:t>
            </a:r>
            <a:r>
              <a:rPr lang="en-US" dirty="0" err="1"/>
              <a:t>itt</a:t>
            </a:r>
            <a:r>
              <a:rPr lang="en-US" dirty="0"/>
              <a:t> ne </a:t>
            </a:r>
            <a:r>
              <a:rPr lang="en-US" dirty="0" err="1"/>
              <a:t>válaszd</a:t>
            </a:r>
            <a:r>
              <a:rPr lang="en-US" dirty="0"/>
              <a:t> a </a:t>
            </a:r>
            <a:r>
              <a:rPr lang="en-US" dirty="0" err="1"/>
              <a:t>Teremtés</a:t>
            </a:r>
            <a:r>
              <a:rPr lang="en-US" dirty="0"/>
              <a:t> </a:t>
            </a:r>
            <a:r>
              <a:rPr lang="en-US" dirty="0" err="1"/>
              <a:t>Formáját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en-US" dirty="0"/>
              <a:t>Az </a:t>
            </a:r>
            <a:r>
              <a:rPr lang="en-US" dirty="0" err="1"/>
              <a:t>apokrif</a:t>
            </a:r>
            <a:r>
              <a:rPr lang="en-US" dirty="0"/>
              <a:t> </a:t>
            </a:r>
            <a:r>
              <a:rPr lang="en-US" dirty="0" err="1"/>
              <a:t>könyvek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szerepelnek</a:t>
            </a:r>
            <a:r>
              <a:rPr lang="en-US" dirty="0"/>
              <a:t> a </a:t>
            </a:r>
            <a:r>
              <a:rPr lang="en-US" dirty="0" err="1"/>
              <a:t>listán</a:t>
            </a:r>
            <a:r>
              <a:rPr lang="en-US" dirty="0"/>
              <a:t>. </a:t>
            </a:r>
            <a:r>
              <a:rPr lang="en-US" dirty="0" err="1"/>
              <a:t>Csak</a:t>
            </a:r>
            <a:r>
              <a:rPr lang="en-US" dirty="0"/>
              <a:t> a </a:t>
            </a:r>
            <a:r>
              <a:rPr lang="en-US" dirty="0" err="1"/>
              <a:t>Teremtés</a:t>
            </a:r>
            <a:r>
              <a:rPr lang="en-US" dirty="0"/>
              <a:t> </a:t>
            </a:r>
            <a:r>
              <a:rPr lang="en-US" dirty="0" err="1"/>
              <a:t>könyvéből</a:t>
            </a:r>
            <a:r>
              <a:rPr lang="en-US" dirty="0"/>
              <a:t> a </a:t>
            </a:r>
            <a:r>
              <a:rPr lang="en-US" dirty="0" err="1"/>
              <a:t>Jelenések</a:t>
            </a:r>
            <a:r>
              <a:rPr lang="en-US" dirty="0"/>
              <a:t> </a:t>
            </a:r>
            <a:r>
              <a:rPr lang="en-US" dirty="0" err="1"/>
              <a:t>könyvétől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D13540-05BF-4363-8FCD-DC8A6F2CB1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665" t="21128" r="17979" b="28253"/>
          <a:stretch/>
        </p:blipFill>
        <p:spPr>
          <a:xfrm>
            <a:off x="2589212" y="1084218"/>
            <a:ext cx="4385520" cy="380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en-US" sz="3200" dirty="0" err="1"/>
              <a:t>Szentírások</a:t>
            </a:r>
            <a:r>
              <a:rPr lang="en-US" sz="3200" dirty="0"/>
              <a:t> </a:t>
            </a:r>
            <a:r>
              <a:rPr lang="en-US" sz="3200" dirty="0" err="1"/>
              <a:t>bevonása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/>
          </a:bodyPr>
          <a:lstStyle/>
          <a:p>
            <a:r>
              <a:rPr lang="en-US" dirty="0" err="1"/>
              <a:t>Ez</a:t>
            </a:r>
            <a:r>
              <a:rPr lang="en-US" dirty="0"/>
              <a:t> a </a:t>
            </a:r>
            <a:r>
              <a:rPr lang="en-US" dirty="0" err="1"/>
              <a:t>választás</a:t>
            </a:r>
            <a:r>
              <a:rPr lang="en-US" dirty="0"/>
              <a:t> </a:t>
            </a:r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szerzői</a:t>
            </a:r>
            <a:r>
              <a:rPr lang="en-US" dirty="0"/>
              <a:t> </a:t>
            </a:r>
            <a:r>
              <a:rPr lang="en-US" dirty="0" err="1"/>
              <a:t>joggal</a:t>
            </a:r>
            <a:r>
              <a:rPr lang="en-US" dirty="0"/>
              <a:t> </a:t>
            </a:r>
            <a:r>
              <a:rPr lang="en-US" dirty="0" err="1"/>
              <a:t>védett</a:t>
            </a:r>
            <a:r>
              <a:rPr lang="en-US" dirty="0"/>
              <a:t> </a:t>
            </a:r>
            <a:r>
              <a:rPr lang="en-US" dirty="0" err="1"/>
              <a:t>verzióknál</a:t>
            </a:r>
            <a:r>
              <a:rPr lang="en-US" dirty="0"/>
              <a:t> </a:t>
            </a:r>
            <a:r>
              <a:rPr lang="en-US" dirty="0" err="1"/>
              <a:t>érhető</a:t>
            </a:r>
            <a:r>
              <a:rPr lang="en-US" dirty="0"/>
              <a:t> el</a:t>
            </a:r>
          </a:p>
          <a:p>
            <a:r>
              <a:rPr lang="en-US" dirty="0" err="1"/>
              <a:t>Válassz</a:t>
            </a:r>
            <a:r>
              <a:rPr lang="en-US" dirty="0"/>
              <a:t> a </a:t>
            </a:r>
            <a:r>
              <a:rPr lang="en-US" dirty="0" err="1"/>
              <a:t>kettő</a:t>
            </a:r>
            <a:r>
              <a:rPr lang="en-US" dirty="0"/>
              <a:t> </a:t>
            </a:r>
            <a:r>
              <a:rPr lang="en-US" dirty="0" err="1"/>
              <a:t>között</a:t>
            </a:r>
            <a:endParaRPr lang="en-US" dirty="0"/>
          </a:p>
          <a:p>
            <a:pPr lvl="1"/>
            <a:r>
              <a:rPr lang="en-US" dirty="0" err="1"/>
              <a:t>Igen</a:t>
            </a:r>
            <a:r>
              <a:rPr lang="en-US" dirty="0"/>
              <a:t>. </a:t>
            </a:r>
            <a:r>
              <a:rPr lang="en-US" dirty="0" err="1"/>
              <a:t>Szolgáltass</a:t>
            </a:r>
            <a:r>
              <a:rPr lang="en-US" dirty="0"/>
              <a:t> </a:t>
            </a:r>
            <a:r>
              <a:rPr lang="en-US" dirty="0" err="1"/>
              <a:t>Szentírásokat</a:t>
            </a:r>
            <a:r>
              <a:rPr lang="en-US" dirty="0"/>
              <a:t> – </a:t>
            </a:r>
            <a:r>
              <a:rPr lang="en-US" dirty="0" err="1"/>
              <a:t>Tedd</a:t>
            </a:r>
            <a:r>
              <a:rPr lang="en-US" dirty="0"/>
              <a:t> be a </a:t>
            </a:r>
            <a:r>
              <a:rPr lang="en-US" dirty="0" err="1"/>
              <a:t>szövegeket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olvasási</a:t>
            </a:r>
            <a:r>
              <a:rPr lang="en-US" dirty="0"/>
              <a:t> </a:t>
            </a:r>
            <a:r>
              <a:rPr lang="en-US" dirty="0" err="1"/>
              <a:t>tervedbe</a:t>
            </a:r>
            <a:endParaRPr lang="en-US" dirty="0"/>
          </a:p>
          <a:p>
            <a:pPr lvl="1"/>
            <a:r>
              <a:rPr lang="en-US" dirty="0" err="1"/>
              <a:t>Nem</a:t>
            </a:r>
            <a:r>
              <a:rPr lang="en-US" dirty="0"/>
              <a:t>. </a:t>
            </a:r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útmutatót</a:t>
            </a:r>
            <a:r>
              <a:rPr lang="en-US" dirty="0"/>
              <a:t> adj – Ne </a:t>
            </a:r>
            <a:r>
              <a:rPr lang="en-US" dirty="0" err="1"/>
              <a:t>említsd</a:t>
            </a:r>
            <a:r>
              <a:rPr lang="en-US" dirty="0"/>
              <a:t> a </a:t>
            </a:r>
            <a:r>
              <a:rPr lang="en-US" dirty="0" err="1"/>
              <a:t>szentírásokat</a:t>
            </a:r>
            <a:endParaRPr lang="en-US" dirty="0"/>
          </a:p>
          <a:p>
            <a:pPr lvl="2"/>
            <a:r>
              <a:rPr lang="en-US" dirty="0" err="1"/>
              <a:t>Ez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opció</a:t>
            </a:r>
            <a:r>
              <a:rPr lang="en-US" dirty="0"/>
              <a:t> </a:t>
            </a:r>
            <a:r>
              <a:rPr lang="en-US" dirty="0" err="1"/>
              <a:t>csak</a:t>
            </a:r>
            <a:r>
              <a:rPr lang="en-US" dirty="0"/>
              <a:t> a </a:t>
            </a:r>
            <a:r>
              <a:rPr lang="en-US" dirty="0" err="1"/>
              <a:t>napi</a:t>
            </a:r>
            <a:r>
              <a:rPr lang="en-US" dirty="0"/>
              <a:t> </a:t>
            </a:r>
            <a:r>
              <a:rPr lang="en-US" dirty="0" err="1"/>
              <a:t>címeket</a:t>
            </a:r>
            <a:r>
              <a:rPr lang="en-US" dirty="0"/>
              <a:t> </a:t>
            </a:r>
            <a:r>
              <a:rPr lang="en-US" dirty="0" err="1"/>
              <a:t>tartalmazza</a:t>
            </a:r>
            <a:r>
              <a:rPr lang="en-US" dirty="0"/>
              <a:t> (pdf </a:t>
            </a:r>
            <a:r>
              <a:rPr lang="en-US" dirty="0" err="1"/>
              <a:t>diagramformátumban</a:t>
            </a:r>
            <a:r>
              <a:rPr lang="en-US" dirty="0"/>
              <a:t> </a:t>
            </a:r>
            <a:r>
              <a:rPr lang="en-US" dirty="0" err="1"/>
              <a:t>elérhető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Ez</a:t>
            </a:r>
            <a:r>
              <a:rPr lang="en-US" dirty="0"/>
              <a:t> a </a:t>
            </a:r>
            <a:r>
              <a:rPr lang="en-US" dirty="0" err="1"/>
              <a:t>lehetőség</a:t>
            </a:r>
            <a:r>
              <a:rPr lang="en-US" dirty="0"/>
              <a:t> </a:t>
            </a:r>
            <a:r>
              <a:rPr lang="en-US" dirty="0" err="1"/>
              <a:t>azoknak</a:t>
            </a:r>
            <a:r>
              <a:rPr lang="en-US" dirty="0"/>
              <a:t> </a:t>
            </a:r>
            <a:r>
              <a:rPr lang="en-US" dirty="0" err="1"/>
              <a:t>szól</a:t>
            </a:r>
            <a:r>
              <a:rPr lang="en-US" dirty="0"/>
              <a:t>, </a:t>
            </a:r>
            <a:r>
              <a:rPr lang="en-US" dirty="0" err="1"/>
              <a:t>akik</a:t>
            </a:r>
            <a:r>
              <a:rPr lang="en-US" dirty="0"/>
              <a:t> </a:t>
            </a:r>
            <a:r>
              <a:rPr lang="en-US" dirty="0" err="1"/>
              <a:t>saját</a:t>
            </a:r>
            <a:r>
              <a:rPr lang="en-US" dirty="0"/>
              <a:t> </a:t>
            </a:r>
            <a:r>
              <a:rPr lang="en-US" dirty="0" err="1"/>
              <a:t>papíralapú</a:t>
            </a:r>
            <a:r>
              <a:rPr lang="en-US" dirty="0"/>
              <a:t> </a:t>
            </a:r>
            <a:r>
              <a:rPr lang="en-US" dirty="0" err="1"/>
              <a:t>Bibliájukat</a:t>
            </a:r>
            <a:r>
              <a:rPr lang="en-US" dirty="0"/>
              <a:t> </a:t>
            </a:r>
            <a:r>
              <a:rPr lang="en-US" dirty="0" err="1"/>
              <a:t>szeretnék</a:t>
            </a:r>
            <a:r>
              <a:rPr lang="en-US" dirty="0"/>
              <a:t> </a:t>
            </a:r>
            <a:r>
              <a:rPr lang="en-US" dirty="0" err="1"/>
              <a:t>használni</a:t>
            </a:r>
            <a:r>
              <a:rPr lang="en-US" dirty="0"/>
              <a:t>, </a:t>
            </a:r>
            <a:r>
              <a:rPr lang="en-US" dirty="0" err="1"/>
              <a:t>vagy</a:t>
            </a:r>
            <a:r>
              <a:rPr lang="en-US" dirty="0"/>
              <a:t> a </a:t>
            </a:r>
            <a:r>
              <a:rPr lang="en-US" dirty="0" err="1"/>
              <a:t>Bibliai</a:t>
            </a:r>
            <a:r>
              <a:rPr lang="en-US" dirty="0"/>
              <a:t> </a:t>
            </a:r>
            <a:r>
              <a:rPr lang="en-US" dirty="0" err="1"/>
              <a:t>változatokat</a:t>
            </a:r>
            <a:r>
              <a:rPr lang="en-US" dirty="0"/>
              <a:t> </a:t>
            </a:r>
            <a:r>
              <a:rPr lang="en-US" dirty="0" err="1"/>
              <a:t>aktuális</a:t>
            </a:r>
            <a:r>
              <a:rPr lang="en-US" dirty="0"/>
              <a:t> </a:t>
            </a:r>
            <a:r>
              <a:rPr lang="en-US" dirty="0" err="1"/>
              <a:t>szerzői</a:t>
            </a:r>
            <a:r>
              <a:rPr lang="en-US" dirty="0"/>
              <a:t> </a:t>
            </a:r>
            <a:r>
              <a:rPr lang="en-US" dirty="0" err="1"/>
              <a:t>joggal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41E185-41DD-49E1-AD86-E959A7324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12" t="31519" r="59947" b="50000"/>
          <a:stretch/>
        </p:blipFill>
        <p:spPr>
          <a:xfrm>
            <a:off x="2589212" y="925437"/>
            <a:ext cx="5072627" cy="225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en-US" sz="2000" dirty="0" err="1"/>
              <a:t>Opcionálisan</a:t>
            </a:r>
            <a:r>
              <a:rPr lang="en-US" sz="2000" dirty="0"/>
              <a:t> </a:t>
            </a:r>
            <a:r>
              <a:rPr lang="en-US" sz="2000" dirty="0" err="1"/>
              <a:t>választható</a:t>
            </a:r>
            <a:r>
              <a:rPr lang="en-US" sz="2000" dirty="0"/>
              <a:t> </a:t>
            </a:r>
            <a:r>
              <a:rPr lang="en-US" sz="2000" dirty="0" err="1"/>
              <a:t>kereszthivatkozások</a:t>
            </a:r>
            <a:r>
              <a:rPr lang="en-US" sz="2000" dirty="0"/>
              <a:t> </a:t>
            </a:r>
            <a:r>
              <a:rPr lang="en-US" sz="2000" dirty="0" err="1"/>
              <a:t>beépítésére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Válasszon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rövidítések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és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szentírási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kereszthivatkozások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között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Teljes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versszöveghez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 WBP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Újszövetségi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hivatkozásokat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kínál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az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Ószövetségi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versekhez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és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fordítva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Rövidítések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esetén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 WBP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minden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kereszthivatkozást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vagy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Újszövetségi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hivatkozást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kínál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az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Ószövetségi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versekhez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és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fordítva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Kereszthivatkozások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nem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elérhetők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szerzői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joggal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védett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verziókhoz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Szentírások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be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kell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kerülni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Igen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kereszthivatkozásokat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választasz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bekezdés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versszak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választása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zárolva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lesz</a:t>
            </a:r>
            <a:endParaRPr lang="en-US" altLang="en-US" dirty="0">
              <a:solidFill>
                <a:srgbClr val="676768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hu-HU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Csak a versformában működik.</a:t>
            </a:r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Google AI – A </a:t>
            </a:r>
            <a:r>
              <a:rPr lang="en-US" sz="1100" dirty="0" err="1"/>
              <a:t>bibliai</a:t>
            </a:r>
            <a:r>
              <a:rPr lang="en-US" sz="1100" dirty="0"/>
              <a:t> </a:t>
            </a:r>
            <a:r>
              <a:rPr lang="en-US" sz="1100" dirty="0" err="1"/>
              <a:t>kereszthivatkozás</a:t>
            </a:r>
            <a:r>
              <a:rPr lang="en-US" sz="1100" dirty="0"/>
              <a:t> </a:t>
            </a:r>
            <a:r>
              <a:rPr lang="en-US" sz="1100" dirty="0" err="1"/>
              <a:t>egy</a:t>
            </a:r>
            <a:r>
              <a:rPr lang="en-US" sz="1100" dirty="0"/>
              <a:t> </a:t>
            </a:r>
            <a:r>
              <a:rPr lang="en-US" sz="1100" dirty="0" err="1"/>
              <a:t>olyan</a:t>
            </a:r>
            <a:r>
              <a:rPr lang="en-US" sz="1100" dirty="0"/>
              <a:t> </a:t>
            </a:r>
            <a:r>
              <a:rPr lang="en-US" sz="1100" dirty="0" err="1"/>
              <a:t>jegyzet</a:t>
            </a:r>
            <a:r>
              <a:rPr lang="en-US" sz="1100" dirty="0"/>
              <a:t>, </a:t>
            </a:r>
            <a:r>
              <a:rPr lang="en-US" sz="1100" dirty="0" err="1"/>
              <a:t>amely</a:t>
            </a:r>
            <a:r>
              <a:rPr lang="en-US" sz="1100" dirty="0"/>
              <a:t> </a:t>
            </a:r>
            <a:r>
              <a:rPr lang="en-US" sz="1100" dirty="0" err="1"/>
              <a:t>az</a:t>
            </a:r>
            <a:r>
              <a:rPr lang="en-US" sz="1100" dirty="0"/>
              <a:t> </a:t>
            </a:r>
            <a:r>
              <a:rPr lang="en-US" sz="1100" dirty="0" err="1"/>
              <a:t>olvasót</a:t>
            </a:r>
            <a:r>
              <a:rPr lang="en-US" sz="1100" dirty="0"/>
              <a:t> </a:t>
            </a:r>
            <a:r>
              <a:rPr lang="en-US" sz="1100" dirty="0" err="1"/>
              <a:t>egy</a:t>
            </a:r>
            <a:r>
              <a:rPr lang="en-US" sz="1100" dirty="0"/>
              <a:t> </a:t>
            </a:r>
            <a:r>
              <a:rPr lang="en-US" sz="1100" dirty="0" err="1"/>
              <a:t>másik</a:t>
            </a:r>
            <a:r>
              <a:rPr lang="en-US" sz="1100" dirty="0"/>
              <a:t> </a:t>
            </a:r>
            <a:r>
              <a:rPr lang="en-US" sz="1100" dirty="0" err="1"/>
              <a:t>vershez</a:t>
            </a:r>
            <a:r>
              <a:rPr lang="en-US" sz="1100" dirty="0"/>
              <a:t> </a:t>
            </a:r>
            <a:r>
              <a:rPr lang="en-US" sz="1100" dirty="0" err="1"/>
              <a:t>vagy</a:t>
            </a:r>
            <a:r>
              <a:rPr lang="en-US" sz="1100" dirty="0"/>
              <a:t> </a:t>
            </a:r>
            <a:r>
              <a:rPr lang="en-US" sz="1100" dirty="0" err="1"/>
              <a:t>részlethez</a:t>
            </a:r>
            <a:r>
              <a:rPr lang="en-US" sz="1100" dirty="0"/>
              <a:t> </a:t>
            </a:r>
            <a:r>
              <a:rPr lang="en-US" sz="1100" dirty="0" err="1"/>
              <a:t>irányítja</a:t>
            </a:r>
            <a:r>
              <a:rPr lang="en-US" sz="1100" dirty="0"/>
              <a:t> a </a:t>
            </a:r>
            <a:r>
              <a:rPr lang="en-US" sz="1100" dirty="0" err="1"/>
              <a:t>Bibliában</a:t>
            </a:r>
            <a:r>
              <a:rPr lang="en-US" sz="1100" dirty="0"/>
              <a:t>, </a:t>
            </a:r>
            <a:r>
              <a:rPr lang="en-US" sz="1100" dirty="0" err="1"/>
              <a:t>amelyhez</a:t>
            </a:r>
            <a:r>
              <a:rPr lang="en-US" sz="1100" dirty="0"/>
              <a:t> </a:t>
            </a:r>
            <a:r>
              <a:rPr lang="en-US" sz="1100" dirty="0" err="1"/>
              <a:t>kapcsolódó</a:t>
            </a:r>
            <a:r>
              <a:rPr lang="en-US" sz="1100" dirty="0"/>
              <a:t> </a:t>
            </a:r>
            <a:r>
              <a:rPr lang="en-US" sz="1100" dirty="0" err="1"/>
              <a:t>téma</a:t>
            </a:r>
            <a:r>
              <a:rPr lang="en-US" sz="1100" dirty="0"/>
              <a:t>, </a:t>
            </a:r>
            <a:r>
              <a:rPr lang="en-US" sz="1100" dirty="0" err="1"/>
              <a:t>szó</a:t>
            </a:r>
            <a:r>
              <a:rPr lang="en-US" sz="1100" dirty="0"/>
              <a:t> </a:t>
            </a:r>
            <a:r>
              <a:rPr lang="en-US" sz="1100" dirty="0" err="1"/>
              <a:t>vagy</a:t>
            </a:r>
            <a:r>
              <a:rPr lang="en-US" sz="1100" dirty="0"/>
              <a:t> </a:t>
            </a:r>
            <a:r>
              <a:rPr lang="en-US" sz="1100" dirty="0" err="1"/>
              <a:t>gondolat</a:t>
            </a:r>
            <a:r>
              <a:rPr lang="en-US" sz="1100" dirty="0"/>
              <a:t> </a:t>
            </a:r>
            <a:r>
              <a:rPr lang="en-US" sz="1100" dirty="0" err="1"/>
              <a:t>található</a:t>
            </a:r>
            <a:r>
              <a:rPr lang="en-US" sz="1100" dirty="0"/>
              <a:t>, </a:t>
            </a:r>
            <a:r>
              <a:rPr lang="en-US" sz="1100" dirty="0" err="1"/>
              <a:t>segítve</a:t>
            </a:r>
            <a:r>
              <a:rPr lang="en-US" sz="1100" dirty="0"/>
              <a:t> </a:t>
            </a:r>
            <a:r>
              <a:rPr lang="en-US" sz="1100" dirty="0" err="1"/>
              <a:t>összekapcsolni</a:t>
            </a:r>
            <a:r>
              <a:rPr lang="en-US" sz="1100" dirty="0"/>
              <a:t> a </a:t>
            </a:r>
            <a:r>
              <a:rPr lang="en-US" sz="1100" dirty="0" err="1"/>
              <a:t>szentírás</a:t>
            </a:r>
            <a:r>
              <a:rPr lang="en-US" sz="1100" dirty="0"/>
              <a:t> </a:t>
            </a:r>
            <a:r>
              <a:rPr lang="en-US" sz="1100" dirty="0" err="1"/>
              <a:t>különböző</a:t>
            </a:r>
            <a:r>
              <a:rPr lang="en-US" sz="1100" dirty="0"/>
              <a:t> </a:t>
            </a:r>
            <a:r>
              <a:rPr lang="en-US" sz="1100" dirty="0" err="1"/>
              <a:t>részeit</a:t>
            </a:r>
            <a:r>
              <a:rPr lang="en-US" sz="1100" dirty="0"/>
              <a:t> </a:t>
            </a:r>
            <a:r>
              <a:rPr lang="en-US" sz="1100" dirty="0" err="1"/>
              <a:t>és</a:t>
            </a:r>
            <a:r>
              <a:rPr lang="en-US" sz="1100" dirty="0"/>
              <a:t> </a:t>
            </a:r>
            <a:r>
              <a:rPr lang="en-US" sz="1100" dirty="0" err="1"/>
              <a:t>fokozva</a:t>
            </a:r>
            <a:r>
              <a:rPr lang="en-US" sz="1100" dirty="0"/>
              <a:t> a </a:t>
            </a:r>
            <a:r>
              <a:rPr lang="en-US" sz="1100" dirty="0" err="1"/>
              <a:t>megértést</a:t>
            </a:r>
            <a:r>
              <a:rPr lang="en-US" sz="1100" dirty="0"/>
              <a:t>. </a:t>
            </a:r>
            <a:r>
              <a:rPr lang="en-US" sz="1100" dirty="0" err="1"/>
              <a:t>Ezek</a:t>
            </a:r>
            <a:r>
              <a:rPr lang="en-US" sz="1100" dirty="0"/>
              <a:t> a </a:t>
            </a:r>
            <a:r>
              <a:rPr lang="en-US" sz="1100" dirty="0" err="1"/>
              <a:t>hivatkozások</a:t>
            </a:r>
            <a:r>
              <a:rPr lang="en-US" sz="1100" dirty="0"/>
              <a:t> </a:t>
            </a:r>
            <a:r>
              <a:rPr lang="en-US" sz="1100" dirty="0" err="1"/>
              <a:t>összekapcsolják</a:t>
            </a:r>
            <a:r>
              <a:rPr lang="en-US" sz="1100" dirty="0"/>
              <a:t> </a:t>
            </a:r>
            <a:r>
              <a:rPr lang="en-US" sz="1100" dirty="0" err="1"/>
              <a:t>kapcsolódó</a:t>
            </a:r>
            <a:r>
              <a:rPr lang="en-US" sz="1100" dirty="0"/>
              <a:t> </a:t>
            </a:r>
            <a:r>
              <a:rPr lang="en-US" sz="1100" dirty="0" err="1"/>
              <a:t>fogalmakat</a:t>
            </a:r>
            <a:r>
              <a:rPr lang="en-US" sz="1100" dirty="0"/>
              <a:t>, </a:t>
            </a:r>
            <a:r>
              <a:rPr lang="en-US" sz="1100" dirty="0" err="1"/>
              <a:t>jóslatokat</a:t>
            </a:r>
            <a:r>
              <a:rPr lang="en-US" sz="1100" dirty="0"/>
              <a:t> </a:t>
            </a:r>
            <a:r>
              <a:rPr lang="en-US" sz="1100" dirty="0" err="1"/>
              <a:t>és</a:t>
            </a:r>
            <a:r>
              <a:rPr lang="en-US" sz="1100" dirty="0"/>
              <a:t> </a:t>
            </a:r>
            <a:r>
              <a:rPr lang="en-US" sz="1100" dirty="0" err="1"/>
              <a:t>eseményeket</a:t>
            </a:r>
            <a:r>
              <a:rPr lang="en-US" sz="1100" dirty="0"/>
              <a:t>, </a:t>
            </a:r>
            <a:r>
              <a:rPr lang="en-US" sz="1100" dirty="0" err="1"/>
              <a:t>lehetővé</a:t>
            </a:r>
            <a:r>
              <a:rPr lang="en-US" sz="1100" dirty="0"/>
              <a:t> </a:t>
            </a:r>
            <a:r>
              <a:rPr lang="en-US" sz="1100" dirty="0" err="1"/>
              <a:t>téve</a:t>
            </a:r>
            <a:r>
              <a:rPr lang="en-US" sz="1100" dirty="0"/>
              <a:t>, </a:t>
            </a:r>
            <a:r>
              <a:rPr lang="en-US" sz="1100" dirty="0" err="1"/>
              <a:t>hogy</a:t>
            </a:r>
            <a:r>
              <a:rPr lang="en-US" sz="1100" dirty="0"/>
              <a:t> </a:t>
            </a:r>
            <a:r>
              <a:rPr lang="en-US" sz="1100" dirty="0" err="1"/>
              <a:t>egy</a:t>
            </a:r>
            <a:r>
              <a:rPr lang="en-US" sz="1100" dirty="0"/>
              <a:t> </a:t>
            </a:r>
            <a:r>
              <a:rPr lang="en-US" sz="1100" dirty="0" err="1"/>
              <a:t>részlet</a:t>
            </a:r>
            <a:r>
              <a:rPr lang="en-US" sz="1100" dirty="0"/>
              <a:t> </a:t>
            </a:r>
            <a:r>
              <a:rPr lang="en-US" sz="1100" dirty="0" err="1"/>
              <a:t>fényt</a:t>
            </a:r>
            <a:r>
              <a:rPr lang="en-US" sz="1100" dirty="0"/>
              <a:t> </a:t>
            </a:r>
            <a:r>
              <a:rPr lang="en-US" sz="1100" dirty="0" err="1"/>
              <a:t>derítsen</a:t>
            </a:r>
            <a:r>
              <a:rPr lang="en-US" sz="1100" dirty="0"/>
              <a:t> a </a:t>
            </a:r>
            <a:r>
              <a:rPr lang="en-US" sz="1100" dirty="0" err="1"/>
              <a:t>másikra</a:t>
            </a:r>
            <a:r>
              <a:rPr lang="en-US" sz="1100" dirty="0"/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Példákért</a:t>
            </a:r>
            <a:r>
              <a:rPr lang="en-US" dirty="0"/>
              <a:t> </a:t>
            </a:r>
            <a:r>
              <a:rPr lang="en-US" dirty="0" err="1"/>
              <a:t>lásd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alábbi</a:t>
            </a:r>
            <a:r>
              <a:rPr lang="en-US" dirty="0"/>
              <a:t> </a:t>
            </a:r>
            <a:r>
              <a:rPr lang="en-US" dirty="0" err="1"/>
              <a:t>oldalakat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52503F-E557-4EBB-B784-FDE771FC2C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14" t="34637" r="38165" b="24794"/>
          <a:stretch/>
        </p:blipFill>
        <p:spPr>
          <a:xfrm>
            <a:off x="1899138" y="642025"/>
            <a:ext cx="3003601" cy="297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5952393" cy="577675"/>
          </a:xfrm>
        </p:spPr>
        <p:txBody>
          <a:bodyPr>
            <a:normAutofit/>
          </a:bodyPr>
          <a:lstStyle/>
          <a:p>
            <a:r>
              <a:rPr lang="en-US" sz="2000" dirty="0" err="1"/>
              <a:t>Mellékelj</a:t>
            </a:r>
            <a:r>
              <a:rPr lang="en-US" sz="2000" dirty="0"/>
              <a:t> </a:t>
            </a:r>
            <a:r>
              <a:rPr lang="en-US" sz="2000" dirty="0" err="1"/>
              <a:t>kereszthivatkozást</a:t>
            </a:r>
            <a:r>
              <a:rPr lang="en-US" sz="2000" dirty="0"/>
              <a:t> – </a:t>
            </a:r>
            <a:r>
              <a:rPr lang="en-US" sz="2000" dirty="0" err="1"/>
              <a:t>rövidítési</a:t>
            </a:r>
            <a:r>
              <a:rPr lang="en-US" sz="2000" dirty="0"/>
              <a:t> </a:t>
            </a:r>
            <a:r>
              <a:rPr lang="en-US" sz="2000" dirty="0" err="1"/>
              <a:t>példák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677369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/>
              <a:t>2. </a:t>
            </a:r>
            <a:r>
              <a:rPr lang="en-US" sz="1200" dirty="0" err="1"/>
              <a:t>példa</a:t>
            </a:r>
            <a:r>
              <a:rPr lang="en-US" sz="1200" dirty="0"/>
              <a:t> – </a:t>
            </a:r>
            <a:r>
              <a:rPr lang="en-US" sz="1200" dirty="0" err="1"/>
              <a:t>Csak</a:t>
            </a:r>
            <a:r>
              <a:rPr lang="en-US" sz="1200" dirty="0"/>
              <a:t> </a:t>
            </a:r>
            <a:r>
              <a:rPr lang="en-US" sz="1200" dirty="0" err="1"/>
              <a:t>az</a:t>
            </a:r>
            <a:r>
              <a:rPr lang="en-US" sz="1200" dirty="0"/>
              <a:t> </a:t>
            </a:r>
            <a:r>
              <a:rPr lang="en-US" sz="1200" dirty="0" err="1"/>
              <a:t>ellentétes</a:t>
            </a:r>
            <a:r>
              <a:rPr lang="en-US" sz="1200" dirty="0"/>
              <a:t> </a:t>
            </a:r>
            <a:r>
              <a:rPr lang="en-US" sz="1200" dirty="0" err="1"/>
              <a:t>Testamentum</a:t>
            </a:r>
            <a:r>
              <a:rPr lang="en-US" sz="1200" dirty="0"/>
              <a:t> </a:t>
            </a:r>
            <a:r>
              <a:rPr lang="en-US" sz="1200" dirty="0" err="1"/>
              <a:t>rövidítése</a:t>
            </a:r>
            <a:r>
              <a:rPr lang="en-US" sz="1200" dirty="0"/>
              <a:t>. Ebben a </a:t>
            </a:r>
            <a:r>
              <a:rPr lang="en-US" sz="1200" dirty="0" err="1"/>
              <a:t>példában</a:t>
            </a:r>
            <a:r>
              <a:rPr lang="en-US" sz="1200" dirty="0"/>
              <a:t> </a:t>
            </a:r>
            <a:r>
              <a:rPr lang="en-US" sz="1200" dirty="0" err="1"/>
              <a:t>csak</a:t>
            </a:r>
            <a:r>
              <a:rPr lang="en-US" sz="1200" dirty="0"/>
              <a:t> </a:t>
            </a:r>
            <a:r>
              <a:rPr lang="en-US" sz="1200" dirty="0" err="1"/>
              <a:t>az</a:t>
            </a:r>
            <a:r>
              <a:rPr lang="en-US" sz="1200" dirty="0"/>
              <a:t> </a:t>
            </a:r>
            <a:r>
              <a:rPr lang="en-US" sz="1200" dirty="0" err="1"/>
              <a:t>Ószövetségi</a:t>
            </a:r>
            <a:r>
              <a:rPr lang="en-US" sz="1200" dirty="0"/>
              <a:t> </a:t>
            </a:r>
            <a:r>
              <a:rPr lang="en-US" sz="1200" dirty="0" err="1"/>
              <a:t>hivatkozások</a:t>
            </a:r>
            <a:r>
              <a:rPr lang="en-US" sz="1200" dirty="0"/>
              <a:t> </a:t>
            </a:r>
            <a:r>
              <a:rPr lang="en-US" sz="1200" dirty="0" err="1"/>
              <a:t>vannak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624814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/>
              <a:t>1. </a:t>
            </a:r>
            <a:r>
              <a:rPr lang="en-US" sz="1200" dirty="0" err="1"/>
              <a:t>példa</a:t>
            </a:r>
            <a:r>
              <a:rPr lang="en-US" sz="1200" dirty="0"/>
              <a:t> – Minden </a:t>
            </a:r>
            <a:r>
              <a:rPr lang="en-US" sz="1200" dirty="0" err="1"/>
              <a:t>rövidítés</a:t>
            </a:r>
            <a:r>
              <a:rPr lang="en-US" sz="1200" dirty="0"/>
              <a:t>. Ebben a </a:t>
            </a:r>
            <a:r>
              <a:rPr lang="en-US" sz="1200" dirty="0" err="1"/>
              <a:t>példában</a:t>
            </a:r>
            <a:r>
              <a:rPr lang="en-US" sz="1200" dirty="0"/>
              <a:t> </a:t>
            </a:r>
            <a:r>
              <a:rPr lang="en-US" sz="1200" dirty="0" err="1"/>
              <a:t>az</a:t>
            </a:r>
            <a:r>
              <a:rPr lang="en-US" sz="1200" dirty="0"/>
              <a:t> </a:t>
            </a:r>
            <a:r>
              <a:rPr lang="en-US" sz="1200" dirty="0" err="1"/>
              <a:t>Ószövetség</a:t>
            </a:r>
            <a:r>
              <a:rPr lang="en-US" sz="1200" dirty="0"/>
              <a:t> </a:t>
            </a:r>
            <a:r>
              <a:rPr lang="en-US" sz="1200" dirty="0" err="1"/>
              <a:t>és</a:t>
            </a:r>
            <a:r>
              <a:rPr lang="en-US" sz="1200" dirty="0"/>
              <a:t> </a:t>
            </a:r>
            <a:r>
              <a:rPr lang="en-US" sz="1200" dirty="0" err="1"/>
              <a:t>az</a:t>
            </a:r>
            <a:r>
              <a:rPr lang="en-US" sz="1200" dirty="0"/>
              <a:t> </a:t>
            </a:r>
            <a:r>
              <a:rPr lang="en-US" sz="1200" dirty="0" err="1"/>
              <a:t>Újszövetség</a:t>
            </a:r>
            <a:r>
              <a:rPr lang="en-US" sz="1200" dirty="0"/>
              <a:t> </a:t>
            </a:r>
            <a:r>
              <a:rPr lang="en-US" sz="1200" dirty="0" err="1"/>
              <a:t>hivatkozásai</a:t>
            </a:r>
            <a:r>
              <a:rPr lang="en-US" sz="1200" dirty="0"/>
              <a:t> </a:t>
            </a:r>
            <a:r>
              <a:rPr lang="en-US" sz="1200" dirty="0" err="1"/>
              <a:t>találhatók</a:t>
            </a: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77" y="214805"/>
            <a:ext cx="6471138" cy="577675"/>
          </a:xfrm>
        </p:spPr>
        <p:txBody>
          <a:bodyPr>
            <a:normAutofit/>
          </a:bodyPr>
          <a:lstStyle/>
          <a:p>
            <a:r>
              <a:rPr lang="en-US" sz="2000" dirty="0" err="1"/>
              <a:t>Mellékes</a:t>
            </a:r>
            <a:r>
              <a:rPr lang="en-US" sz="2000" dirty="0"/>
              <a:t> </a:t>
            </a:r>
            <a:r>
              <a:rPr lang="en-US" sz="2000" dirty="0" err="1"/>
              <a:t>hivatkozás</a:t>
            </a:r>
            <a:r>
              <a:rPr lang="en-US" sz="2000" dirty="0"/>
              <a:t> – </a:t>
            </a:r>
            <a:r>
              <a:rPr lang="en-US" sz="2000" dirty="0" err="1"/>
              <a:t>teljes</a:t>
            </a:r>
            <a:r>
              <a:rPr lang="en-US" sz="2000" dirty="0"/>
              <a:t> </a:t>
            </a:r>
            <a:r>
              <a:rPr lang="en-US" sz="2000" dirty="0" err="1"/>
              <a:t>szöveges</a:t>
            </a:r>
            <a:r>
              <a:rPr lang="en-US" sz="2000" dirty="0"/>
              <a:t> </a:t>
            </a:r>
            <a:r>
              <a:rPr lang="en-US" sz="2000" dirty="0" err="1"/>
              <a:t>példák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325678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/>
              <a:t>4. </a:t>
            </a:r>
            <a:r>
              <a:rPr lang="en-US" sz="1200" dirty="0" err="1"/>
              <a:t>példa</a:t>
            </a:r>
            <a:r>
              <a:rPr lang="en-US" sz="1200" dirty="0"/>
              <a:t> – </a:t>
            </a:r>
            <a:r>
              <a:rPr lang="en-US" sz="1200" dirty="0" err="1"/>
              <a:t>Teljes</a:t>
            </a:r>
            <a:r>
              <a:rPr lang="en-US" sz="1200" dirty="0"/>
              <a:t> </a:t>
            </a:r>
            <a:r>
              <a:rPr lang="en-US" sz="1200" dirty="0" err="1"/>
              <a:t>vershivatkozások</a:t>
            </a:r>
            <a:r>
              <a:rPr lang="en-US" sz="1200" dirty="0"/>
              <a:t>. Ebben a </a:t>
            </a:r>
            <a:r>
              <a:rPr lang="en-US" sz="1200" dirty="0" err="1"/>
              <a:t>példában</a:t>
            </a:r>
            <a:r>
              <a:rPr lang="en-US" sz="1200" dirty="0"/>
              <a:t> </a:t>
            </a:r>
            <a:r>
              <a:rPr lang="en-US" sz="1200" dirty="0" err="1"/>
              <a:t>csak</a:t>
            </a:r>
            <a:r>
              <a:rPr lang="en-US" sz="1200" dirty="0"/>
              <a:t> </a:t>
            </a:r>
            <a:r>
              <a:rPr lang="en-US" sz="1200" dirty="0" err="1"/>
              <a:t>az</a:t>
            </a:r>
            <a:r>
              <a:rPr lang="en-US" sz="1200" dirty="0"/>
              <a:t> </a:t>
            </a:r>
            <a:r>
              <a:rPr lang="en-US" sz="1200" dirty="0" err="1"/>
              <a:t>Ószövetségi</a:t>
            </a:r>
            <a:r>
              <a:rPr lang="en-US" sz="1200" dirty="0"/>
              <a:t> </a:t>
            </a:r>
            <a:r>
              <a:rPr lang="en-US" sz="1200" dirty="0" err="1"/>
              <a:t>hivatkozások</a:t>
            </a:r>
            <a:r>
              <a:rPr lang="en-US" sz="1200" dirty="0"/>
              <a:t> </a:t>
            </a:r>
            <a:r>
              <a:rPr lang="en-US" sz="1200" dirty="0" err="1"/>
              <a:t>vannak</a:t>
            </a:r>
            <a:r>
              <a:rPr lang="en-US" sz="1200" dirty="0"/>
              <a:t> </a:t>
            </a:r>
            <a:r>
              <a:rPr lang="en-US" sz="1200" dirty="0" err="1"/>
              <a:t>vers</a:t>
            </a:r>
            <a:r>
              <a:rPr lang="en-US" sz="1200" dirty="0"/>
              <a:t> </a:t>
            </a:r>
            <a:r>
              <a:rPr lang="en-US" sz="1200" dirty="0" err="1"/>
              <a:t>formátumban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273123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/>
              <a:t>3. </a:t>
            </a:r>
            <a:r>
              <a:rPr lang="en-US" sz="1200" dirty="0" err="1"/>
              <a:t>példa</a:t>
            </a:r>
            <a:r>
              <a:rPr lang="en-US" sz="1200" dirty="0"/>
              <a:t> – </a:t>
            </a:r>
            <a:r>
              <a:rPr lang="en-US" sz="1200" dirty="0" err="1"/>
              <a:t>Teljes</a:t>
            </a:r>
            <a:r>
              <a:rPr lang="en-US" sz="1200" dirty="0"/>
              <a:t> </a:t>
            </a:r>
            <a:r>
              <a:rPr lang="en-US" sz="1200" dirty="0" err="1"/>
              <a:t>vershivatkozások</a:t>
            </a:r>
            <a:r>
              <a:rPr lang="en-US" sz="1200" dirty="0"/>
              <a:t>. Ebben a </a:t>
            </a:r>
            <a:r>
              <a:rPr lang="en-US" sz="1200" dirty="0" err="1"/>
              <a:t>példában</a:t>
            </a:r>
            <a:r>
              <a:rPr lang="en-US" sz="1200" dirty="0"/>
              <a:t> </a:t>
            </a:r>
            <a:r>
              <a:rPr lang="en-US" sz="1200" dirty="0" err="1"/>
              <a:t>csak</a:t>
            </a:r>
            <a:r>
              <a:rPr lang="en-US" sz="1200" dirty="0"/>
              <a:t> </a:t>
            </a:r>
            <a:r>
              <a:rPr lang="en-US" sz="1200" dirty="0" err="1"/>
              <a:t>az</a:t>
            </a:r>
            <a:r>
              <a:rPr lang="en-US" sz="1200" dirty="0"/>
              <a:t> </a:t>
            </a:r>
            <a:r>
              <a:rPr lang="en-US" sz="1200" dirty="0" err="1"/>
              <a:t>ószövetségi</a:t>
            </a:r>
            <a:r>
              <a:rPr lang="en-US" sz="1200" dirty="0"/>
              <a:t> </a:t>
            </a:r>
            <a:r>
              <a:rPr lang="en-US" sz="1200" dirty="0" err="1"/>
              <a:t>hivatkozások</a:t>
            </a:r>
            <a:r>
              <a:rPr lang="en-US" sz="1200" dirty="0"/>
              <a:t> </a:t>
            </a:r>
            <a:r>
              <a:rPr lang="en-US" sz="1200" dirty="0" err="1"/>
              <a:t>vannak</a:t>
            </a:r>
            <a:r>
              <a:rPr lang="en-US" sz="1200" dirty="0"/>
              <a:t> </a:t>
            </a:r>
            <a:r>
              <a:rPr lang="en-US" sz="1200" dirty="0" err="1"/>
              <a:t>bekezdésformátumban</a:t>
            </a:r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Üdvözlünk</a:t>
            </a:r>
            <a:r>
              <a:rPr lang="en-US" dirty="0"/>
              <a:t> a World Bible Plans </a:t>
            </a:r>
            <a:r>
              <a:rPr lang="en-US" dirty="0" err="1"/>
              <a:t>oldalon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Egyszerű, lépésről lépésre követhető utasítások, diaformátumban, hogy elkészülhessen az egyedi bibliaolvasási terved.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8985DEC-6E5F-4B2B-A010-8988FE40EC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95" t="22167" r="17181" b="6581"/>
          <a:stretch/>
        </p:blipFill>
        <p:spPr>
          <a:xfrm>
            <a:off x="8352692" y="1241276"/>
            <a:ext cx="2688202" cy="48508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en-US" sz="3200" dirty="0"/>
              <a:t>Az </a:t>
            </a:r>
            <a:r>
              <a:rPr lang="en-US" sz="3200" dirty="0" err="1"/>
              <a:t>olvasási</a:t>
            </a:r>
            <a:r>
              <a:rPr lang="en-US" sz="3200" dirty="0"/>
              <a:t> </a:t>
            </a:r>
            <a:r>
              <a:rPr lang="en-US" sz="3200" dirty="0" err="1"/>
              <a:t>idő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194135"/>
            <a:ext cx="7438292" cy="544906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Válassz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idő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a </a:t>
            </a:r>
            <a:r>
              <a:rPr lang="en-US" dirty="0" err="1"/>
              <a:t>fejezet</a:t>
            </a:r>
            <a:r>
              <a:rPr lang="en-US" dirty="0"/>
              <a:t> </a:t>
            </a:r>
            <a:r>
              <a:rPr lang="en-US" dirty="0" err="1"/>
              <a:t>időtartama</a:t>
            </a:r>
            <a:r>
              <a:rPr lang="en-US" dirty="0"/>
              <a:t> </a:t>
            </a:r>
            <a:r>
              <a:rPr lang="en-US" dirty="0" err="1"/>
              <a:t>között</a:t>
            </a:r>
            <a:endParaRPr lang="en-US" dirty="0"/>
          </a:p>
          <a:p>
            <a:pPr lvl="1"/>
            <a:r>
              <a:rPr lang="en-US" dirty="0" err="1"/>
              <a:t>Válassz</a:t>
            </a:r>
            <a:r>
              <a:rPr lang="en-US" dirty="0"/>
              <a:t> </a:t>
            </a:r>
            <a:r>
              <a:rPr lang="en-US" dirty="0" err="1"/>
              <a:t>akár</a:t>
            </a:r>
            <a:r>
              <a:rPr lang="en-US" dirty="0"/>
              <a:t> 30 </a:t>
            </a:r>
            <a:r>
              <a:rPr lang="en-US" dirty="0" err="1"/>
              <a:t>napot</a:t>
            </a:r>
            <a:r>
              <a:rPr lang="en-US" dirty="0"/>
              <a:t>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akár</a:t>
            </a:r>
            <a:r>
              <a:rPr lang="en-US" dirty="0"/>
              <a:t> 3 </a:t>
            </a:r>
            <a:r>
              <a:rPr lang="en-US" dirty="0" err="1"/>
              <a:t>évet</a:t>
            </a:r>
            <a:r>
              <a:rPr lang="en-US" dirty="0"/>
              <a:t> is.</a:t>
            </a:r>
          </a:p>
          <a:p>
            <a:pPr lvl="1"/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válassz</a:t>
            </a:r>
            <a:r>
              <a:rPr lang="en-US" dirty="0"/>
              <a:t> </a:t>
            </a:r>
            <a:r>
              <a:rPr lang="en-US" dirty="0" err="1"/>
              <a:t>napi</a:t>
            </a:r>
            <a:r>
              <a:rPr lang="en-US" dirty="0"/>
              <a:t> 1-6 </a:t>
            </a:r>
            <a:r>
              <a:rPr lang="en-US" dirty="0" err="1"/>
              <a:t>fejezet</a:t>
            </a:r>
            <a:r>
              <a:rPr lang="en-US" dirty="0"/>
              <a:t> </a:t>
            </a:r>
            <a:r>
              <a:rPr lang="en-US" dirty="0" err="1"/>
              <a:t>közül</a:t>
            </a:r>
            <a:endParaRPr lang="en-US" dirty="0"/>
          </a:p>
          <a:p>
            <a:pPr lvl="2"/>
            <a:r>
              <a:rPr lang="en-US" dirty="0"/>
              <a:t>A </a:t>
            </a:r>
            <a:r>
              <a:rPr lang="en-US" dirty="0" err="1"/>
              <a:t>fejezetek</a:t>
            </a:r>
            <a:r>
              <a:rPr lang="en-US" dirty="0"/>
              <a:t> </a:t>
            </a:r>
            <a:r>
              <a:rPr lang="en-US" dirty="0" err="1"/>
              <a:t>időtartama</a:t>
            </a:r>
            <a:r>
              <a:rPr lang="en-US" dirty="0"/>
              <a:t> </a:t>
            </a:r>
            <a:r>
              <a:rPr lang="en-US" dirty="0" err="1"/>
              <a:t>attól</a:t>
            </a:r>
            <a:r>
              <a:rPr lang="en-US" dirty="0"/>
              <a:t> </a:t>
            </a:r>
            <a:r>
              <a:rPr lang="en-US" dirty="0" err="1"/>
              <a:t>függ</a:t>
            </a:r>
            <a:r>
              <a:rPr lang="en-US" dirty="0"/>
              <a:t>, </a:t>
            </a:r>
            <a:r>
              <a:rPr lang="en-US" dirty="0" err="1"/>
              <a:t>milyen</a:t>
            </a:r>
            <a:r>
              <a:rPr lang="en-US" dirty="0"/>
              <a:t> </a:t>
            </a:r>
            <a:r>
              <a:rPr lang="en-US" dirty="0" err="1"/>
              <a:t>fordítást</a:t>
            </a:r>
            <a:r>
              <a:rPr lang="en-US" dirty="0"/>
              <a:t> </a:t>
            </a:r>
            <a:r>
              <a:rPr lang="en-US" dirty="0" err="1"/>
              <a:t>választasz</a:t>
            </a:r>
            <a:r>
              <a:rPr lang="en-US" dirty="0"/>
              <a:t>. Az </a:t>
            </a:r>
            <a:r>
              <a:rPr lang="en-US" dirty="0" err="1"/>
              <a:t>átlagos</a:t>
            </a:r>
            <a:r>
              <a:rPr lang="en-US" dirty="0"/>
              <a:t>, 66 </a:t>
            </a:r>
            <a:r>
              <a:rPr lang="en-US" dirty="0" err="1"/>
              <a:t>könyves</a:t>
            </a:r>
            <a:r>
              <a:rPr lang="en-US" dirty="0"/>
              <a:t> </a:t>
            </a:r>
            <a:r>
              <a:rPr lang="en-US" dirty="0" err="1"/>
              <a:t>Bibliában</a:t>
            </a:r>
            <a:r>
              <a:rPr lang="en-US" dirty="0"/>
              <a:t> 1189 </a:t>
            </a:r>
            <a:r>
              <a:rPr lang="en-US" dirty="0" err="1"/>
              <a:t>fejezet</a:t>
            </a:r>
            <a:r>
              <a:rPr lang="en-US" dirty="0"/>
              <a:t> </a:t>
            </a:r>
            <a:r>
              <a:rPr lang="en-US" dirty="0" err="1"/>
              <a:t>található</a:t>
            </a:r>
            <a:endParaRPr lang="en-US" dirty="0"/>
          </a:p>
          <a:p>
            <a:pPr lvl="3"/>
            <a:r>
              <a:rPr lang="en-US" dirty="0"/>
              <a:t>1 </a:t>
            </a:r>
            <a:r>
              <a:rPr lang="en-US" dirty="0" err="1"/>
              <a:t>fejezet</a:t>
            </a:r>
            <a:r>
              <a:rPr lang="en-US" dirty="0"/>
              <a:t> </a:t>
            </a:r>
            <a:r>
              <a:rPr lang="en-US" dirty="0" err="1"/>
              <a:t>naponta</a:t>
            </a:r>
            <a:r>
              <a:rPr lang="en-US" dirty="0"/>
              <a:t> = 1189 nap = 3,27 </a:t>
            </a:r>
            <a:r>
              <a:rPr lang="en-US" dirty="0" err="1"/>
              <a:t>év</a:t>
            </a:r>
            <a:r>
              <a:rPr lang="en-US" dirty="0"/>
              <a:t> (3 </a:t>
            </a:r>
            <a:r>
              <a:rPr lang="en-US" dirty="0" err="1"/>
              <a:t>év</a:t>
            </a:r>
            <a:r>
              <a:rPr lang="en-US" dirty="0"/>
              <a:t>, 3 </a:t>
            </a:r>
            <a:r>
              <a:rPr lang="en-US" dirty="0" err="1"/>
              <a:t>hónap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2 </a:t>
            </a:r>
            <a:r>
              <a:rPr lang="en-US" dirty="0" err="1"/>
              <a:t>fejezet</a:t>
            </a:r>
            <a:r>
              <a:rPr lang="en-US" dirty="0"/>
              <a:t> </a:t>
            </a:r>
            <a:r>
              <a:rPr lang="en-US" dirty="0" err="1"/>
              <a:t>naponta</a:t>
            </a:r>
            <a:r>
              <a:rPr lang="en-US" dirty="0"/>
              <a:t> = 595 nap = 1,63 </a:t>
            </a:r>
            <a:r>
              <a:rPr lang="en-US" dirty="0" err="1"/>
              <a:t>év</a:t>
            </a:r>
            <a:r>
              <a:rPr lang="en-US" dirty="0"/>
              <a:t> (1 </a:t>
            </a:r>
            <a:r>
              <a:rPr lang="en-US" dirty="0" err="1"/>
              <a:t>év</a:t>
            </a:r>
            <a:r>
              <a:rPr lang="en-US" dirty="0"/>
              <a:t>, 7 </a:t>
            </a:r>
            <a:r>
              <a:rPr lang="en-US" dirty="0" err="1"/>
              <a:t>fél</a:t>
            </a:r>
            <a:r>
              <a:rPr lang="en-US" dirty="0"/>
              <a:t> </a:t>
            </a:r>
            <a:r>
              <a:rPr lang="en-US" dirty="0" err="1"/>
              <a:t>hónap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3 </a:t>
            </a:r>
            <a:r>
              <a:rPr lang="en-US" dirty="0" err="1"/>
              <a:t>fejezet</a:t>
            </a:r>
            <a:r>
              <a:rPr lang="en-US" dirty="0"/>
              <a:t> </a:t>
            </a:r>
            <a:r>
              <a:rPr lang="en-US" dirty="0" err="1"/>
              <a:t>naponta</a:t>
            </a:r>
            <a:r>
              <a:rPr lang="en-US" dirty="0"/>
              <a:t> = 396 nap = 1,1 </a:t>
            </a:r>
            <a:r>
              <a:rPr lang="en-US" dirty="0" err="1"/>
              <a:t>év</a:t>
            </a:r>
            <a:r>
              <a:rPr lang="en-US" dirty="0"/>
              <a:t> (1 </a:t>
            </a:r>
            <a:r>
              <a:rPr lang="en-US" dirty="0" err="1"/>
              <a:t>év</a:t>
            </a:r>
            <a:r>
              <a:rPr lang="en-US" dirty="0"/>
              <a:t>, 1 </a:t>
            </a:r>
            <a:r>
              <a:rPr lang="en-US" dirty="0" err="1"/>
              <a:t>hónap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4 </a:t>
            </a:r>
            <a:r>
              <a:rPr lang="en-US" dirty="0" err="1"/>
              <a:t>fejezet</a:t>
            </a:r>
            <a:r>
              <a:rPr lang="en-US" dirty="0"/>
              <a:t> </a:t>
            </a:r>
            <a:r>
              <a:rPr lang="en-US" dirty="0" err="1"/>
              <a:t>naponta</a:t>
            </a:r>
            <a:r>
              <a:rPr lang="en-US" dirty="0"/>
              <a:t> = 297 nap = 0,81 </a:t>
            </a:r>
            <a:r>
              <a:rPr lang="en-US" dirty="0" err="1"/>
              <a:t>év</a:t>
            </a:r>
            <a:r>
              <a:rPr lang="en-US" dirty="0"/>
              <a:t> (10 </a:t>
            </a:r>
            <a:r>
              <a:rPr lang="en-US" dirty="0" err="1"/>
              <a:t>hónap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5 </a:t>
            </a:r>
            <a:r>
              <a:rPr lang="en-US" dirty="0" err="1"/>
              <a:t>fejezet</a:t>
            </a:r>
            <a:r>
              <a:rPr lang="en-US" dirty="0"/>
              <a:t> </a:t>
            </a:r>
            <a:r>
              <a:rPr lang="en-US" dirty="0" err="1"/>
              <a:t>naponta</a:t>
            </a:r>
            <a:r>
              <a:rPr lang="en-US" dirty="0"/>
              <a:t> = 237 nap = 0,65 </a:t>
            </a:r>
            <a:r>
              <a:rPr lang="en-US" dirty="0" err="1"/>
              <a:t>év</a:t>
            </a:r>
            <a:r>
              <a:rPr lang="en-US" dirty="0"/>
              <a:t> (8 </a:t>
            </a:r>
            <a:r>
              <a:rPr lang="en-US" dirty="0" err="1"/>
              <a:t>hónap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6 </a:t>
            </a:r>
            <a:r>
              <a:rPr lang="en-US" dirty="0" err="1"/>
              <a:t>fejezet</a:t>
            </a:r>
            <a:r>
              <a:rPr lang="en-US" dirty="0"/>
              <a:t> </a:t>
            </a:r>
            <a:r>
              <a:rPr lang="en-US" dirty="0" err="1"/>
              <a:t>naponként</a:t>
            </a:r>
            <a:r>
              <a:rPr lang="en-US" dirty="0"/>
              <a:t> = 198 nap = 0,54 </a:t>
            </a:r>
            <a:r>
              <a:rPr lang="en-US" dirty="0" err="1"/>
              <a:t>év</a:t>
            </a:r>
            <a:r>
              <a:rPr lang="en-US" dirty="0"/>
              <a:t> (6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fél</a:t>
            </a:r>
            <a:r>
              <a:rPr lang="en-US" dirty="0"/>
              <a:t> </a:t>
            </a:r>
            <a:r>
              <a:rPr lang="en-US" dirty="0" err="1"/>
              <a:t>hónap</a:t>
            </a:r>
            <a:r>
              <a:rPr lang="en-US" dirty="0"/>
              <a:t>) </a:t>
            </a:r>
          </a:p>
          <a:p>
            <a:pPr lvl="1"/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válassz</a:t>
            </a:r>
            <a:r>
              <a:rPr lang="en-US" dirty="0"/>
              <a:t> </a:t>
            </a:r>
            <a:r>
              <a:rPr lang="en-US" dirty="0" err="1"/>
              <a:t>Testreszabottat</a:t>
            </a:r>
            <a:r>
              <a:rPr lang="en-US" dirty="0"/>
              <a:t>, ha </a:t>
            </a:r>
            <a:r>
              <a:rPr lang="en-US" dirty="0" err="1"/>
              <a:t>saját</a:t>
            </a:r>
            <a:r>
              <a:rPr lang="en-US" dirty="0"/>
              <a:t> </a:t>
            </a:r>
            <a:r>
              <a:rPr lang="en-US" dirty="0" err="1"/>
              <a:t>kezdési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befejezési</a:t>
            </a:r>
            <a:r>
              <a:rPr lang="en-US" dirty="0"/>
              <a:t> </a:t>
            </a:r>
            <a:r>
              <a:rPr lang="en-US" dirty="0" err="1"/>
              <a:t>dátumot</a:t>
            </a:r>
            <a:r>
              <a:rPr lang="en-US" dirty="0"/>
              <a:t> </a:t>
            </a:r>
            <a:r>
              <a:rPr lang="en-US" dirty="0" err="1"/>
              <a:t>szeretnél</a:t>
            </a:r>
            <a:r>
              <a:rPr lang="en-US" dirty="0"/>
              <a:t> </a:t>
            </a:r>
            <a:r>
              <a:rPr lang="en-US" dirty="0" err="1"/>
              <a:t>választani</a:t>
            </a:r>
            <a:endParaRPr lang="en-US" dirty="0"/>
          </a:p>
          <a:p>
            <a:pPr lvl="1"/>
            <a:endParaRPr lang="en-US" b="1" dirty="0"/>
          </a:p>
          <a:p>
            <a:pPr lvl="1"/>
            <a:r>
              <a:rPr lang="en-US" b="1" dirty="0"/>
              <a:t>A </a:t>
            </a:r>
            <a:r>
              <a:rPr lang="en-US" b="1" dirty="0" err="1"/>
              <a:t>kommentárok</a:t>
            </a:r>
            <a:r>
              <a:rPr lang="en-US" b="1" dirty="0"/>
              <a:t> </a:t>
            </a:r>
            <a:r>
              <a:rPr lang="en-US" b="1" dirty="0" err="1"/>
              <a:t>csak</a:t>
            </a:r>
            <a:r>
              <a:rPr lang="en-US" b="1" dirty="0"/>
              <a:t> </a:t>
            </a:r>
            <a:r>
              <a:rPr lang="en-US" b="1" dirty="0" err="1"/>
              <a:t>fejezetek</a:t>
            </a:r>
            <a:r>
              <a:rPr lang="en-US" b="1" dirty="0"/>
              <a:t> </a:t>
            </a:r>
            <a:r>
              <a:rPr lang="en-US" b="1" dirty="0" err="1"/>
              <a:t>időtartamával</a:t>
            </a:r>
            <a:r>
              <a:rPr lang="en-US" b="1" dirty="0"/>
              <a:t> </a:t>
            </a:r>
            <a:r>
              <a:rPr lang="en-US" b="1" dirty="0" err="1"/>
              <a:t>érhetők</a:t>
            </a:r>
            <a:r>
              <a:rPr lang="en-US" b="1" dirty="0"/>
              <a:t> el</a:t>
            </a:r>
          </a:p>
          <a:p>
            <a:pPr lvl="1"/>
            <a:r>
              <a:rPr lang="en-US" b="1" dirty="0"/>
              <a:t>A </a:t>
            </a:r>
            <a:r>
              <a:rPr lang="en-US" b="1" dirty="0" err="1"/>
              <a:t>lehetséges</a:t>
            </a:r>
            <a:r>
              <a:rPr lang="en-US" b="1" dirty="0"/>
              <a:t> </a:t>
            </a:r>
            <a:r>
              <a:rPr lang="en-US" b="1" dirty="0" err="1"/>
              <a:t>időtartam</a:t>
            </a:r>
            <a:r>
              <a:rPr lang="en-US" b="1" dirty="0"/>
              <a:t> </a:t>
            </a:r>
            <a:r>
              <a:rPr lang="en-US" b="1" dirty="0" err="1"/>
              <a:t>választása</a:t>
            </a:r>
            <a:r>
              <a:rPr lang="en-US" b="1" dirty="0"/>
              <a:t> </a:t>
            </a:r>
            <a:r>
              <a:rPr lang="en-US" b="1" dirty="0" err="1"/>
              <a:t>attól</a:t>
            </a:r>
            <a:r>
              <a:rPr lang="en-US" b="1" dirty="0"/>
              <a:t> </a:t>
            </a:r>
            <a:r>
              <a:rPr lang="en-US" b="1" dirty="0" err="1"/>
              <a:t>függ</a:t>
            </a:r>
            <a:r>
              <a:rPr lang="en-US" b="1" dirty="0"/>
              <a:t>, </a:t>
            </a:r>
            <a:r>
              <a:rPr lang="en-US" b="1" dirty="0" err="1"/>
              <a:t>milyen</a:t>
            </a:r>
            <a:r>
              <a:rPr lang="en-US" b="1" dirty="0"/>
              <a:t> </a:t>
            </a:r>
            <a:r>
              <a:rPr lang="en-US" b="1" dirty="0" err="1"/>
              <a:t>témát</a:t>
            </a:r>
            <a:r>
              <a:rPr lang="en-US" b="1" dirty="0"/>
              <a:t> </a:t>
            </a:r>
            <a:r>
              <a:rPr lang="en-US" b="1" dirty="0" err="1"/>
              <a:t>választasz</a:t>
            </a:r>
            <a:r>
              <a:rPr lang="en-US" b="1" dirty="0"/>
              <a:t>.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7500026" y="4220308"/>
            <a:ext cx="1221943" cy="4878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en-US" dirty="0" err="1"/>
              <a:t>Válaszd</a:t>
            </a:r>
            <a:r>
              <a:rPr lang="en-US" dirty="0"/>
              <a:t> ki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olvasási</a:t>
            </a:r>
            <a:r>
              <a:rPr lang="en-US" dirty="0"/>
              <a:t> </a:t>
            </a:r>
            <a:r>
              <a:rPr lang="en-US" dirty="0" err="1"/>
              <a:t>frekvenciát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en-US" dirty="0" err="1"/>
              <a:t>Válassz</a:t>
            </a:r>
            <a:r>
              <a:rPr lang="en-US" dirty="0"/>
              <a:t> a </a:t>
            </a:r>
            <a:r>
              <a:rPr lang="en-US" dirty="0" err="1"/>
              <a:t>következők</a:t>
            </a:r>
            <a:r>
              <a:rPr lang="en-US" dirty="0"/>
              <a:t> </a:t>
            </a:r>
            <a:r>
              <a:rPr lang="en-US" dirty="0" err="1"/>
              <a:t>közül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Minden nap</a:t>
            </a:r>
          </a:p>
          <a:p>
            <a:pPr lvl="1"/>
            <a:r>
              <a:rPr lang="en-US" dirty="0"/>
              <a:t>Minden </a:t>
            </a:r>
            <a:r>
              <a:rPr lang="en-US" dirty="0" err="1"/>
              <a:t>második</a:t>
            </a:r>
            <a:r>
              <a:rPr lang="en-US" dirty="0"/>
              <a:t> nap</a:t>
            </a:r>
          </a:p>
          <a:p>
            <a:pPr lvl="1"/>
            <a:r>
              <a:rPr lang="en-US" dirty="0" err="1"/>
              <a:t>Heti</a:t>
            </a:r>
            <a:r>
              <a:rPr lang="en-US" dirty="0"/>
              <a:t> 1-6 nap</a:t>
            </a:r>
          </a:p>
          <a:p>
            <a:pPr lvl="2"/>
            <a:r>
              <a:rPr lang="en-US" dirty="0" err="1"/>
              <a:t>Ezek</a:t>
            </a:r>
            <a:r>
              <a:rPr lang="en-US" dirty="0"/>
              <a:t> </a:t>
            </a:r>
            <a:r>
              <a:rPr lang="en-US" dirty="0" err="1"/>
              <a:t>egymást</a:t>
            </a:r>
            <a:r>
              <a:rPr lang="en-US" dirty="0"/>
              <a:t> </a:t>
            </a:r>
            <a:r>
              <a:rPr lang="en-US" dirty="0" err="1"/>
              <a:t>követő</a:t>
            </a:r>
            <a:r>
              <a:rPr lang="en-US" dirty="0"/>
              <a:t> </a:t>
            </a:r>
            <a:r>
              <a:rPr lang="en-US" dirty="0" err="1"/>
              <a:t>napok</a:t>
            </a:r>
            <a:r>
              <a:rPr lang="en-US" dirty="0"/>
              <a:t> </a:t>
            </a:r>
            <a:r>
              <a:rPr lang="en-US" dirty="0" err="1"/>
              <a:t>lesznek</a:t>
            </a:r>
            <a:endParaRPr lang="en-US" dirty="0"/>
          </a:p>
          <a:p>
            <a:pPr lvl="3"/>
            <a:r>
              <a:rPr lang="en-US" dirty="0"/>
              <a:t>Ha </a:t>
            </a:r>
            <a:r>
              <a:rPr lang="en-US" dirty="0" err="1"/>
              <a:t>heti</a:t>
            </a:r>
            <a:r>
              <a:rPr lang="en-US" dirty="0"/>
              <a:t> 3 </a:t>
            </a:r>
            <a:r>
              <a:rPr lang="en-US" dirty="0" err="1"/>
              <a:t>napot</a:t>
            </a:r>
            <a:r>
              <a:rPr lang="en-US" dirty="0"/>
              <a:t> </a:t>
            </a:r>
            <a:r>
              <a:rPr lang="en-US" dirty="0" err="1"/>
              <a:t>választasz</a:t>
            </a:r>
            <a:r>
              <a:rPr lang="en-US" dirty="0"/>
              <a:t>, </a:t>
            </a:r>
            <a:r>
              <a:rPr lang="en-US" dirty="0" err="1"/>
              <a:t>három</a:t>
            </a:r>
            <a:r>
              <a:rPr lang="en-US" dirty="0"/>
              <a:t> </a:t>
            </a:r>
            <a:r>
              <a:rPr lang="en-US" dirty="0" err="1"/>
              <a:t>egymást</a:t>
            </a:r>
            <a:r>
              <a:rPr lang="en-US" dirty="0"/>
              <a:t> </a:t>
            </a:r>
            <a:r>
              <a:rPr lang="en-US" dirty="0" err="1"/>
              <a:t>követő</a:t>
            </a:r>
            <a:r>
              <a:rPr lang="en-US" dirty="0"/>
              <a:t> </a:t>
            </a:r>
            <a:r>
              <a:rPr lang="en-US" dirty="0" err="1"/>
              <a:t>napot</a:t>
            </a:r>
            <a:r>
              <a:rPr lang="en-US" dirty="0"/>
              <a:t> </a:t>
            </a:r>
            <a:r>
              <a:rPr lang="en-US" dirty="0" err="1"/>
              <a:t>olvassz</a:t>
            </a:r>
            <a:r>
              <a:rPr lang="en-US" dirty="0"/>
              <a:t>, </a:t>
            </a:r>
            <a:r>
              <a:rPr lang="en-US" dirty="0" err="1"/>
              <a:t>és</a:t>
            </a:r>
            <a:r>
              <a:rPr lang="en-US" dirty="0"/>
              <a:t> 4 </a:t>
            </a:r>
            <a:r>
              <a:rPr lang="en-US" dirty="0" err="1"/>
              <a:t>napod</a:t>
            </a:r>
            <a:r>
              <a:rPr lang="en-US" dirty="0"/>
              <a:t> </a:t>
            </a:r>
            <a:r>
              <a:rPr lang="en-US" dirty="0" err="1"/>
              <a:t>lesz</a:t>
            </a:r>
            <a:r>
              <a:rPr lang="en-US" dirty="0"/>
              <a:t> </a:t>
            </a:r>
            <a:r>
              <a:rPr lang="en-US" dirty="0" err="1"/>
              <a:t>szabadidőd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E359E2-BD26-464A-A0CF-7ADFED9611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53" t="22019" r="51250" b="40129"/>
          <a:stretch/>
        </p:blipFill>
        <p:spPr>
          <a:xfrm>
            <a:off x="2589212" y="1060315"/>
            <a:ext cx="4628711" cy="301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en-US" dirty="0" err="1"/>
              <a:t>Napi</a:t>
            </a:r>
            <a:r>
              <a:rPr lang="en-US" dirty="0"/>
              <a:t> </a:t>
            </a:r>
            <a:r>
              <a:rPr lang="en-US" dirty="0" err="1"/>
              <a:t>kiválasztott</a:t>
            </a:r>
            <a:r>
              <a:rPr lang="en-US" dirty="0"/>
              <a:t> </a:t>
            </a:r>
            <a:r>
              <a:rPr lang="en-US" dirty="0" err="1"/>
              <a:t>olvasmányok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/>
          <a:lstStyle/>
          <a:p>
            <a:r>
              <a:rPr lang="en-US" dirty="0" err="1"/>
              <a:t>Válasszon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Naponta</a:t>
            </a:r>
            <a:r>
              <a:rPr lang="en-US" dirty="0"/>
              <a:t> </a:t>
            </a:r>
            <a:r>
              <a:rPr lang="en-US" dirty="0" err="1"/>
              <a:t>egyszer</a:t>
            </a:r>
            <a:r>
              <a:rPr lang="en-US" dirty="0"/>
              <a:t> (</a:t>
            </a:r>
            <a:r>
              <a:rPr lang="en-US" dirty="0" err="1"/>
              <a:t>reggel</a:t>
            </a:r>
            <a:r>
              <a:rPr lang="en-US" dirty="0"/>
              <a:t>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)</a:t>
            </a:r>
          </a:p>
          <a:p>
            <a:pPr lvl="1"/>
            <a:r>
              <a:rPr lang="pt-BR" dirty="0"/>
              <a:t>Naponta kétszer (reggel és este)</a:t>
            </a:r>
            <a:endParaRPr lang="en-US" dirty="0"/>
          </a:p>
          <a:p>
            <a:pPr lvl="2"/>
            <a:r>
              <a:rPr lang="en-US" dirty="0"/>
              <a:t>A </a:t>
            </a:r>
            <a:r>
              <a:rPr lang="en-US" dirty="0" err="1"/>
              <a:t>napi</a:t>
            </a:r>
            <a:r>
              <a:rPr lang="en-US" dirty="0"/>
              <a:t> </a:t>
            </a:r>
            <a:r>
              <a:rPr lang="en-US" dirty="0" err="1"/>
              <a:t>értékek</a:t>
            </a:r>
            <a:r>
              <a:rPr lang="en-US" dirty="0"/>
              <a:t> </a:t>
            </a:r>
            <a:r>
              <a:rPr lang="en-US" dirty="0" err="1"/>
              <a:t>egyenletesen</a:t>
            </a:r>
            <a:r>
              <a:rPr lang="en-US" dirty="0"/>
              <a:t> </a:t>
            </a:r>
            <a:r>
              <a:rPr lang="en-US" dirty="0" err="1"/>
              <a:t>oszlanak</a:t>
            </a:r>
            <a:r>
              <a:rPr lang="en-US" dirty="0"/>
              <a:t> meg </a:t>
            </a:r>
            <a:r>
              <a:rPr lang="en-US" dirty="0" err="1"/>
              <a:t>reggel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délután</a:t>
            </a:r>
            <a:r>
              <a:rPr lang="en-US" dirty="0"/>
              <a:t> </a:t>
            </a:r>
            <a:r>
              <a:rPr lang="en-US" dirty="0" err="1"/>
              <a:t>között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9C265C-001B-4E5D-B383-7726FD0CE9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1288" r="18458" b="57645"/>
          <a:stretch/>
        </p:blipFill>
        <p:spPr>
          <a:xfrm>
            <a:off x="2589211" y="1547446"/>
            <a:ext cx="6988899" cy="250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en-US" sz="3000" dirty="0" err="1"/>
              <a:t>Válaszd</a:t>
            </a:r>
            <a:r>
              <a:rPr lang="en-US" sz="3000" dirty="0"/>
              <a:t> ki </a:t>
            </a:r>
            <a:r>
              <a:rPr lang="en-US" sz="3000" dirty="0" err="1"/>
              <a:t>bekezdést</a:t>
            </a:r>
            <a:r>
              <a:rPr lang="en-US" sz="3000" dirty="0"/>
              <a:t> </a:t>
            </a:r>
            <a:r>
              <a:rPr lang="en-US" sz="3000" dirty="0" err="1"/>
              <a:t>vagy</a:t>
            </a:r>
            <a:r>
              <a:rPr lang="en-US" sz="3000" dirty="0"/>
              <a:t> </a:t>
            </a:r>
            <a:r>
              <a:rPr lang="en-US" sz="3000" dirty="0" err="1"/>
              <a:t>versformátumot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en-US" dirty="0" err="1"/>
              <a:t>Bekezdés</a:t>
            </a:r>
            <a:r>
              <a:rPr lang="en-US" dirty="0"/>
              <a:t> </a:t>
            </a:r>
            <a:r>
              <a:rPr lang="en-US" dirty="0" err="1"/>
              <a:t>példa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Verspélda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Ha </a:t>
            </a:r>
            <a:r>
              <a:rPr lang="en-US" dirty="0" err="1"/>
              <a:t>kereszthivatkozásokat</a:t>
            </a:r>
            <a:r>
              <a:rPr lang="en-US" dirty="0"/>
              <a:t> </a:t>
            </a:r>
            <a:r>
              <a:rPr lang="en-US" dirty="0" err="1"/>
              <a:t>választasz</a:t>
            </a:r>
            <a:r>
              <a:rPr lang="en-US" dirty="0"/>
              <a:t>, </a:t>
            </a:r>
            <a:r>
              <a:rPr lang="en-US" dirty="0" err="1"/>
              <a:t>automatikusan</a:t>
            </a:r>
            <a:r>
              <a:rPr lang="en-US" dirty="0"/>
              <a:t> </a:t>
            </a:r>
            <a:r>
              <a:rPr lang="en-US" dirty="0" err="1"/>
              <a:t>kiválasztják</a:t>
            </a:r>
            <a:r>
              <a:rPr lang="en-US" dirty="0"/>
              <a:t> a </a:t>
            </a:r>
            <a:r>
              <a:rPr lang="en-US" dirty="0" err="1"/>
              <a:t>versformátumot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A1DA04-CC53-4B36-BDCF-F16F7C7D05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473" t="22761" r="51688" b="58535"/>
          <a:stretch/>
        </p:blipFill>
        <p:spPr>
          <a:xfrm>
            <a:off x="3249036" y="896823"/>
            <a:ext cx="5962364" cy="194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en-US" sz="2400" dirty="0" err="1"/>
              <a:t>Mellékelj</a:t>
            </a:r>
            <a:r>
              <a:rPr lang="en-US" sz="2400" dirty="0"/>
              <a:t> </a:t>
            </a:r>
            <a:r>
              <a:rPr lang="en-US" sz="2400" dirty="0" err="1"/>
              <a:t>kommentárt</a:t>
            </a:r>
            <a:r>
              <a:rPr lang="en-US" sz="2400" dirty="0"/>
              <a:t> – </a:t>
            </a:r>
            <a:r>
              <a:rPr lang="en-US" sz="2400" dirty="0" err="1"/>
              <a:t>Válassz</a:t>
            </a:r>
            <a:r>
              <a:rPr lang="en-US" sz="2400" dirty="0"/>
              <a:t> </a:t>
            </a:r>
            <a:r>
              <a:rPr lang="en-US" sz="2400" dirty="0" err="1"/>
              <a:t>fejezetről</a:t>
            </a:r>
            <a:r>
              <a:rPr lang="en-US" sz="2400" dirty="0"/>
              <a:t> </a:t>
            </a:r>
            <a:r>
              <a:rPr lang="en-US" sz="2400" dirty="0" err="1"/>
              <a:t>fejezetre</a:t>
            </a:r>
            <a:r>
              <a:rPr lang="en-US" sz="2400" dirty="0"/>
              <a:t> </a:t>
            </a:r>
            <a:r>
              <a:rPr lang="en-US" sz="2400" dirty="0" err="1"/>
              <a:t>szóló</a:t>
            </a:r>
            <a:r>
              <a:rPr lang="en-US" sz="2400" dirty="0"/>
              <a:t> </a:t>
            </a:r>
            <a:r>
              <a:rPr lang="en-US" sz="2400" dirty="0" err="1"/>
              <a:t>kommentárt</a:t>
            </a:r>
            <a:r>
              <a:rPr lang="en-US" sz="2400" dirty="0"/>
              <a:t>, </a:t>
            </a:r>
            <a:r>
              <a:rPr lang="en-US" sz="2400" dirty="0" err="1"/>
              <a:t>amiket</a:t>
            </a:r>
            <a:r>
              <a:rPr lang="en-US" sz="2400" dirty="0"/>
              <a:t> </a:t>
            </a:r>
            <a:r>
              <a:rPr lang="en-US" sz="2400" dirty="0" err="1"/>
              <a:t>beillesztsz</a:t>
            </a:r>
            <a:r>
              <a:rPr lang="en-US" sz="2400" dirty="0"/>
              <a:t> a </a:t>
            </a:r>
            <a:r>
              <a:rPr lang="en-US" sz="2400" dirty="0" err="1"/>
              <a:t>tervedbe</a:t>
            </a:r>
            <a:r>
              <a:rPr lang="en-US" sz="2400" dirty="0"/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Fejezetről</a:t>
            </a:r>
            <a:r>
              <a:rPr lang="en-US" sz="1200" dirty="0"/>
              <a:t> </a:t>
            </a:r>
            <a:r>
              <a:rPr lang="en-US" sz="1200" dirty="0" err="1"/>
              <a:t>fejezetre</a:t>
            </a:r>
            <a:r>
              <a:rPr lang="en-US" sz="1200" dirty="0"/>
              <a:t> </a:t>
            </a:r>
            <a:r>
              <a:rPr lang="en-US" sz="1200" dirty="0" err="1"/>
              <a:t>szóló</a:t>
            </a:r>
            <a:r>
              <a:rPr lang="en-US" sz="1200" dirty="0"/>
              <a:t> </a:t>
            </a:r>
            <a:r>
              <a:rPr lang="en-US" sz="1200" dirty="0" err="1"/>
              <a:t>kommentárok</a:t>
            </a:r>
            <a:r>
              <a:rPr lang="en-US" sz="1200" dirty="0"/>
              <a:t> </a:t>
            </a:r>
            <a:r>
              <a:rPr lang="en-US" sz="1200" dirty="0" err="1"/>
              <a:t>csak</a:t>
            </a:r>
            <a:r>
              <a:rPr lang="en-US" sz="1200" dirty="0"/>
              <a:t> </a:t>
            </a:r>
            <a:r>
              <a:rPr lang="en-US" sz="1200" dirty="0" err="1"/>
              <a:t>az</a:t>
            </a:r>
            <a:r>
              <a:rPr lang="en-US" sz="1200" dirty="0"/>
              <a:t> </a:t>
            </a:r>
            <a:r>
              <a:rPr lang="en-US" sz="1200" dirty="0" err="1"/>
              <a:t>első</a:t>
            </a:r>
            <a:r>
              <a:rPr lang="en-US" sz="1200" dirty="0"/>
              <a:t> </a:t>
            </a:r>
            <a:r>
              <a:rPr lang="en-US" sz="1200" dirty="0" err="1"/>
              <a:t>témacsoportnál</a:t>
            </a:r>
            <a:r>
              <a:rPr lang="en-US" sz="1200" dirty="0"/>
              <a:t> </a:t>
            </a:r>
            <a:r>
              <a:rPr lang="en-US" sz="1200" dirty="0" err="1"/>
              <a:t>elérhetők</a:t>
            </a:r>
            <a:r>
              <a:rPr lang="en-US" sz="1200" dirty="0"/>
              <a:t>, </a:t>
            </a:r>
            <a:r>
              <a:rPr lang="en-US" sz="1200" dirty="0" err="1"/>
              <a:t>és</a:t>
            </a:r>
            <a:r>
              <a:rPr lang="en-US" sz="1200" dirty="0"/>
              <a:t> </a:t>
            </a:r>
            <a:r>
              <a:rPr lang="en-US" sz="1200" dirty="0" err="1"/>
              <a:t>csak</a:t>
            </a:r>
            <a:r>
              <a:rPr lang="en-US" sz="1200" dirty="0"/>
              <a:t> </a:t>
            </a:r>
            <a:r>
              <a:rPr lang="en-US" sz="1200" dirty="0" err="1"/>
              <a:t>akkor</a:t>
            </a:r>
            <a:r>
              <a:rPr lang="en-US" sz="1200" dirty="0"/>
              <a:t> </a:t>
            </a:r>
            <a:r>
              <a:rPr lang="en-US" sz="1200" dirty="0" err="1"/>
              <a:t>kapható</a:t>
            </a:r>
            <a:r>
              <a:rPr lang="en-US" sz="1200" dirty="0"/>
              <a:t>, ha </a:t>
            </a:r>
            <a:r>
              <a:rPr lang="en-US" sz="1200" dirty="0" err="1"/>
              <a:t>fejezet</a:t>
            </a:r>
            <a:r>
              <a:rPr lang="en-US" sz="1200" dirty="0"/>
              <a:t> </a:t>
            </a:r>
            <a:r>
              <a:rPr lang="en-US" sz="1200" dirty="0" err="1"/>
              <a:t>időtartamát</a:t>
            </a:r>
            <a:r>
              <a:rPr lang="en-US" sz="1200" dirty="0"/>
              <a:t> </a:t>
            </a:r>
            <a:r>
              <a:rPr lang="en-US" sz="1200" dirty="0" err="1"/>
              <a:t>választod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 err="1"/>
              <a:t>kommentárokat</a:t>
            </a:r>
            <a:r>
              <a:rPr lang="en-US" dirty="0"/>
              <a:t> </a:t>
            </a:r>
            <a:r>
              <a:rPr lang="en-US" dirty="0" err="1"/>
              <a:t>nyelv</a:t>
            </a:r>
            <a:r>
              <a:rPr lang="en-US" dirty="0"/>
              <a:t> </a:t>
            </a:r>
            <a:r>
              <a:rPr lang="en-US" dirty="0" err="1"/>
              <a:t>szerint</a:t>
            </a:r>
            <a:r>
              <a:rPr lang="en-US" dirty="0"/>
              <a:t> </a:t>
            </a:r>
            <a:r>
              <a:rPr lang="en-US" dirty="0" err="1"/>
              <a:t>ábécé</a:t>
            </a:r>
            <a:r>
              <a:rPr lang="en-US" dirty="0"/>
              <a:t> </a:t>
            </a:r>
            <a:r>
              <a:rPr lang="en-US" dirty="0" err="1"/>
              <a:t>sorrendben</a:t>
            </a:r>
            <a:r>
              <a:rPr lang="en-US" dirty="0"/>
              <a:t> </a:t>
            </a:r>
            <a:r>
              <a:rPr lang="en-US" dirty="0" err="1"/>
              <a:t>sorolják</a:t>
            </a:r>
            <a:endParaRPr lang="en-US" dirty="0"/>
          </a:p>
          <a:p>
            <a:r>
              <a:rPr lang="en-US" dirty="0" err="1"/>
              <a:t>Válassz</a:t>
            </a:r>
            <a:r>
              <a:rPr lang="en-US" dirty="0"/>
              <a:t> ki 155 </a:t>
            </a:r>
            <a:r>
              <a:rPr lang="en-US" dirty="0" err="1"/>
              <a:t>kommentár</a:t>
            </a:r>
            <a:r>
              <a:rPr lang="en-US" dirty="0"/>
              <a:t> </a:t>
            </a:r>
            <a:r>
              <a:rPr lang="en-US" dirty="0" err="1"/>
              <a:t>közül</a:t>
            </a:r>
            <a:r>
              <a:rPr lang="en-US" dirty="0"/>
              <a:t> 15 </a:t>
            </a:r>
            <a:r>
              <a:rPr lang="en-US" dirty="0" err="1"/>
              <a:t>nyelven</a:t>
            </a:r>
            <a:endParaRPr lang="en-US" dirty="0"/>
          </a:p>
          <a:p>
            <a:pPr lvl="1"/>
            <a:r>
              <a:rPr lang="en-US" dirty="0" err="1"/>
              <a:t>Ez</a:t>
            </a:r>
            <a:r>
              <a:rPr lang="en-US" dirty="0"/>
              <a:t> </a:t>
            </a:r>
            <a:r>
              <a:rPr lang="en-US" dirty="0" err="1"/>
              <a:t>opcionális</a:t>
            </a:r>
            <a:r>
              <a:rPr lang="en-US" dirty="0"/>
              <a:t>. Ha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szeretnél</a:t>
            </a:r>
            <a:r>
              <a:rPr lang="en-US" dirty="0"/>
              <a:t> </a:t>
            </a:r>
            <a:r>
              <a:rPr lang="en-US" dirty="0" err="1"/>
              <a:t>kommentárt</a:t>
            </a:r>
            <a:r>
              <a:rPr lang="en-US" dirty="0"/>
              <a:t>, </a:t>
            </a:r>
            <a:r>
              <a:rPr lang="en-US" dirty="0" err="1"/>
              <a:t>hagyd</a:t>
            </a:r>
            <a:r>
              <a:rPr lang="en-US" dirty="0"/>
              <a:t> </a:t>
            </a:r>
            <a:r>
              <a:rPr lang="en-US" dirty="0" err="1"/>
              <a:t>Nincs-ként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Válaszd</a:t>
            </a:r>
            <a:r>
              <a:rPr lang="en-US" dirty="0"/>
              <a:t> nap, </a:t>
            </a:r>
            <a:r>
              <a:rPr lang="en-US" dirty="0" err="1"/>
              <a:t>dátum</a:t>
            </a:r>
            <a:r>
              <a:rPr lang="en-US" dirty="0"/>
              <a:t>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mindkettő</a:t>
            </a:r>
            <a:r>
              <a:rPr lang="en-US" dirty="0"/>
              <a:t> </a:t>
            </a:r>
            <a:r>
              <a:rPr lang="en-US" dirty="0" err="1"/>
              <a:t>szerint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en-US" dirty="0" err="1"/>
              <a:t>Nappal</a:t>
            </a:r>
            <a:r>
              <a:rPr lang="en-US" dirty="0"/>
              <a:t> – </a:t>
            </a:r>
            <a:r>
              <a:rPr lang="en-US" dirty="0" err="1"/>
              <a:t>Példa</a:t>
            </a:r>
            <a:r>
              <a:rPr lang="en-US" dirty="0"/>
              <a:t> – 1., 2. nap, </a:t>
            </a:r>
            <a:r>
              <a:rPr lang="en-US" dirty="0" err="1"/>
              <a:t>stb</a:t>
            </a:r>
            <a:r>
              <a:rPr lang="en-US" dirty="0"/>
              <a:t>.</a:t>
            </a:r>
          </a:p>
          <a:p>
            <a:r>
              <a:rPr lang="en-US" dirty="0" err="1"/>
              <a:t>Dátum</a:t>
            </a:r>
            <a:r>
              <a:rPr lang="en-US" dirty="0"/>
              <a:t> </a:t>
            </a:r>
            <a:r>
              <a:rPr lang="en-US" dirty="0" err="1"/>
              <a:t>szerint</a:t>
            </a:r>
            <a:r>
              <a:rPr lang="en-US" dirty="0"/>
              <a:t> – </a:t>
            </a:r>
            <a:r>
              <a:rPr lang="en-US" dirty="0" err="1"/>
              <a:t>Példa</a:t>
            </a:r>
            <a:r>
              <a:rPr lang="en-US" dirty="0"/>
              <a:t> – </a:t>
            </a:r>
            <a:r>
              <a:rPr lang="en-US" dirty="0" err="1"/>
              <a:t>január</a:t>
            </a:r>
            <a:r>
              <a:rPr lang="en-US" dirty="0"/>
              <a:t> 1., 2. </a:t>
            </a:r>
            <a:r>
              <a:rPr lang="en-US" dirty="0" err="1"/>
              <a:t>stb</a:t>
            </a:r>
            <a:r>
              <a:rPr lang="en-US" dirty="0"/>
              <a:t>.</a:t>
            </a:r>
          </a:p>
          <a:p>
            <a:r>
              <a:rPr lang="en-US" dirty="0" err="1"/>
              <a:t>Napok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dátum</a:t>
            </a:r>
            <a:r>
              <a:rPr lang="en-US" dirty="0"/>
              <a:t> </a:t>
            </a:r>
            <a:r>
              <a:rPr lang="en-US" dirty="0" err="1"/>
              <a:t>szerint</a:t>
            </a:r>
            <a:r>
              <a:rPr lang="en-US" dirty="0"/>
              <a:t> – A </a:t>
            </a:r>
            <a:r>
              <a:rPr lang="en-US" dirty="0" err="1"/>
              <a:t>fejléc</a:t>
            </a:r>
            <a:r>
              <a:rPr lang="en-US" dirty="0"/>
              <a:t> </a:t>
            </a:r>
            <a:r>
              <a:rPr lang="en-US" dirty="0" err="1"/>
              <a:t>mindkettőt</a:t>
            </a:r>
            <a:r>
              <a:rPr lang="en-US" dirty="0"/>
              <a:t> </a:t>
            </a:r>
            <a:r>
              <a:rPr lang="en-US" dirty="0" err="1"/>
              <a:t>mutatja</a:t>
            </a:r>
            <a:r>
              <a:rPr lang="en-US" dirty="0"/>
              <a:t>, a Nap </a:t>
            </a:r>
            <a:r>
              <a:rPr lang="en-US" dirty="0" err="1"/>
              <a:t>előbb</a:t>
            </a:r>
            <a:endParaRPr lang="en-US" dirty="0"/>
          </a:p>
          <a:p>
            <a:r>
              <a:rPr lang="en-US" dirty="0" err="1"/>
              <a:t>Dátum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nap </a:t>
            </a:r>
            <a:r>
              <a:rPr lang="en-US" dirty="0" err="1"/>
              <a:t>szerint</a:t>
            </a:r>
            <a:r>
              <a:rPr lang="en-US" dirty="0"/>
              <a:t> – a </a:t>
            </a:r>
            <a:r>
              <a:rPr lang="en-US" dirty="0" err="1"/>
              <a:t>fejlécben</a:t>
            </a:r>
            <a:r>
              <a:rPr lang="en-US" dirty="0"/>
              <a:t> </a:t>
            </a:r>
            <a:r>
              <a:rPr lang="en-US" dirty="0" err="1"/>
              <a:t>mindkettő</a:t>
            </a:r>
            <a:r>
              <a:rPr lang="en-US" dirty="0"/>
              <a:t> </a:t>
            </a:r>
            <a:r>
              <a:rPr lang="en-US" dirty="0" err="1"/>
              <a:t>először</a:t>
            </a:r>
            <a:r>
              <a:rPr lang="en-US" dirty="0"/>
              <a:t> a </a:t>
            </a:r>
            <a:r>
              <a:rPr lang="en-US" dirty="0" err="1"/>
              <a:t>dátummal</a:t>
            </a:r>
            <a:r>
              <a:rPr lang="en-US" dirty="0"/>
              <a:t> </a:t>
            </a:r>
            <a:r>
              <a:rPr lang="en-US" dirty="0" err="1"/>
              <a:t>jelenik</a:t>
            </a:r>
            <a:r>
              <a:rPr lang="en-US" dirty="0"/>
              <a:t> meg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65AE87-2AAA-444B-B3D2-0E1C44291F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3" t="33004" r="55638" b="39177"/>
          <a:stretch/>
        </p:blipFill>
        <p:spPr>
          <a:xfrm>
            <a:off x="2589211" y="1264596"/>
            <a:ext cx="4832993" cy="268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151792"/>
            <a:ext cx="10151696" cy="739657"/>
          </a:xfrm>
        </p:spPr>
        <p:txBody>
          <a:bodyPr>
            <a:noAutofit/>
          </a:bodyPr>
          <a:lstStyle/>
          <a:p>
            <a:r>
              <a:rPr lang="en-US" sz="2000" dirty="0" err="1"/>
              <a:t>Kattintson</a:t>
            </a:r>
            <a:r>
              <a:rPr lang="en-US" sz="2000" dirty="0"/>
              <a:t> a </a:t>
            </a:r>
            <a:r>
              <a:rPr lang="en-US" sz="2000" dirty="0" err="1"/>
              <a:t>naptárra</a:t>
            </a:r>
            <a:r>
              <a:rPr lang="en-US" sz="2000" dirty="0"/>
              <a:t>, </a:t>
            </a:r>
            <a:r>
              <a:rPr lang="en-US" sz="2000" dirty="0" err="1"/>
              <a:t>hogy</a:t>
            </a:r>
            <a:r>
              <a:rPr lang="en-US" sz="2000" dirty="0"/>
              <a:t> </a:t>
            </a:r>
            <a:r>
              <a:rPr lang="en-US" sz="2000" dirty="0" err="1"/>
              <a:t>kiválassz</a:t>
            </a:r>
            <a:r>
              <a:rPr lang="en-US" sz="2000" dirty="0"/>
              <a:t> </a:t>
            </a:r>
            <a:r>
              <a:rPr lang="en-US" sz="2000" dirty="0" err="1"/>
              <a:t>egy</a:t>
            </a:r>
            <a:r>
              <a:rPr lang="en-US" sz="2000" dirty="0"/>
              <a:t> </a:t>
            </a:r>
            <a:r>
              <a:rPr lang="en-US" sz="2000" dirty="0" err="1"/>
              <a:t>olvasási</a:t>
            </a:r>
            <a:r>
              <a:rPr lang="en-US" sz="2000" dirty="0"/>
              <a:t> </a:t>
            </a:r>
            <a:r>
              <a:rPr lang="en-US" sz="2000" dirty="0" err="1"/>
              <a:t>kezdési</a:t>
            </a:r>
            <a:r>
              <a:rPr lang="en-US" sz="2000" dirty="0"/>
              <a:t> </a:t>
            </a:r>
            <a:r>
              <a:rPr lang="en-US" sz="2000" dirty="0" err="1"/>
              <a:t>dátumot</a:t>
            </a:r>
            <a:r>
              <a:rPr lang="en-US" sz="2000" dirty="0"/>
              <a:t>. Ha a Custom Duration </a:t>
            </a:r>
            <a:r>
              <a:rPr lang="en-US" sz="2000" dirty="0" err="1"/>
              <a:t>opciót</a:t>
            </a:r>
            <a:r>
              <a:rPr lang="en-US" sz="2000" dirty="0"/>
              <a:t> </a:t>
            </a:r>
            <a:r>
              <a:rPr lang="en-US" sz="2000" dirty="0" err="1"/>
              <a:t>választottad</a:t>
            </a:r>
            <a:r>
              <a:rPr lang="en-US" sz="2000" dirty="0"/>
              <a:t>, </a:t>
            </a:r>
            <a:r>
              <a:rPr lang="en-US" sz="2000" dirty="0" err="1"/>
              <a:t>válassz</a:t>
            </a:r>
            <a:r>
              <a:rPr lang="en-US" sz="2000" dirty="0"/>
              <a:t> </a:t>
            </a:r>
            <a:r>
              <a:rPr lang="en-US" sz="2000" dirty="0" err="1"/>
              <a:t>egy</a:t>
            </a:r>
            <a:r>
              <a:rPr lang="en-US" sz="2000" dirty="0"/>
              <a:t> </a:t>
            </a:r>
            <a:r>
              <a:rPr lang="en-US" sz="2000" dirty="0" err="1"/>
              <a:t>olvasási</a:t>
            </a:r>
            <a:r>
              <a:rPr lang="en-US" sz="2000" dirty="0"/>
              <a:t> </a:t>
            </a:r>
            <a:r>
              <a:rPr lang="en-US" sz="2000" dirty="0" err="1"/>
              <a:t>befejezési</a:t>
            </a:r>
            <a:r>
              <a:rPr lang="en-US" sz="2000" dirty="0"/>
              <a:t> </a:t>
            </a:r>
            <a:r>
              <a:rPr lang="en-US" sz="2000" dirty="0" err="1"/>
              <a:t>dátumot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akkor</a:t>
            </a:r>
            <a:r>
              <a:rPr lang="en-US" dirty="0"/>
              <a:t> </a:t>
            </a:r>
            <a:r>
              <a:rPr lang="en-US" dirty="0" err="1"/>
              <a:t>írj</a:t>
            </a:r>
            <a:r>
              <a:rPr lang="en-US" dirty="0"/>
              <a:t> be </a:t>
            </a:r>
            <a:r>
              <a:rPr lang="en-US" dirty="0" err="1"/>
              <a:t>értéket</a:t>
            </a:r>
            <a:r>
              <a:rPr lang="en-US" dirty="0"/>
              <a:t>, ha a Custom Duration </a:t>
            </a:r>
            <a:r>
              <a:rPr lang="en-US" dirty="0" err="1"/>
              <a:t>opciót</a:t>
            </a:r>
            <a:r>
              <a:rPr lang="en-US" dirty="0"/>
              <a:t> </a:t>
            </a:r>
            <a:r>
              <a:rPr lang="en-US" dirty="0" err="1"/>
              <a:t>választottad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5851439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/>
              <a:t>Az </a:t>
            </a:r>
            <a:r>
              <a:rPr lang="en-US" sz="2000" dirty="0" err="1"/>
              <a:t>olvasási</a:t>
            </a:r>
            <a:r>
              <a:rPr lang="en-US" sz="2000" dirty="0"/>
              <a:t> </a:t>
            </a:r>
            <a:r>
              <a:rPr lang="en-US" sz="2000" dirty="0" err="1"/>
              <a:t>Befejezési</a:t>
            </a:r>
            <a:r>
              <a:rPr lang="en-US" sz="2000" dirty="0"/>
              <a:t> </a:t>
            </a:r>
            <a:r>
              <a:rPr lang="en-US" sz="2000" dirty="0" err="1"/>
              <a:t>Dátum</a:t>
            </a:r>
            <a:r>
              <a:rPr lang="en-US" sz="2000" dirty="0"/>
              <a:t> </a:t>
            </a:r>
            <a:r>
              <a:rPr lang="en-US" sz="2000" dirty="0" err="1"/>
              <a:t>választás</a:t>
            </a:r>
            <a:r>
              <a:rPr lang="en-US" sz="2000" dirty="0"/>
              <a:t> </a:t>
            </a:r>
            <a:r>
              <a:rPr lang="en-US" sz="2000" dirty="0" err="1"/>
              <a:t>nem</a:t>
            </a:r>
            <a:r>
              <a:rPr lang="en-US" sz="2000" dirty="0"/>
              <a:t> </a:t>
            </a:r>
            <a:r>
              <a:rPr lang="en-US" sz="2000" dirty="0" err="1"/>
              <a:t>választható</a:t>
            </a:r>
            <a:r>
              <a:rPr lang="en-US" sz="2000" dirty="0"/>
              <a:t>, </a:t>
            </a:r>
            <a:r>
              <a:rPr lang="en-US" sz="2000" dirty="0" err="1"/>
              <a:t>hacsak</a:t>
            </a:r>
            <a:r>
              <a:rPr lang="en-US" sz="2000" dirty="0"/>
              <a:t> </a:t>
            </a:r>
            <a:r>
              <a:rPr lang="en-US" sz="2000" dirty="0" err="1"/>
              <a:t>nem</a:t>
            </a:r>
            <a:r>
              <a:rPr lang="en-US" sz="2000" dirty="0"/>
              <a:t> </a:t>
            </a:r>
            <a:r>
              <a:rPr lang="en-US" sz="2000" dirty="0" err="1"/>
              <a:t>választod</a:t>
            </a:r>
            <a:r>
              <a:rPr lang="en-US" sz="2000" dirty="0"/>
              <a:t> ki a Custom Duration </a:t>
            </a:r>
            <a:r>
              <a:rPr lang="en-US" sz="2000" dirty="0" err="1"/>
              <a:t>gombot</a:t>
            </a:r>
            <a:r>
              <a:rPr lang="en-US" sz="2000" dirty="0"/>
              <a:t> </a:t>
            </a: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Időtartam</a:t>
            </a:r>
            <a:r>
              <a:rPr lang="en-US" sz="2000" dirty="0"/>
              <a:t> </a:t>
            </a:r>
            <a:r>
              <a:rPr lang="en-US" sz="2000" dirty="0" err="1"/>
              <a:t>legördülő</a:t>
            </a:r>
            <a:r>
              <a:rPr lang="en-US" sz="2000" dirty="0"/>
              <a:t> </a:t>
            </a:r>
            <a:r>
              <a:rPr lang="en-US" sz="2000" dirty="0" err="1"/>
              <a:t>menüben</a:t>
            </a:r>
            <a:endParaRPr lang="en-US" sz="20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Start Date </a:t>
            </a:r>
            <a:r>
              <a:rPr lang="en-US" dirty="0" err="1"/>
              <a:t>kötelező</a:t>
            </a:r>
            <a:r>
              <a:rPr lang="en-US" dirty="0"/>
              <a:t>, </a:t>
            </a:r>
            <a:r>
              <a:rPr lang="en-US" dirty="0" err="1"/>
              <a:t>még</a:t>
            </a:r>
            <a:r>
              <a:rPr lang="en-US" dirty="0"/>
              <a:t> </a:t>
            </a:r>
            <a:r>
              <a:rPr lang="en-US" dirty="0" err="1"/>
              <a:t>akkor</a:t>
            </a:r>
            <a:r>
              <a:rPr lang="en-US" dirty="0"/>
              <a:t> is, ha Nap </a:t>
            </a:r>
            <a:r>
              <a:rPr lang="en-US" dirty="0" err="1"/>
              <a:t>fejlécet</a:t>
            </a:r>
            <a:r>
              <a:rPr lang="en-US" dirty="0"/>
              <a:t> </a:t>
            </a:r>
            <a:r>
              <a:rPr lang="en-US" dirty="0" err="1"/>
              <a:t>választasz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9965B1-C4F2-401E-BF95-B8BADA77F3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175" t="32558" r="40319" b="57992"/>
          <a:stretch/>
        </p:blipFill>
        <p:spPr>
          <a:xfrm>
            <a:off x="1628499" y="1256735"/>
            <a:ext cx="3696923" cy="9157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D0D2BA-B635-4DDB-BD4A-F05DF200F0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718" t="32558" r="18458" b="56155"/>
          <a:stretch/>
        </p:blipFill>
        <p:spPr>
          <a:xfrm>
            <a:off x="6167750" y="1017722"/>
            <a:ext cx="3754463" cy="109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en-US" dirty="0" err="1"/>
              <a:t>Válaszd</a:t>
            </a:r>
            <a:r>
              <a:rPr lang="en-US" dirty="0"/>
              <a:t> ki </a:t>
            </a:r>
            <a:r>
              <a:rPr lang="en-US" dirty="0" err="1"/>
              <a:t>az</a:t>
            </a:r>
            <a:r>
              <a:rPr lang="en-US" dirty="0"/>
              <a:t> e-</a:t>
            </a:r>
            <a:r>
              <a:rPr lang="en-US" dirty="0" err="1"/>
              <a:t>könyv</a:t>
            </a:r>
            <a:r>
              <a:rPr lang="en-US" dirty="0"/>
              <a:t> </a:t>
            </a:r>
            <a:r>
              <a:rPr lang="en-US" dirty="0" err="1"/>
              <a:t>formátumot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102237"/>
            <a:ext cx="9614266" cy="3333732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akkor</a:t>
            </a:r>
            <a:r>
              <a:rPr lang="en-US" dirty="0"/>
              <a:t> </a:t>
            </a:r>
            <a:r>
              <a:rPr lang="en-US" dirty="0" err="1"/>
              <a:t>választható</a:t>
            </a:r>
            <a:r>
              <a:rPr lang="en-US" dirty="0"/>
              <a:t> a </a:t>
            </a:r>
            <a:r>
              <a:rPr lang="en-US" dirty="0" err="1"/>
              <a:t>Szentírások</a:t>
            </a:r>
            <a:r>
              <a:rPr lang="en-US" dirty="0"/>
              <a:t> </a:t>
            </a:r>
            <a:r>
              <a:rPr lang="en-US" dirty="0" err="1"/>
              <a:t>bevonása</a:t>
            </a:r>
            <a:r>
              <a:rPr lang="en-US" dirty="0"/>
              <a:t> </a:t>
            </a:r>
            <a:r>
              <a:rPr lang="en-US" dirty="0" err="1"/>
              <a:t>igen</a:t>
            </a:r>
            <a:endParaRPr lang="en-US" dirty="0"/>
          </a:p>
          <a:p>
            <a:r>
              <a:rPr lang="en-US" dirty="0"/>
              <a:t>A </a:t>
            </a:r>
            <a:r>
              <a:rPr lang="en-US" dirty="0" err="1"/>
              <a:t>választásod</a:t>
            </a:r>
            <a:r>
              <a:rPr lang="en-US" dirty="0"/>
              <a:t> </a:t>
            </a:r>
            <a:r>
              <a:rPr lang="en-US" dirty="0" err="1"/>
              <a:t>attól</a:t>
            </a:r>
            <a:r>
              <a:rPr lang="en-US" dirty="0"/>
              <a:t> </a:t>
            </a:r>
            <a:r>
              <a:rPr lang="en-US" dirty="0" err="1"/>
              <a:t>függ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melyik</a:t>
            </a:r>
            <a:r>
              <a:rPr lang="en-US" dirty="0"/>
              <a:t> </a:t>
            </a:r>
            <a:r>
              <a:rPr lang="en-US" dirty="0" err="1"/>
              <a:t>eReadert</a:t>
            </a:r>
            <a:r>
              <a:rPr lang="en-US" dirty="0"/>
              <a:t> </a:t>
            </a:r>
            <a:r>
              <a:rPr lang="en-US" dirty="0" err="1"/>
              <a:t>szeretnéd</a:t>
            </a:r>
            <a:r>
              <a:rPr lang="en-US" dirty="0"/>
              <a:t> </a:t>
            </a:r>
            <a:r>
              <a:rPr lang="en-US" dirty="0" err="1"/>
              <a:t>használni</a:t>
            </a:r>
            <a:r>
              <a:rPr lang="en-US" dirty="0"/>
              <a:t>.  </a:t>
            </a:r>
          </a:p>
          <a:p>
            <a:pPr lvl="1"/>
            <a:r>
              <a:rPr lang="en-US" dirty="0"/>
              <a:t>PDF –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univerzális</a:t>
            </a:r>
            <a:r>
              <a:rPr lang="en-US" dirty="0"/>
              <a:t> </a:t>
            </a:r>
            <a:r>
              <a:rPr lang="en-US" dirty="0" err="1"/>
              <a:t>formátum</a:t>
            </a:r>
            <a:r>
              <a:rPr lang="en-US" dirty="0"/>
              <a:t>, </a:t>
            </a:r>
            <a:r>
              <a:rPr lang="en-US" dirty="0" err="1"/>
              <a:t>amelyet</a:t>
            </a:r>
            <a:r>
              <a:rPr lang="en-US" dirty="0"/>
              <a:t> a </a:t>
            </a:r>
            <a:r>
              <a:rPr lang="en-US" dirty="0" err="1"/>
              <a:t>webböngészők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a </a:t>
            </a:r>
            <a:r>
              <a:rPr lang="en-US" dirty="0" err="1"/>
              <a:t>legtöbb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e-</a:t>
            </a:r>
            <a:r>
              <a:rPr lang="en-US" dirty="0" err="1"/>
              <a:t>olvasó</a:t>
            </a:r>
            <a:r>
              <a:rPr lang="en-US" dirty="0"/>
              <a:t> </a:t>
            </a:r>
            <a:r>
              <a:rPr lang="en-US" dirty="0" err="1"/>
              <a:t>használ</a:t>
            </a:r>
            <a:endParaRPr lang="en-US" dirty="0"/>
          </a:p>
          <a:p>
            <a:pPr lvl="1"/>
            <a:r>
              <a:rPr lang="en-US" dirty="0"/>
              <a:t>EPUB – </a:t>
            </a:r>
            <a:r>
              <a:rPr lang="en-US" dirty="0" err="1"/>
              <a:t>Ezt</a:t>
            </a:r>
            <a:r>
              <a:rPr lang="en-US" dirty="0"/>
              <a:t> a </a:t>
            </a:r>
            <a:r>
              <a:rPr lang="en-US" dirty="0" err="1"/>
              <a:t>választékot</a:t>
            </a:r>
            <a:r>
              <a:rPr lang="en-US" dirty="0"/>
              <a:t> a Barnes and Noble Nook </a:t>
            </a:r>
            <a:r>
              <a:rPr lang="en-US" dirty="0" err="1"/>
              <a:t>Appban</a:t>
            </a:r>
            <a:r>
              <a:rPr lang="en-US" dirty="0"/>
              <a:t>, </a:t>
            </a:r>
            <a:r>
              <a:rPr lang="en-US" dirty="0" err="1"/>
              <a:t>az</a:t>
            </a:r>
            <a:r>
              <a:rPr lang="en-US" dirty="0"/>
              <a:t> Amazon Kindle </a:t>
            </a:r>
            <a:r>
              <a:rPr lang="en-US" dirty="0" err="1"/>
              <a:t>alkalmazásban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a </a:t>
            </a:r>
            <a:r>
              <a:rPr lang="en-US" dirty="0" err="1"/>
              <a:t>legtöbb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e-</a:t>
            </a:r>
            <a:r>
              <a:rPr lang="en-US" dirty="0" err="1"/>
              <a:t>olvasó</a:t>
            </a:r>
            <a:r>
              <a:rPr lang="en-US" dirty="0"/>
              <a:t> </a:t>
            </a:r>
            <a:r>
              <a:rPr lang="en-US" dirty="0" err="1"/>
              <a:t>alkalmazásban</a:t>
            </a:r>
            <a:r>
              <a:rPr lang="en-US" dirty="0"/>
              <a:t> </a:t>
            </a:r>
            <a:r>
              <a:rPr lang="en-US" dirty="0" err="1"/>
              <a:t>használják</a:t>
            </a:r>
            <a:endParaRPr lang="en-US" dirty="0"/>
          </a:p>
          <a:p>
            <a:pPr lvl="2"/>
            <a:r>
              <a:rPr lang="hu-HU" dirty="0"/>
              <a:t>Az EPUB e-könyv fájl jelentősen kisebb méretű.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egyet</a:t>
            </a:r>
            <a:r>
              <a:rPr lang="en-US" dirty="0"/>
              <a:t> </a:t>
            </a:r>
            <a:r>
              <a:rPr lang="en-US" dirty="0" err="1"/>
              <a:t>választhatsz</a:t>
            </a:r>
            <a:r>
              <a:rPr lang="en-US" dirty="0"/>
              <a:t> </a:t>
            </a:r>
            <a:r>
              <a:rPr lang="en-US" dirty="0" err="1"/>
              <a:t>ezek</a:t>
            </a:r>
            <a:r>
              <a:rPr lang="en-US" dirty="0"/>
              <a:t> </a:t>
            </a:r>
            <a:r>
              <a:rPr lang="en-US" dirty="0" err="1"/>
              <a:t>közül</a:t>
            </a:r>
            <a:r>
              <a:rPr lang="en-US" dirty="0"/>
              <a:t>. Ha </a:t>
            </a:r>
            <a:r>
              <a:rPr lang="en-US" dirty="0" err="1"/>
              <a:t>szeretnéd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olvasási</a:t>
            </a:r>
            <a:r>
              <a:rPr lang="en-US" dirty="0"/>
              <a:t> </a:t>
            </a:r>
            <a:r>
              <a:rPr lang="en-US" dirty="0" err="1"/>
              <a:t>terved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formátumban</a:t>
            </a:r>
            <a:r>
              <a:rPr lang="en-US" dirty="0"/>
              <a:t> </a:t>
            </a:r>
            <a:r>
              <a:rPr lang="en-US" dirty="0" err="1"/>
              <a:t>legyen</a:t>
            </a:r>
            <a:r>
              <a:rPr lang="en-US" dirty="0"/>
              <a:t> (</a:t>
            </a:r>
            <a:r>
              <a:rPr lang="en-US" dirty="0" err="1"/>
              <a:t>például</a:t>
            </a:r>
            <a:r>
              <a:rPr lang="en-US" dirty="0"/>
              <a:t> txt, docx, mobi </a:t>
            </a:r>
            <a:r>
              <a:rPr lang="en-US" dirty="0" err="1"/>
              <a:t>stb</a:t>
            </a:r>
            <a:r>
              <a:rPr lang="en-US" dirty="0"/>
              <a:t>.), </a:t>
            </a:r>
            <a:r>
              <a:rPr lang="en-US" dirty="0" err="1"/>
              <a:t>írd</a:t>
            </a:r>
            <a:r>
              <a:rPr lang="en-US" dirty="0"/>
              <a:t> meg </a:t>
            </a:r>
            <a:r>
              <a:rPr lang="en-US" dirty="0" err="1"/>
              <a:t>velünk</a:t>
            </a:r>
            <a:r>
              <a:rPr lang="en-US" dirty="0"/>
              <a:t> a </a:t>
            </a:r>
            <a:r>
              <a:rPr lang="en-US" dirty="0" err="1"/>
              <a:t>Írj</a:t>
            </a:r>
            <a:r>
              <a:rPr lang="en-US" dirty="0"/>
              <a:t> be </a:t>
            </a:r>
            <a:r>
              <a:rPr lang="en-US" dirty="0" err="1"/>
              <a:t>további</a:t>
            </a:r>
            <a:r>
              <a:rPr lang="en-US" dirty="0"/>
              <a:t> </a:t>
            </a:r>
            <a:r>
              <a:rPr lang="en-US" dirty="0" err="1"/>
              <a:t>kéréseket</a:t>
            </a:r>
            <a:r>
              <a:rPr lang="en-US" dirty="0"/>
              <a:t> ide </a:t>
            </a:r>
            <a:r>
              <a:rPr lang="en-US" dirty="0" err="1"/>
              <a:t>szövegmezőben</a:t>
            </a:r>
            <a:r>
              <a:rPr lang="en-US" dirty="0"/>
              <a:t>,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megpróbálunk</a:t>
            </a:r>
            <a:r>
              <a:rPr lang="en-US" dirty="0"/>
              <a:t> </a:t>
            </a:r>
            <a:r>
              <a:rPr lang="en-US" dirty="0" err="1"/>
              <a:t>alkalmazkodni</a:t>
            </a:r>
            <a:r>
              <a:rPr lang="en-US" dirty="0"/>
              <a:t> </a:t>
            </a:r>
            <a:r>
              <a:rPr lang="en-US" dirty="0" err="1"/>
              <a:t>hozzá</a:t>
            </a:r>
            <a:r>
              <a:rPr lang="en-US" dirty="0"/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Ha </a:t>
            </a:r>
            <a:r>
              <a:rPr lang="en-US" dirty="0" err="1"/>
              <a:t>szentírásokat</a:t>
            </a:r>
            <a:r>
              <a:rPr lang="en-US" dirty="0"/>
              <a:t> is </a:t>
            </a:r>
            <a:r>
              <a:rPr lang="en-US" dirty="0" err="1"/>
              <a:t>bevonsz</a:t>
            </a:r>
            <a:r>
              <a:rPr lang="en-US" dirty="0"/>
              <a:t>, </a:t>
            </a:r>
            <a:r>
              <a:rPr lang="en-US" dirty="0" err="1"/>
              <a:t>válassz</a:t>
            </a:r>
            <a:r>
              <a:rPr lang="en-US" dirty="0"/>
              <a:t> PDF </a:t>
            </a:r>
            <a:r>
              <a:rPr lang="en-US" dirty="0" err="1"/>
              <a:t>és</a:t>
            </a:r>
            <a:r>
              <a:rPr lang="en-US" dirty="0"/>
              <a:t> Epub </a:t>
            </a:r>
            <a:r>
              <a:rPr lang="en-US" dirty="0" err="1"/>
              <a:t>között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Ha a </a:t>
            </a:r>
            <a:r>
              <a:rPr lang="en-US" dirty="0" err="1"/>
              <a:t>verziód</a:t>
            </a:r>
            <a:r>
              <a:rPr lang="en-US" dirty="0"/>
              <a:t> </a:t>
            </a:r>
            <a:r>
              <a:rPr lang="en-US" dirty="0" err="1"/>
              <a:t>szerzői</a:t>
            </a:r>
            <a:r>
              <a:rPr lang="en-US" dirty="0"/>
              <a:t> </a:t>
            </a:r>
            <a:r>
              <a:rPr lang="en-US" dirty="0" err="1"/>
              <a:t>joggal</a:t>
            </a:r>
            <a:r>
              <a:rPr lang="en-US" dirty="0"/>
              <a:t> </a:t>
            </a:r>
            <a:r>
              <a:rPr lang="en-US" dirty="0" err="1"/>
              <a:t>védett</a:t>
            </a:r>
            <a:r>
              <a:rPr lang="en-US" dirty="0"/>
              <a:t>,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útmutatót</a:t>
            </a:r>
            <a:r>
              <a:rPr lang="en-US" dirty="0"/>
              <a:t> </a:t>
            </a:r>
            <a:r>
              <a:rPr lang="en-US" dirty="0" err="1"/>
              <a:t>választottál</a:t>
            </a:r>
            <a:r>
              <a:rPr lang="en-US" dirty="0"/>
              <a:t>, </a:t>
            </a:r>
            <a:r>
              <a:rPr lang="en-US" dirty="0" err="1"/>
              <a:t>ez</a:t>
            </a:r>
            <a:r>
              <a:rPr lang="en-US" dirty="0"/>
              <a:t> a </a:t>
            </a:r>
            <a:r>
              <a:rPr lang="en-US" dirty="0" err="1"/>
              <a:t>választás</a:t>
            </a:r>
            <a:r>
              <a:rPr lang="en-US" dirty="0"/>
              <a:t> </a:t>
            </a:r>
            <a:r>
              <a:rPr lang="en-US" dirty="0" err="1"/>
              <a:t>zárolva</a:t>
            </a:r>
            <a:r>
              <a:rPr lang="en-US" dirty="0"/>
              <a:t> </a:t>
            </a:r>
            <a:r>
              <a:rPr lang="en-US" dirty="0" err="1"/>
              <a:t>lesz</a:t>
            </a:r>
            <a:r>
              <a:rPr lang="en-US" dirty="0"/>
              <a:t>, </a:t>
            </a:r>
            <a:r>
              <a:rPr lang="en-US" dirty="0" err="1"/>
              <a:t>alapértelmezett</a:t>
            </a:r>
            <a:r>
              <a:rPr lang="en-US" dirty="0"/>
              <a:t> a PDF Chart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D3290C-F6A8-426D-8396-015700FC33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14" t="22761" r="50612" b="54986"/>
          <a:stretch/>
        </p:blipFill>
        <p:spPr>
          <a:xfrm>
            <a:off x="1987063" y="1033438"/>
            <a:ext cx="3382106" cy="12612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88FEA6-C19B-4CD4-996D-966928C70D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75" t="42486" r="50851" b="47997"/>
          <a:stretch/>
        </p:blipFill>
        <p:spPr>
          <a:xfrm>
            <a:off x="5369169" y="1400781"/>
            <a:ext cx="5877494" cy="93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715" y="476057"/>
            <a:ext cx="9529897" cy="596605"/>
          </a:xfrm>
        </p:spPr>
        <p:txBody>
          <a:bodyPr>
            <a:normAutofit fontScale="90000"/>
          </a:bodyPr>
          <a:lstStyle/>
          <a:p>
            <a:r>
              <a:rPr lang="hu-HU" sz="2800" dirty="0"/>
              <a:t>Opcionális betűtípus azokhoz a versekhez, ahol Jézus beszél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54063"/>
            <a:ext cx="8915400" cy="1931376"/>
          </a:xfrm>
        </p:spPr>
        <p:txBody>
          <a:bodyPr>
            <a:normAutofit lnSpcReduction="10000"/>
          </a:bodyPr>
          <a:lstStyle/>
          <a:p>
            <a:r>
              <a:rPr lang="hu-HU" dirty="0"/>
              <a:t>Az egész vers, ahol Jézus beszél, opcionálisan piros vagy vastag, dőlt betűtípussal is lehet</a:t>
            </a:r>
            <a:r>
              <a:rPr lang="en-US" dirty="0"/>
              <a:t>.</a:t>
            </a:r>
          </a:p>
          <a:p>
            <a:pPr lvl="1"/>
            <a:r>
              <a:rPr lang="hu-HU" dirty="0"/>
              <a:t>Kerüld meg ezt a választást, vagy válaszd a Nincs, hogy az alapértelmezett betűtípust használd</a:t>
            </a:r>
            <a:endParaRPr lang="en-US" dirty="0"/>
          </a:p>
          <a:p>
            <a:r>
              <a:rPr lang="en-US" dirty="0" err="1"/>
              <a:t>Ez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opció</a:t>
            </a:r>
            <a:r>
              <a:rPr lang="en-US" dirty="0"/>
              <a:t> </a:t>
            </a:r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akkor</a:t>
            </a:r>
            <a:r>
              <a:rPr lang="en-US" dirty="0"/>
              <a:t> </a:t>
            </a:r>
            <a:r>
              <a:rPr lang="en-US" dirty="0" err="1"/>
              <a:t>érhető</a:t>
            </a:r>
            <a:r>
              <a:rPr lang="en-US" dirty="0"/>
              <a:t> el, ha </a:t>
            </a:r>
            <a:r>
              <a:rPr lang="en-US" dirty="0" err="1"/>
              <a:t>Szentírásokat</a:t>
            </a:r>
            <a:r>
              <a:rPr lang="en-US" dirty="0"/>
              <a:t> is </a:t>
            </a:r>
            <a:r>
              <a:rPr lang="en-US" dirty="0" err="1"/>
              <a:t>bevonsz</a:t>
            </a:r>
            <a:endParaRPr lang="en-US" dirty="0"/>
          </a:p>
          <a:p>
            <a:r>
              <a:rPr lang="hu-HU" dirty="0"/>
              <a:t>Az opcionális betűtípusokból a kereszthivatkozási szöveg kizárt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2DD13F-696A-4331-AA44-0A35D2942E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42355" r="18458" b="34191"/>
          <a:stretch/>
        </p:blipFill>
        <p:spPr>
          <a:xfrm>
            <a:off x="2589212" y="1072661"/>
            <a:ext cx="6516478" cy="260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97676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Opcionális</a:t>
            </a:r>
            <a:r>
              <a:rPr lang="en-US" dirty="0"/>
              <a:t>: </a:t>
            </a:r>
            <a:r>
              <a:rPr lang="en-US" dirty="0" err="1"/>
              <a:t>Válaszd</a:t>
            </a:r>
            <a:r>
              <a:rPr lang="en-US" dirty="0"/>
              <a:t> </a:t>
            </a:r>
            <a:r>
              <a:rPr lang="en-US" dirty="0" err="1"/>
              <a:t>Nemet</a:t>
            </a:r>
            <a:r>
              <a:rPr lang="en-US" dirty="0"/>
              <a:t>, ha a </a:t>
            </a:r>
            <a:r>
              <a:rPr lang="en-US" dirty="0" err="1"/>
              <a:t>jövőben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szeretnél</a:t>
            </a:r>
            <a:r>
              <a:rPr lang="en-US" dirty="0"/>
              <a:t> e-</a:t>
            </a:r>
            <a:r>
              <a:rPr lang="en-US" dirty="0" err="1"/>
              <a:t>maileket</a:t>
            </a:r>
            <a:r>
              <a:rPr lang="en-US" dirty="0"/>
              <a:t> </a:t>
            </a:r>
            <a:r>
              <a:rPr lang="en-US" dirty="0" err="1"/>
              <a:t>kapni</a:t>
            </a:r>
            <a:r>
              <a:rPr lang="en-US" dirty="0"/>
              <a:t> a WBP-</a:t>
            </a:r>
            <a:r>
              <a:rPr lang="en-US" dirty="0" err="1"/>
              <a:t>től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F286B4-477F-4C5D-A0F8-512CC9A6B0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13" t="57941" r="51773" b="26621"/>
          <a:stretch/>
        </p:blipFill>
        <p:spPr>
          <a:xfrm>
            <a:off x="2592924" y="1906621"/>
            <a:ext cx="7583747" cy="206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A958DD-2867-4CE0-861B-4755B98E83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6" t="13475" r="3437" b="54894"/>
          <a:stretch/>
        </p:blipFill>
        <p:spPr>
          <a:xfrm>
            <a:off x="992221" y="1633177"/>
            <a:ext cx="10650238" cy="24210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624110"/>
            <a:ext cx="9332912" cy="763447"/>
          </a:xfrm>
        </p:spPr>
        <p:txBody>
          <a:bodyPr/>
          <a:lstStyle/>
          <a:p>
            <a:r>
              <a:rPr lang="en-US" dirty="0" err="1"/>
              <a:t>Navigálj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e-</a:t>
            </a:r>
            <a:r>
              <a:rPr lang="en-US" dirty="0" err="1"/>
              <a:t>könyvkérés</a:t>
            </a:r>
            <a:r>
              <a:rPr lang="en-US" dirty="0"/>
              <a:t> </a:t>
            </a:r>
            <a:r>
              <a:rPr lang="en-US" dirty="0" err="1"/>
              <a:t>oldalra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6004488" y="1880421"/>
            <a:ext cx="911206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6782251" y="1270821"/>
            <a:ext cx="485888" cy="69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Opcionális</a:t>
            </a:r>
            <a:r>
              <a:rPr lang="en-US" dirty="0"/>
              <a:t>: </a:t>
            </a:r>
            <a:r>
              <a:rPr lang="en-US" dirty="0" err="1"/>
              <a:t>Írj</a:t>
            </a:r>
            <a:r>
              <a:rPr lang="en-US" dirty="0"/>
              <a:t> meg </a:t>
            </a:r>
            <a:r>
              <a:rPr lang="en-US" dirty="0" err="1"/>
              <a:t>itt</a:t>
            </a:r>
            <a:r>
              <a:rPr lang="en-US" dirty="0"/>
              <a:t> </a:t>
            </a:r>
            <a:r>
              <a:rPr lang="en-US" dirty="0" err="1"/>
              <a:t>bármilyen</a:t>
            </a:r>
            <a:r>
              <a:rPr lang="en-US" dirty="0"/>
              <a:t> </a:t>
            </a:r>
            <a:r>
              <a:rPr lang="en-US" dirty="0" err="1"/>
              <a:t>további</a:t>
            </a:r>
            <a:r>
              <a:rPr lang="en-US" dirty="0"/>
              <a:t> </a:t>
            </a:r>
            <a:r>
              <a:rPr lang="en-US" dirty="0" err="1"/>
              <a:t>kérést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/>
          </a:bodyPr>
          <a:lstStyle/>
          <a:p>
            <a:r>
              <a:rPr lang="en-US" dirty="0" err="1"/>
              <a:t>Bármilyen</a:t>
            </a:r>
            <a:r>
              <a:rPr lang="en-US" dirty="0"/>
              <a:t> </a:t>
            </a:r>
            <a:r>
              <a:rPr lang="en-US" dirty="0" err="1"/>
              <a:t>további</a:t>
            </a:r>
            <a:r>
              <a:rPr lang="en-US" dirty="0"/>
              <a:t> </a:t>
            </a:r>
            <a:r>
              <a:rPr lang="en-US" dirty="0" err="1"/>
              <a:t>kérést</a:t>
            </a:r>
            <a:r>
              <a:rPr lang="en-US" dirty="0"/>
              <a:t> a </a:t>
            </a:r>
            <a:r>
              <a:rPr lang="en-US" dirty="0" err="1"/>
              <a:t>szabad</a:t>
            </a:r>
            <a:r>
              <a:rPr lang="en-US" dirty="0"/>
              <a:t> </a:t>
            </a:r>
            <a:r>
              <a:rPr lang="en-US" dirty="0" err="1"/>
              <a:t>formátumú</a:t>
            </a:r>
            <a:r>
              <a:rPr lang="en-US" dirty="0"/>
              <a:t> </a:t>
            </a:r>
            <a:r>
              <a:rPr lang="en-US" dirty="0" err="1"/>
              <a:t>szöveges</a:t>
            </a:r>
            <a:r>
              <a:rPr lang="en-US" dirty="0"/>
              <a:t> </a:t>
            </a:r>
            <a:r>
              <a:rPr lang="en-US" dirty="0" err="1"/>
              <a:t>dobozban</a:t>
            </a:r>
            <a:r>
              <a:rPr lang="en-US" dirty="0"/>
              <a:t> </a:t>
            </a:r>
            <a:r>
              <a:rPr lang="en-US" dirty="0" err="1"/>
              <a:t>tehetsz</a:t>
            </a:r>
            <a:r>
              <a:rPr lang="en-US" dirty="0"/>
              <a:t>.  </a:t>
            </a:r>
          </a:p>
          <a:p>
            <a:r>
              <a:rPr lang="en-US" dirty="0" err="1"/>
              <a:t>Például</a:t>
            </a:r>
            <a:r>
              <a:rPr lang="en-US" dirty="0"/>
              <a:t> </a:t>
            </a:r>
            <a:r>
              <a:rPr lang="en-US" dirty="0" err="1"/>
              <a:t>lehet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olvasási</a:t>
            </a:r>
            <a:r>
              <a:rPr lang="en-US" dirty="0"/>
              <a:t> </a:t>
            </a:r>
            <a:r>
              <a:rPr lang="en-US" dirty="0" err="1"/>
              <a:t>terved</a:t>
            </a:r>
            <a:r>
              <a:rPr lang="en-US" dirty="0"/>
              <a:t> </a:t>
            </a:r>
            <a:r>
              <a:rPr lang="en-US" dirty="0" err="1"/>
              <a:t>több</a:t>
            </a:r>
            <a:r>
              <a:rPr lang="en-US" dirty="0"/>
              <a:t> </a:t>
            </a:r>
            <a:r>
              <a:rPr lang="en-US" dirty="0" err="1"/>
              <a:t>formátumban</a:t>
            </a:r>
            <a:r>
              <a:rPr lang="en-US" dirty="0"/>
              <a:t>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formátumban</a:t>
            </a:r>
            <a:r>
              <a:rPr lang="en-US" dirty="0"/>
              <a:t> </a:t>
            </a:r>
            <a:r>
              <a:rPr lang="en-US" dirty="0" err="1"/>
              <a:t>készül</a:t>
            </a:r>
            <a:r>
              <a:rPr lang="en-US" dirty="0"/>
              <a:t>, mint a </a:t>
            </a:r>
            <a:r>
              <a:rPr lang="en-US" dirty="0" err="1"/>
              <a:t>felsorolt</a:t>
            </a:r>
            <a:r>
              <a:rPr lang="en-US" dirty="0"/>
              <a:t>. Ha </a:t>
            </a:r>
            <a:r>
              <a:rPr lang="en-US" dirty="0" err="1"/>
              <a:t>tudunk</a:t>
            </a:r>
            <a:r>
              <a:rPr lang="en-US" dirty="0"/>
              <a:t>, </a:t>
            </a:r>
            <a:r>
              <a:rPr lang="en-US" dirty="0" err="1"/>
              <a:t>bármilyen</a:t>
            </a:r>
            <a:r>
              <a:rPr lang="en-US" dirty="0"/>
              <a:t> </a:t>
            </a:r>
            <a:r>
              <a:rPr lang="en-US" dirty="0" err="1"/>
              <a:t>kérést</a:t>
            </a:r>
            <a:r>
              <a:rPr lang="en-US" dirty="0"/>
              <a:t> </a:t>
            </a:r>
            <a:r>
              <a:rPr lang="en-US" dirty="0" err="1"/>
              <a:t>teljesítünk</a:t>
            </a:r>
            <a:r>
              <a:rPr lang="en-US" dirty="0"/>
              <a:t>,. </a:t>
            </a:r>
          </a:p>
          <a:p>
            <a:r>
              <a:rPr lang="en-US" dirty="0" err="1"/>
              <a:t>Érdemes</a:t>
            </a:r>
            <a:r>
              <a:rPr lang="en-US" dirty="0"/>
              <a:t> </a:t>
            </a:r>
            <a:r>
              <a:rPr lang="en-US" dirty="0" err="1"/>
              <a:t>lehet</a:t>
            </a:r>
            <a:r>
              <a:rPr lang="en-US" dirty="0"/>
              <a:t> </a:t>
            </a:r>
            <a:r>
              <a:rPr lang="en-US" dirty="0" err="1"/>
              <a:t>keverni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összeilleszteni</a:t>
            </a:r>
            <a:r>
              <a:rPr lang="en-US" dirty="0"/>
              <a:t>. </a:t>
            </a:r>
            <a:r>
              <a:rPr lang="en-US" dirty="0" err="1"/>
              <a:t>Például</a:t>
            </a:r>
            <a:r>
              <a:rPr lang="en-US" dirty="0"/>
              <a:t> </a:t>
            </a:r>
            <a:r>
              <a:rPr lang="en-US" dirty="0" err="1"/>
              <a:t>válaszd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Ószövetséget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egyik</a:t>
            </a:r>
            <a:r>
              <a:rPr lang="en-US" dirty="0"/>
              <a:t> </a:t>
            </a:r>
            <a:r>
              <a:rPr lang="en-US" dirty="0" err="1"/>
              <a:t>verzióból</a:t>
            </a:r>
            <a:r>
              <a:rPr lang="en-US" dirty="0"/>
              <a:t>,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Újszövetséget</a:t>
            </a:r>
            <a:r>
              <a:rPr lang="en-US" dirty="0"/>
              <a:t> a </a:t>
            </a:r>
            <a:r>
              <a:rPr lang="en-US" dirty="0" err="1"/>
              <a:t>másikból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Ezt</a:t>
            </a:r>
            <a:r>
              <a:rPr lang="en-US" dirty="0"/>
              <a:t> </a:t>
            </a:r>
            <a:r>
              <a:rPr lang="en-US" dirty="0" err="1"/>
              <a:t>további</a:t>
            </a:r>
            <a:r>
              <a:rPr lang="en-US" dirty="0"/>
              <a:t> </a:t>
            </a:r>
            <a:r>
              <a:rPr lang="en-US" dirty="0" err="1"/>
              <a:t>kéréssel</a:t>
            </a:r>
            <a:r>
              <a:rPr lang="en-US" dirty="0"/>
              <a:t>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üzenetet</a:t>
            </a:r>
            <a:r>
              <a:rPr lang="en-US" dirty="0"/>
              <a:t> </a:t>
            </a:r>
            <a:r>
              <a:rPr lang="en-US" dirty="0" err="1"/>
              <a:t>küldhetünk</a:t>
            </a:r>
            <a:r>
              <a:rPr lang="en-US" dirty="0"/>
              <a:t> a </a:t>
            </a:r>
            <a:r>
              <a:rPr lang="en-US" dirty="0" err="1"/>
              <a:t>Kapcsolatfelvétel</a:t>
            </a:r>
            <a:r>
              <a:rPr lang="en-US" dirty="0"/>
              <a:t> </a:t>
            </a:r>
            <a:r>
              <a:rPr lang="en-US" dirty="0" err="1"/>
              <a:t>oldalunkról</a:t>
            </a:r>
            <a:endParaRPr lang="en-US" dirty="0"/>
          </a:p>
          <a:p>
            <a:pPr lvl="1"/>
            <a:r>
              <a:rPr lang="en-US" dirty="0"/>
              <a:t>Az </a:t>
            </a:r>
            <a:r>
              <a:rPr lang="en-US" dirty="0" err="1"/>
              <a:t>ilyen</a:t>
            </a:r>
            <a:r>
              <a:rPr lang="en-US" dirty="0"/>
              <a:t> </a:t>
            </a:r>
            <a:r>
              <a:rPr lang="en-US" dirty="0" err="1"/>
              <a:t>típusú</a:t>
            </a:r>
            <a:r>
              <a:rPr lang="en-US" dirty="0"/>
              <a:t> </a:t>
            </a:r>
            <a:r>
              <a:rPr lang="en-US" dirty="0" err="1"/>
              <a:t>kérések</a:t>
            </a:r>
            <a:r>
              <a:rPr lang="en-US" dirty="0"/>
              <a:t> </a:t>
            </a:r>
            <a:r>
              <a:rPr lang="en-US" dirty="0" err="1"/>
              <a:t>feldolgozása</a:t>
            </a:r>
            <a:r>
              <a:rPr lang="en-US" dirty="0"/>
              <a:t> </a:t>
            </a:r>
            <a:r>
              <a:rPr lang="en-US" dirty="0" err="1"/>
              <a:t>nálunk</a:t>
            </a:r>
            <a:r>
              <a:rPr lang="en-US" dirty="0"/>
              <a:t> </a:t>
            </a:r>
            <a:r>
              <a:rPr lang="en-US" dirty="0" err="1"/>
              <a:t>kicsit</a:t>
            </a:r>
            <a:r>
              <a:rPr lang="en-US" dirty="0"/>
              <a:t> </a:t>
            </a:r>
            <a:r>
              <a:rPr lang="en-US" dirty="0" err="1"/>
              <a:t>tovább</a:t>
            </a:r>
            <a:r>
              <a:rPr lang="en-US" dirty="0"/>
              <a:t> tart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18668B-A704-4FD5-8AA4-E708A429F6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52004" r="17739" b="36418"/>
          <a:stretch/>
        </p:blipFill>
        <p:spPr>
          <a:xfrm>
            <a:off x="2589212" y="1980389"/>
            <a:ext cx="7118434" cy="137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631" y="624110"/>
            <a:ext cx="9383982" cy="128089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Kérlek</a:t>
            </a:r>
            <a:r>
              <a:rPr lang="en-US" dirty="0"/>
              <a:t>, </a:t>
            </a:r>
            <a:r>
              <a:rPr lang="en-US" dirty="0" err="1"/>
              <a:t>írd</a:t>
            </a:r>
            <a:r>
              <a:rPr lang="en-US" dirty="0"/>
              <a:t> meg, </a:t>
            </a:r>
            <a:r>
              <a:rPr lang="en-US" dirty="0" err="1"/>
              <a:t>hogyan</a:t>
            </a:r>
            <a:r>
              <a:rPr lang="en-US" dirty="0"/>
              <a:t> </a:t>
            </a:r>
            <a:r>
              <a:rPr lang="en-US" dirty="0" err="1"/>
              <a:t>hallottál</a:t>
            </a:r>
            <a:r>
              <a:rPr lang="en-US" dirty="0"/>
              <a:t> </a:t>
            </a:r>
            <a:r>
              <a:rPr lang="en-US" dirty="0" err="1"/>
              <a:t>rólunk</a:t>
            </a:r>
            <a:r>
              <a:rPr lang="en-US" dirty="0"/>
              <a:t>, </a:t>
            </a:r>
            <a:r>
              <a:rPr lang="en-US" dirty="0" err="1"/>
              <a:t>és</a:t>
            </a:r>
            <a:r>
              <a:rPr lang="en-US" dirty="0"/>
              <a:t> ha </a:t>
            </a:r>
            <a:r>
              <a:rPr lang="en-US" dirty="0" err="1"/>
              <a:t>ez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első</a:t>
            </a:r>
            <a:r>
              <a:rPr lang="en-US" dirty="0"/>
              <a:t> </a:t>
            </a:r>
            <a:r>
              <a:rPr lang="en-US" dirty="0" err="1"/>
              <a:t>alkalom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olvasod</a:t>
            </a:r>
            <a:r>
              <a:rPr lang="en-US" dirty="0"/>
              <a:t> a </a:t>
            </a:r>
            <a:r>
              <a:rPr lang="en-US" dirty="0" err="1"/>
              <a:t>Bibliát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 err="1"/>
              <a:t>Ez</a:t>
            </a:r>
            <a:r>
              <a:rPr lang="en-US" sz="2000" dirty="0"/>
              <a:t> </a:t>
            </a: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információ</a:t>
            </a:r>
            <a:r>
              <a:rPr lang="en-US" sz="2000" dirty="0"/>
              <a:t> </a:t>
            </a:r>
            <a:r>
              <a:rPr lang="en-US" sz="2000" dirty="0" err="1"/>
              <a:t>segít</a:t>
            </a:r>
            <a:r>
              <a:rPr lang="en-US" sz="2000" dirty="0"/>
              <a:t> </a:t>
            </a:r>
            <a:r>
              <a:rPr lang="en-US" sz="2000" dirty="0" err="1"/>
              <a:t>abban</a:t>
            </a:r>
            <a:r>
              <a:rPr lang="en-US" sz="2000" dirty="0"/>
              <a:t>, </a:t>
            </a:r>
            <a:r>
              <a:rPr lang="en-US" sz="2000" dirty="0" err="1"/>
              <a:t>hogy</a:t>
            </a:r>
            <a:r>
              <a:rPr lang="en-US" sz="2000" dirty="0"/>
              <a:t> </a:t>
            </a:r>
            <a:r>
              <a:rPr lang="en-US" sz="2000" dirty="0" err="1"/>
              <a:t>minél</a:t>
            </a:r>
            <a:r>
              <a:rPr lang="en-US" sz="2000" dirty="0"/>
              <a:t> </a:t>
            </a:r>
            <a:r>
              <a:rPr lang="en-US" sz="2000" dirty="0" err="1"/>
              <a:t>több</a:t>
            </a:r>
            <a:r>
              <a:rPr lang="en-US" sz="2000" dirty="0"/>
              <a:t> </a:t>
            </a:r>
            <a:r>
              <a:rPr lang="en-US" sz="2000" dirty="0" err="1"/>
              <a:t>embert</a:t>
            </a:r>
            <a:r>
              <a:rPr lang="en-US" sz="2000" dirty="0"/>
              <a:t> </a:t>
            </a:r>
            <a:r>
              <a:rPr lang="en-US" sz="2000" dirty="0" err="1"/>
              <a:t>elérjünk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280DAE-BB8B-43D4-B021-22C1F1A06E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4" t="63286" r="48457" b="18605"/>
          <a:stretch/>
        </p:blipFill>
        <p:spPr>
          <a:xfrm>
            <a:off x="2120631" y="1904999"/>
            <a:ext cx="7615906" cy="217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7152"/>
          </a:xfrm>
        </p:spPr>
        <p:txBody>
          <a:bodyPr/>
          <a:lstStyle/>
          <a:p>
            <a:r>
              <a:rPr lang="en-US" dirty="0" err="1"/>
              <a:t>Kattints</a:t>
            </a:r>
            <a:r>
              <a:rPr lang="en-US" dirty="0"/>
              <a:t> a </a:t>
            </a:r>
            <a:r>
              <a:rPr lang="en-US" dirty="0" err="1"/>
              <a:t>Küldés</a:t>
            </a:r>
            <a:r>
              <a:rPr lang="en-US" dirty="0"/>
              <a:t> </a:t>
            </a:r>
            <a:r>
              <a:rPr lang="en-US" dirty="0" err="1"/>
              <a:t>gombra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hu-HU" dirty="0"/>
              <a:t>Ha teljesen kitöltöd az űrlapot anélkül, hogy kihagytál volna kötelező választást, a visszaigazolási oldalra irányítanak</a:t>
            </a:r>
            <a:endParaRPr lang="en-US" dirty="0"/>
          </a:p>
          <a:p>
            <a:r>
              <a:rPr lang="en-US" dirty="0"/>
              <a:t>Ha </a:t>
            </a:r>
            <a:r>
              <a:rPr lang="en-US" dirty="0" err="1"/>
              <a:t>kihagytál</a:t>
            </a:r>
            <a:r>
              <a:rPr lang="en-US" dirty="0"/>
              <a:t>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választást</a:t>
            </a:r>
            <a:r>
              <a:rPr lang="en-US" dirty="0"/>
              <a:t>, </a:t>
            </a:r>
            <a:r>
              <a:rPr lang="en-US" dirty="0" err="1"/>
              <a:t>arra</a:t>
            </a:r>
            <a:r>
              <a:rPr lang="en-US" dirty="0"/>
              <a:t> </a:t>
            </a:r>
            <a:r>
              <a:rPr lang="en-US" dirty="0" err="1"/>
              <a:t>kérnek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töltsd</a:t>
            </a:r>
            <a:r>
              <a:rPr lang="en-US" dirty="0"/>
              <a:t> ki a </a:t>
            </a:r>
            <a:r>
              <a:rPr lang="en-US" dirty="0" err="1"/>
              <a:t>mezőt</a:t>
            </a:r>
            <a:r>
              <a:rPr lang="en-US" dirty="0"/>
              <a:t>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válassz</a:t>
            </a:r>
            <a:r>
              <a:rPr lang="en-US" dirty="0"/>
              <a:t> </a:t>
            </a:r>
            <a:r>
              <a:rPr lang="en-US" dirty="0" err="1"/>
              <a:t>valamit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876C37-1B03-4CA9-83C0-A4F16B3900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74" t="83223" r="73511" b="9550"/>
          <a:stretch/>
        </p:blipFill>
        <p:spPr>
          <a:xfrm>
            <a:off x="2589211" y="1301262"/>
            <a:ext cx="2598687" cy="10722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962B33-673D-4FD7-BC82-AE38CA313E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2895" r="17454" b="31964"/>
          <a:stretch/>
        </p:blipFill>
        <p:spPr>
          <a:xfrm>
            <a:off x="3440348" y="4446101"/>
            <a:ext cx="6416564" cy="160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46" y="143465"/>
            <a:ext cx="2927839" cy="395797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Megerősítő</a:t>
            </a:r>
            <a:r>
              <a:rPr lang="en-US" sz="2000" dirty="0"/>
              <a:t> </a:t>
            </a:r>
            <a:r>
              <a:rPr lang="en-US" sz="2000" dirty="0" err="1"/>
              <a:t>oldal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62D1D1-FF25-4E66-8276-A6DDBC0658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57" t="11183" r="38963" b="-248"/>
          <a:stretch/>
        </p:blipFill>
        <p:spPr>
          <a:xfrm>
            <a:off x="4299626" y="143465"/>
            <a:ext cx="3073940" cy="651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en-US" sz="3200" dirty="0"/>
              <a:t>A </a:t>
            </a:r>
            <a:r>
              <a:rPr lang="en-US" sz="3200" dirty="0" err="1"/>
              <a:t>megerősítési</a:t>
            </a:r>
            <a:r>
              <a:rPr lang="en-US" sz="3200" dirty="0"/>
              <a:t> </a:t>
            </a:r>
            <a:r>
              <a:rPr lang="en-US" sz="3200" dirty="0" err="1"/>
              <a:t>oldal</a:t>
            </a:r>
            <a:r>
              <a:rPr lang="en-US" sz="3200" dirty="0"/>
              <a:t> </a:t>
            </a:r>
            <a:r>
              <a:rPr lang="en-US" sz="3200" dirty="0" err="1"/>
              <a:t>folytatódik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/>
              <a:t>Ha </a:t>
            </a:r>
            <a:r>
              <a:rPr lang="en-US" dirty="0" err="1"/>
              <a:t>elégedett</a:t>
            </a:r>
            <a:r>
              <a:rPr lang="en-US" dirty="0"/>
              <a:t> </a:t>
            </a:r>
            <a:r>
              <a:rPr lang="en-US" dirty="0" err="1"/>
              <a:t>vagy</a:t>
            </a:r>
            <a:r>
              <a:rPr lang="en-US" dirty="0"/>
              <a:t> a </a:t>
            </a:r>
            <a:r>
              <a:rPr lang="en-US" dirty="0" err="1"/>
              <a:t>választásaiddal</a:t>
            </a:r>
            <a:r>
              <a:rPr lang="en-US" dirty="0"/>
              <a:t>, </a:t>
            </a:r>
            <a:r>
              <a:rPr lang="en-US" dirty="0" err="1"/>
              <a:t>kattints</a:t>
            </a:r>
            <a:r>
              <a:rPr lang="en-US" dirty="0"/>
              <a:t> a Confirm and Send Request </a:t>
            </a:r>
            <a:r>
              <a:rPr lang="en-US" dirty="0" err="1"/>
              <a:t>gombra</a:t>
            </a:r>
            <a:endParaRPr lang="en-US" dirty="0"/>
          </a:p>
          <a:p>
            <a:r>
              <a:rPr lang="nb-NO" dirty="0"/>
              <a:t>Ha nem, visszamehetsz és szerkeszthetsz</a:t>
            </a:r>
            <a:r>
              <a:rPr lang="en-US" dirty="0"/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85997B-16A3-4CA8-91C5-1CB0FBED3B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08" t="85106" r="45346" b="5542"/>
          <a:stretch/>
        </p:blipFill>
        <p:spPr>
          <a:xfrm>
            <a:off x="2592925" y="1089950"/>
            <a:ext cx="7827370" cy="141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sikeres</a:t>
            </a:r>
            <a:r>
              <a:rPr lang="en-US" dirty="0"/>
              <a:t> </a:t>
            </a:r>
            <a:r>
              <a:rPr lang="en-US" dirty="0" err="1"/>
              <a:t>beküldési</a:t>
            </a:r>
            <a:r>
              <a:rPr lang="en-US" dirty="0"/>
              <a:t> </a:t>
            </a:r>
            <a:r>
              <a:rPr lang="en-US" dirty="0" err="1"/>
              <a:t>oldal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Rendkívül</a:t>
            </a:r>
            <a:r>
              <a:rPr lang="en-US" dirty="0"/>
              <a:t> </a:t>
            </a:r>
            <a:r>
              <a:rPr lang="en-US" dirty="0" err="1"/>
              <a:t>fontos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gary@worldbibleplans.com </a:t>
            </a:r>
            <a:r>
              <a:rPr lang="en-US" dirty="0" err="1"/>
              <a:t>felvegyél</a:t>
            </a:r>
            <a:r>
              <a:rPr lang="en-US" dirty="0"/>
              <a:t> a </a:t>
            </a:r>
            <a:r>
              <a:rPr lang="en-US" dirty="0" err="1"/>
              <a:t>biztonságos</a:t>
            </a:r>
            <a:r>
              <a:rPr lang="en-US" dirty="0"/>
              <a:t> </a:t>
            </a:r>
            <a:r>
              <a:rPr lang="en-US" dirty="0" err="1"/>
              <a:t>feladók</a:t>
            </a:r>
            <a:r>
              <a:rPr lang="en-US" dirty="0"/>
              <a:t> </a:t>
            </a:r>
            <a:r>
              <a:rPr lang="en-US" dirty="0" err="1"/>
              <a:t>listájára</a:t>
            </a:r>
            <a:endParaRPr lang="en-US" dirty="0"/>
          </a:p>
          <a:p>
            <a:pPr lvl="1"/>
            <a:r>
              <a:rPr lang="en-US" dirty="0" err="1"/>
              <a:t>Ellenkező</a:t>
            </a:r>
            <a:r>
              <a:rPr lang="en-US" dirty="0"/>
              <a:t> </a:t>
            </a:r>
            <a:r>
              <a:rPr lang="en-US" dirty="0" err="1"/>
              <a:t>esetben</a:t>
            </a:r>
            <a:r>
              <a:rPr lang="en-US" dirty="0"/>
              <a:t> a </a:t>
            </a:r>
            <a:r>
              <a:rPr lang="en-US" dirty="0" err="1"/>
              <a:t>csatolmányod</a:t>
            </a:r>
            <a:r>
              <a:rPr lang="en-US" dirty="0"/>
              <a:t> </a:t>
            </a:r>
            <a:r>
              <a:rPr lang="en-US" dirty="0" err="1"/>
              <a:t>vagy</a:t>
            </a:r>
            <a:r>
              <a:rPr lang="en-US" dirty="0"/>
              <a:t> linked a spam </a:t>
            </a:r>
            <a:r>
              <a:rPr lang="en-US" dirty="0" err="1"/>
              <a:t>mappába</a:t>
            </a:r>
            <a:r>
              <a:rPr lang="en-US" dirty="0"/>
              <a:t> </a:t>
            </a:r>
            <a:r>
              <a:rPr lang="en-US" dirty="0" err="1"/>
              <a:t>kerülhet</a:t>
            </a:r>
            <a:endParaRPr lang="en-US" dirty="0"/>
          </a:p>
          <a:p>
            <a:r>
              <a:rPr lang="en-US" dirty="0"/>
              <a:t>A </a:t>
            </a:r>
            <a:r>
              <a:rPr lang="en-US" dirty="0" err="1"/>
              <a:t>kérelmezési</a:t>
            </a:r>
            <a:r>
              <a:rPr lang="en-US" dirty="0"/>
              <a:t> </a:t>
            </a:r>
            <a:r>
              <a:rPr lang="en-US" dirty="0" err="1"/>
              <a:t>határidő</a:t>
            </a:r>
            <a:r>
              <a:rPr lang="en-US" dirty="0"/>
              <a:t> </a:t>
            </a:r>
            <a:r>
              <a:rPr lang="en-US" dirty="0" err="1"/>
              <a:t>kevesebb</a:t>
            </a:r>
            <a:r>
              <a:rPr lang="en-US" dirty="0"/>
              <a:t>, mint 24 </a:t>
            </a:r>
            <a:r>
              <a:rPr lang="en-US" dirty="0" err="1"/>
              <a:t>óra</a:t>
            </a:r>
            <a:r>
              <a:rPr lang="en-US" dirty="0"/>
              <a:t>, </a:t>
            </a:r>
            <a:r>
              <a:rPr lang="en-US" dirty="0" err="1"/>
              <a:t>hacsak</a:t>
            </a:r>
            <a:r>
              <a:rPr lang="en-US" dirty="0"/>
              <a:t> </a:t>
            </a:r>
            <a:r>
              <a:rPr lang="en-US" dirty="0" err="1"/>
              <a:t>nincs</a:t>
            </a:r>
            <a:r>
              <a:rPr lang="en-US" dirty="0"/>
              <a:t> </a:t>
            </a:r>
            <a:r>
              <a:rPr lang="en-US" dirty="0" err="1"/>
              <a:t>enyhítő</a:t>
            </a:r>
            <a:r>
              <a:rPr lang="en-US" dirty="0"/>
              <a:t> </a:t>
            </a:r>
            <a:r>
              <a:rPr lang="en-US" dirty="0" err="1"/>
              <a:t>körülmények</a:t>
            </a:r>
            <a:endParaRPr lang="en-US" dirty="0"/>
          </a:p>
          <a:p>
            <a:pPr lvl="1"/>
            <a:r>
              <a:rPr lang="en-US" dirty="0"/>
              <a:t>Ha 24 </a:t>
            </a:r>
            <a:r>
              <a:rPr lang="en-US" dirty="0" err="1"/>
              <a:t>órán</a:t>
            </a:r>
            <a:r>
              <a:rPr lang="en-US" dirty="0"/>
              <a:t> </a:t>
            </a:r>
            <a:r>
              <a:rPr lang="en-US" dirty="0" err="1"/>
              <a:t>belül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kapsz</a:t>
            </a:r>
            <a:r>
              <a:rPr lang="en-US" dirty="0"/>
              <a:t> e-</a:t>
            </a:r>
            <a:r>
              <a:rPr lang="en-US" dirty="0" err="1"/>
              <a:t>mailt</a:t>
            </a:r>
            <a:r>
              <a:rPr lang="en-US" dirty="0"/>
              <a:t> gary@worldbibleplans.com-</a:t>
            </a:r>
            <a:r>
              <a:rPr lang="en-US" dirty="0" err="1"/>
              <a:t>től</a:t>
            </a:r>
            <a:r>
              <a:rPr lang="en-US" dirty="0"/>
              <a:t>, </a:t>
            </a:r>
            <a:r>
              <a:rPr lang="en-US" dirty="0" err="1"/>
              <a:t>nézd</a:t>
            </a:r>
            <a:r>
              <a:rPr lang="en-US" dirty="0"/>
              <a:t> meg a spam </a:t>
            </a:r>
            <a:r>
              <a:rPr lang="en-US" dirty="0" err="1"/>
              <a:t>mappádat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Ha </a:t>
            </a:r>
            <a:r>
              <a:rPr lang="en-US" dirty="0" err="1"/>
              <a:t>még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kapott</a:t>
            </a:r>
            <a:r>
              <a:rPr lang="en-US" dirty="0"/>
              <a:t> </a:t>
            </a:r>
            <a:r>
              <a:rPr lang="en-US" dirty="0" err="1"/>
              <a:t>tőlünk</a:t>
            </a:r>
            <a:r>
              <a:rPr lang="en-US" dirty="0"/>
              <a:t> e-</a:t>
            </a:r>
            <a:r>
              <a:rPr lang="en-US" dirty="0" err="1"/>
              <a:t>mailt</a:t>
            </a:r>
            <a:r>
              <a:rPr lang="en-US" dirty="0"/>
              <a:t>, </a:t>
            </a:r>
            <a:r>
              <a:rPr lang="en-US" dirty="0" err="1"/>
              <a:t>küldjön</a:t>
            </a:r>
            <a:r>
              <a:rPr lang="en-US" dirty="0"/>
              <a:t> </a:t>
            </a:r>
            <a:r>
              <a:rPr lang="en-US" dirty="0" err="1"/>
              <a:t>nekünk</a:t>
            </a:r>
            <a:r>
              <a:rPr lang="en-US" dirty="0"/>
              <a:t>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üzenetet</a:t>
            </a:r>
            <a:r>
              <a:rPr lang="en-US" dirty="0"/>
              <a:t> a </a:t>
            </a:r>
            <a:r>
              <a:rPr lang="en-US" dirty="0" err="1"/>
              <a:t>Kapcsolatfelvétel</a:t>
            </a:r>
            <a:r>
              <a:rPr lang="en-US" dirty="0"/>
              <a:t> </a:t>
            </a:r>
            <a:r>
              <a:rPr lang="en-US" dirty="0" err="1"/>
              <a:t>oldalunkról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37E5-B4CF-4E7A-B15C-66F5E9AA8E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29" t="30922" r="14155" b="51348"/>
          <a:stretch/>
        </p:blipFill>
        <p:spPr>
          <a:xfrm>
            <a:off x="2592925" y="1406769"/>
            <a:ext cx="8519328" cy="213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9008"/>
            <a:ext cx="8911687" cy="525421"/>
          </a:xfrm>
        </p:spPr>
        <p:txBody>
          <a:bodyPr>
            <a:normAutofit/>
          </a:bodyPr>
          <a:lstStyle/>
          <a:p>
            <a:r>
              <a:rPr lang="en-US" sz="2000" dirty="0" err="1"/>
              <a:t>Ez</a:t>
            </a:r>
            <a:r>
              <a:rPr lang="en-US" sz="2000" dirty="0"/>
              <a:t> a </a:t>
            </a:r>
            <a:r>
              <a:rPr lang="en-US" sz="2000" dirty="0" err="1"/>
              <a:t>Kérelmező</a:t>
            </a:r>
            <a:r>
              <a:rPr lang="en-US" sz="2000" dirty="0"/>
              <a:t> </a:t>
            </a:r>
            <a:r>
              <a:rPr lang="en-US" sz="2000" dirty="0" err="1"/>
              <a:t>Űrlap</a:t>
            </a:r>
            <a:r>
              <a:rPr lang="en-US" sz="2000" dirty="0"/>
              <a:t> – a </a:t>
            </a:r>
            <a:r>
              <a:rPr lang="en-US" sz="2000" dirty="0" err="1"/>
              <a:t>következő</a:t>
            </a:r>
            <a:r>
              <a:rPr lang="en-US" sz="2000" dirty="0"/>
              <a:t> </a:t>
            </a:r>
            <a:r>
              <a:rPr lang="en-US" sz="2000" dirty="0" err="1"/>
              <a:t>diákban</a:t>
            </a:r>
            <a:r>
              <a:rPr lang="en-US" sz="2000" dirty="0"/>
              <a:t> </a:t>
            </a:r>
            <a:r>
              <a:rPr lang="en-US" sz="2000" dirty="0" err="1"/>
              <a:t>részletezzük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2F5E90-5089-459C-9416-FD4EF47688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33" t="24988" r="33458" b="2127"/>
          <a:stretch/>
        </p:blipFill>
        <p:spPr>
          <a:xfrm>
            <a:off x="3949429" y="644428"/>
            <a:ext cx="5125742" cy="592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/>
              <a:t>A forma </a:t>
            </a:r>
            <a:r>
              <a:rPr lang="en-US" sz="3200" dirty="0" err="1"/>
              <a:t>mechanikája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229100"/>
            <a:ext cx="7784932" cy="2321310"/>
          </a:xfrm>
        </p:spPr>
        <p:txBody>
          <a:bodyPr>
            <a:normAutofit/>
          </a:bodyPr>
          <a:lstStyle/>
          <a:p>
            <a:r>
              <a:rPr lang="en-US" dirty="0" err="1"/>
              <a:t>Fontos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balról</a:t>
            </a:r>
            <a:r>
              <a:rPr lang="en-US" dirty="0"/>
              <a:t> </a:t>
            </a:r>
            <a:r>
              <a:rPr lang="en-US" dirty="0" err="1"/>
              <a:t>jobbra</a:t>
            </a:r>
            <a:r>
              <a:rPr lang="en-US" dirty="0"/>
              <a:t>, </a:t>
            </a:r>
            <a:r>
              <a:rPr lang="en-US" dirty="0" err="1"/>
              <a:t>felülről</a:t>
            </a:r>
            <a:r>
              <a:rPr lang="en-US" dirty="0"/>
              <a:t> </a:t>
            </a:r>
            <a:r>
              <a:rPr lang="en-US" dirty="0" err="1"/>
              <a:t>lefelé</a:t>
            </a:r>
            <a:r>
              <a:rPr lang="en-US" dirty="0"/>
              <a:t> </a:t>
            </a:r>
            <a:r>
              <a:rPr lang="en-US" dirty="0" err="1"/>
              <a:t>töltse</a:t>
            </a:r>
            <a:r>
              <a:rPr lang="en-US" dirty="0"/>
              <a:t> ki a </a:t>
            </a:r>
            <a:r>
              <a:rPr lang="en-US" dirty="0" err="1"/>
              <a:t>papírt</a:t>
            </a:r>
            <a:endParaRPr lang="en-US" u="sng" dirty="0"/>
          </a:p>
          <a:p>
            <a:pPr lvl="1"/>
            <a:r>
              <a:rPr lang="en-US" dirty="0"/>
              <a:t>Ha </a:t>
            </a:r>
            <a:r>
              <a:rPr lang="en-US" dirty="0" err="1"/>
              <a:t>kitöltesz</a:t>
            </a:r>
            <a:r>
              <a:rPr lang="en-US" dirty="0"/>
              <a:t>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részt</a:t>
            </a:r>
            <a:r>
              <a:rPr lang="en-US" dirty="0"/>
              <a:t> a </a:t>
            </a:r>
            <a:r>
              <a:rPr lang="en-US" dirty="0" err="1"/>
              <a:t>nyomtatványból</a:t>
            </a:r>
            <a:r>
              <a:rPr lang="en-US" dirty="0"/>
              <a:t>, </a:t>
            </a:r>
            <a:r>
              <a:rPr lang="en-US" dirty="0" err="1"/>
              <a:t>majd</a:t>
            </a:r>
            <a:r>
              <a:rPr lang="en-US" dirty="0"/>
              <a:t> </a:t>
            </a:r>
            <a:r>
              <a:rPr lang="en-US" dirty="0" err="1"/>
              <a:t>módosítasz</a:t>
            </a:r>
            <a:r>
              <a:rPr lang="en-US" dirty="0"/>
              <a:t>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már</a:t>
            </a:r>
            <a:r>
              <a:rPr lang="en-US" dirty="0"/>
              <a:t> </a:t>
            </a:r>
            <a:r>
              <a:rPr lang="en-US" dirty="0" err="1"/>
              <a:t>kiválasztott</a:t>
            </a:r>
            <a:r>
              <a:rPr lang="en-US" dirty="0"/>
              <a:t> </a:t>
            </a:r>
            <a:r>
              <a:rPr lang="en-US" dirty="0" err="1"/>
              <a:t>mezőn</a:t>
            </a:r>
            <a:r>
              <a:rPr lang="en-US" dirty="0"/>
              <a:t>, </a:t>
            </a:r>
            <a:r>
              <a:rPr lang="en-US" dirty="0" err="1"/>
              <a:t>minden</a:t>
            </a:r>
            <a:r>
              <a:rPr lang="en-US" dirty="0"/>
              <a:t> </a:t>
            </a:r>
            <a:r>
              <a:rPr lang="en-US" dirty="0" err="1"/>
              <a:t>választás</a:t>
            </a:r>
            <a:r>
              <a:rPr lang="en-US" dirty="0"/>
              <a:t> </a:t>
            </a:r>
            <a:r>
              <a:rPr lang="en-US" dirty="0" err="1"/>
              <a:t>visszatér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alapértelmezettre</a:t>
            </a:r>
            <a:r>
              <a:rPr lang="en-US" dirty="0"/>
              <a:t>,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elveszíted</a:t>
            </a:r>
            <a:r>
              <a:rPr lang="en-US" dirty="0"/>
              <a:t> a </a:t>
            </a:r>
            <a:r>
              <a:rPr lang="en-US" dirty="0" err="1"/>
              <a:t>választott</a:t>
            </a:r>
            <a:r>
              <a:rPr lang="en-US" dirty="0"/>
              <a:t> </a:t>
            </a:r>
            <a:r>
              <a:rPr lang="en-US" dirty="0" err="1"/>
              <a:t>választásaidat</a:t>
            </a:r>
            <a:r>
              <a:rPr lang="en-US" dirty="0"/>
              <a:t>.</a:t>
            </a:r>
          </a:p>
          <a:p>
            <a:pPr lvl="2"/>
            <a:r>
              <a:rPr lang="hu-HU" dirty="0"/>
              <a:t>Például, ha kiválasztasz egy verziót, kitöltöd a többi űrlapot, majd visszamész és módosítod a verziót, akkor az összes későbbi mezőt újra ki kell töltened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D73037-BFA3-472C-B7A4-C0E689D4E8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58" t="30354" r="11549" b="35797"/>
          <a:stretch/>
        </p:blipFill>
        <p:spPr>
          <a:xfrm>
            <a:off x="2592925" y="817122"/>
            <a:ext cx="8389118" cy="300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/>
              <a:t>A forma </a:t>
            </a:r>
            <a:r>
              <a:rPr lang="en-US" sz="3200" dirty="0" err="1"/>
              <a:t>logikai</a:t>
            </a:r>
            <a:r>
              <a:rPr lang="en-US" sz="3200" dirty="0"/>
              <a:t> </a:t>
            </a:r>
            <a:r>
              <a:rPr lang="en-US" sz="3200" dirty="0" err="1"/>
              <a:t>szabályai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 err="1"/>
              <a:t>választásaidtól</a:t>
            </a:r>
            <a:r>
              <a:rPr lang="en-US" dirty="0"/>
              <a:t> </a:t>
            </a:r>
            <a:r>
              <a:rPr lang="en-US" dirty="0" err="1"/>
              <a:t>függően</a:t>
            </a:r>
            <a:r>
              <a:rPr lang="en-US" dirty="0"/>
              <a:t> </a:t>
            </a:r>
            <a:r>
              <a:rPr lang="en-US" dirty="0" err="1"/>
              <a:t>bizonyos</a:t>
            </a:r>
            <a:r>
              <a:rPr lang="en-US" dirty="0"/>
              <a:t> </a:t>
            </a:r>
            <a:r>
              <a:rPr lang="en-US" dirty="0" err="1"/>
              <a:t>választék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lesz</a:t>
            </a:r>
            <a:r>
              <a:rPr lang="en-US" dirty="0"/>
              <a:t> </a:t>
            </a:r>
            <a:r>
              <a:rPr lang="en-US" dirty="0" err="1"/>
              <a:t>elérhető</a:t>
            </a:r>
            <a:endParaRPr lang="en-US" dirty="0"/>
          </a:p>
          <a:p>
            <a:pPr lvl="1"/>
            <a:r>
              <a:rPr lang="en-US" dirty="0" err="1"/>
              <a:t>Néha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egész</a:t>
            </a:r>
            <a:r>
              <a:rPr lang="en-US" dirty="0"/>
              <a:t> </a:t>
            </a:r>
            <a:r>
              <a:rPr lang="en-US" dirty="0" err="1"/>
              <a:t>leugró</a:t>
            </a:r>
            <a:r>
              <a:rPr lang="en-US" dirty="0"/>
              <a:t> </a:t>
            </a:r>
            <a:r>
              <a:rPr lang="en-US" dirty="0" err="1"/>
              <a:t>lenézet</a:t>
            </a:r>
            <a:endParaRPr lang="en-US" dirty="0"/>
          </a:p>
          <a:p>
            <a:pPr lvl="1"/>
            <a:r>
              <a:rPr lang="en-US" dirty="0" err="1"/>
              <a:t>Néha</a:t>
            </a:r>
            <a:r>
              <a:rPr lang="en-US" dirty="0"/>
              <a:t> </a:t>
            </a:r>
            <a:r>
              <a:rPr lang="en-US" dirty="0" err="1"/>
              <a:t>csak</a:t>
            </a:r>
            <a:r>
              <a:rPr lang="en-US" dirty="0"/>
              <a:t> a </a:t>
            </a:r>
            <a:r>
              <a:rPr lang="en-US" dirty="0" err="1"/>
              <a:t>legördülő</a:t>
            </a:r>
            <a:r>
              <a:rPr lang="en-US" dirty="0"/>
              <a:t> </a:t>
            </a:r>
            <a:r>
              <a:rPr lang="en-US" dirty="0" err="1"/>
              <a:t>menüben</a:t>
            </a:r>
            <a:r>
              <a:rPr lang="en-US" dirty="0"/>
              <a:t> </a:t>
            </a:r>
            <a:r>
              <a:rPr lang="en-US" dirty="0" err="1"/>
              <a:t>lévő</a:t>
            </a:r>
            <a:r>
              <a:rPr lang="en-US" dirty="0"/>
              <a:t> </a:t>
            </a:r>
            <a:r>
              <a:rPr lang="en-US" dirty="0" err="1"/>
              <a:t>választások</a:t>
            </a:r>
            <a:endParaRPr lang="en-US" dirty="0"/>
          </a:p>
          <a:p>
            <a:pPr lvl="2"/>
            <a:r>
              <a:rPr lang="en-US" dirty="0" err="1"/>
              <a:t>Például</a:t>
            </a:r>
            <a:r>
              <a:rPr lang="en-US" dirty="0"/>
              <a:t>: Ha </a:t>
            </a:r>
            <a:r>
              <a:rPr lang="en-US" dirty="0" err="1"/>
              <a:t>olyan</a:t>
            </a:r>
            <a:r>
              <a:rPr lang="en-US" dirty="0"/>
              <a:t> </a:t>
            </a:r>
            <a:r>
              <a:rPr lang="en-US" dirty="0" err="1"/>
              <a:t>szerzői</a:t>
            </a:r>
            <a:r>
              <a:rPr lang="en-US" dirty="0"/>
              <a:t> </a:t>
            </a:r>
            <a:r>
              <a:rPr lang="en-US" dirty="0" err="1"/>
              <a:t>joggal</a:t>
            </a:r>
            <a:r>
              <a:rPr lang="en-US" dirty="0"/>
              <a:t> </a:t>
            </a:r>
            <a:r>
              <a:rPr lang="en-US" dirty="0" err="1"/>
              <a:t>védett</a:t>
            </a:r>
            <a:r>
              <a:rPr lang="en-US" dirty="0"/>
              <a:t> </a:t>
            </a:r>
            <a:r>
              <a:rPr lang="en-US" dirty="0" err="1"/>
              <a:t>verziót</a:t>
            </a:r>
            <a:r>
              <a:rPr lang="en-US" dirty="0"/>
              <a:t> </a:t>
            </a:r>
            <a:r>
              <a:rPr lang="en-US" dirty="0" err="1"/>
              <a:t>választasz</a:t>
            </a:r>
            <a:r>
              <a:rPr lang="en-US" dirty="0"/>
              <a:t>,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adhatunk</a:t>
            </a:r>
            <a:r>
              <a:rPr lang="en-US" dirty="0"/>
              <a:t> meg a </a:t>
            </a:r>
            <a:r>
              <a:rPr lang="en-US" dirty="0" err="1"/>
              <a:t>szentírást</a:t>
            </a:r>
            <a:r>
              <a:rPr lang="en-US" dirty="0"/>
              <a:t>, </a:t>
            </a:r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útmutatót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A Select Book </a:t>
            </a:r>
            <a:r>
              <a:rPr lang="en-US" dirty="0" err="1"/>
              <a:t>zárolva</a:t>
            </a:r>
            <a:r>
              <a:rPr lang="en-US" dirty="0"/>
              <a:t> </a:t>
            </a:r>
            <a:r>
              <a:rPr lang="en-US" dirty="0" err="1"/>
              <a:t>lesz</a:t>
            </a:r>
            <a:endParaRPr lang="en-US" dirty="0"/>
          </a:p>
          <a:p>
            <a:pPr lvl="3"/>
            <a:r>
              <a:rPr lang="en-US" dirty="0"/>
              <a:t>A </a:t>
            </a:r>
            <a:r>
              <a:rPr lang="en-US" dirty="0" err="1"/>
              <a:t>Szentírások</a:t>
            </a:r>
            <a:r>
              <a:rPr lang="en-US" dirty="0"/>
              <a:t> </a:t>
            </a:r>
            <a:r>
              <a:rPr lang="en-US" dirty="0" err="1"/>
              <a:t>zárolnak</a:t>
            </a:r>
            <a:r>
              <a:rPr lang="en-US" dirty="0"/>
              <a:t> </a:t>
            </a:r>
          </a:p>
          <a:p>
            <a:pPr lvl="4"/>
            <a:r>
              <a:rPr lang="en-US" dirty="0" err="1"/>
              <a:t>Nem</a:t>
            </a:r>
            <a:r>
              <a:rPr lang="en-US" dirty="0"/>
              <a:t>. </a:t>
            </a:r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útmutató</a:t>
            </a:r>
            <a:r>
              <a:rPr lang="en-US" dirty="0"/>
              <a:t> </a:t>
            </a:r>
            <a:r>
              <a:rPr lang="en-US" dirty="0" err="1"/>
              <a:t>adása</a:t>
            </a:r>
            <a:r>
              <a:rPr lang="en-US" dirty="0"/>
              <a:t> </a:t>
            </a:r>
            <a:r>
              <a:rPr lang="en-US" dirty="0" err="1"/>
              <a:t>alapértelmezett</a:t>
            </a:r>
            <a:r>
              <a:rPr lang="en-US" dirty="0"/>
              <a:t> </a:t>
            </a:r>
            <a:r>
              <a:rPr lang="en-US" dirty="0" err="1"/>
              <a:t>lesz</a:t>
            </a:r>
            <a:endParaRPr lang="en-US" dirty="0"/>
          </a:p>
          <a:p>
            <a:pPr lvl="3"/>
            <a:r>
              <a:rPr lang="en-US" dirty="0" err="1"/>
              <a:t>Mellékelés</a:t>
            </a:r>
            <a:r>
              <a:rPr lang="en-US" dirty="0"/>
              <a:t> </a:t>
            </a:r>
            <a:r>
              <a:rPr lang="en-US" dirty="0" err="1"/>
              <a:t>Keresztreferenciák</a:t>
            </a:r>
            <a:r>
              <a:rPr lang="en-US" dirty="0"/>
              <a:t> </a:t>
            </a:r>
            <a:r>
              <a:rPr lang="en-US" dirty="0" err="1"/>
              <a:t>zárolnak</a:t>
            </a:r>
            <a:endParaRPr lang="en-US" dirty="0"/>
          </a:p>
          <a:p>
            <a:pPr lvl="3"/>
            <a:r>
              <a:rPr lang="en-US" dirty="0"/>
              <a:t>A </a:t>
            </a:r>
            <a:r>
              <a:rPr lang="en-US" dirty="0" err="1"/>
              <a:t>kiválasztott</a:t>
            </a:r>
            <a:r>
              <a:rPr lang="en-US" dirty="0"/>
              <a:t> </a:t>
            </a:r>
            <a:r>
              <a:rPr lang="en-US" dirty="0" err="1"/>
              <a:t>bekezdés</a:t>
            </a:r>
            <a:r>
              <a:rPr lang="en-US" dirty="0"/>
              <a:t>/</a:t>
            </a:r>
            <a:r>
              <a:rPr lang="en-US" dirty="0" err="1"/>
              <a:t>versszak</a:t>
            </a:r>
            <a:r>
              <a:rPr lang="en-US" dirty="0"/>
              <a:t> </a:t>
            </a:r>
            <a:r>
              <a:rPr lang="en-US" dirty="0" err="1"/>
              <a:t>zárolva</a:t>
            </a:r>
            <a:r>
              <a:rPr lang="en-US" dirty="0"/>
              <a:t> </a:t>
            </a:r>
            <a:r>
              <a:rPr lang="en-US" dirty="0" err="1"/>
              <a:t>lesz</a:t>
            </a:r>
            <a:endParaRPr lang="en-US" dirty="0"/>
          </a:p>
          <a:p>
            <a:pPr lvl="3"/>
            <a:r>
              <a:rPr lang="en-US" dirty="0"/>
              <a:t>A Select eBook </a:t>
            </a:r>
            <a:r>
              <a:rPr lang="en-US" dirty="0" err="1"/>
              <a:t>formátum</a:t>
            </a:r>
            <a:r>
              <a:rPr lang="en-US" dirty="0"/>
              <a:t> </a:t>
            </a:r>
            <a:r>
              <a:rPr lang="en-US" dirty="0" err="1"/>
              <a:t>zárolva</a:t>
            </a:r>
            <a:r>
              <a:rPr lang="en-US" dirty="0"/>
              <a:t> </a:t>
            </a:r>
            <a:r>
              <a:rPr lang="en-US" dirty="0" err="1"/>
              <a:t>lesz</a:t>
            </a:r>
            <a:endParaRPr lang="en-US" dirty="0"/>
          </a:p>
          <a:p>
            <a:pPr lvl="4"/>
            <a:r>
              <a:rPr lang="en-US" dirty="0"/>
              <a:t>A PDF Chart </a:t>
            </a:r>
            <a:r>
              <a:rPr lang="en-US" dirty="0" err="1"/>
              <a:t>alapértelmezett</a:t>
            </a:r>
            <a:r>
              <a:rPr lang="en-US" dirty="0"/>
              <a:t> </a:t>
            </a:r>
            <a:r>
              <a:rPr lang="en-US" dirty="0" err="1"/>
              <a:t>lesz</a:t>
            </a:r>
            <a:endParaRPr lang="en-US" dirty="0"/>
          </a:p>
          <a:p>
            <a:pPr lvl="3"/>
            <a:r>
              <a:rPr lang="hu-HU" dirty="0"/>
              <a:t>Opcionális betűtípus azokhoz, ahol Jézus beszél, zárva lesz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/>
              <a:t>A forma </a:t>
            </a:r>
            <a:r>
              <a:rPr lang="en-US" sz="3200" dirty="0" err="1"/>
              <a:t>logikai</a:t>
            </a:r>
            <a:r>
              <a:rPr lang="en-US" sz="3200" dirty="0"/>
              <a:t> </a:t>
            </a:r>
            <a:r>
              <a:rPr lang="en-US" sz="3200" dirty="0" err="1"/>
              <a:t>szabályai</a:t>
            </a:r>
            <a:r>
              <a:rPr lang="en-US" sz="3200" dirty="0"/>
              <a:t> </a:t>
            </a:r>
            <a:r>
              <a:rPr lang="en-US" sz="3200" dirty="0" err="1"/>
              <a:t>folytatódnak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83577"/>
          </a:xfrm>
        </p:spPr>
        <p:txBody>
          <a:bodyPr>
            <a:normAutofit fontScale="92500"/>
          </a:bodyPr>
          <a:lstStyle/>
          <a:p>
            <a:r>
              <a:rPr lang="en-US" dirty="0"/>
              <a:t>Another example:  If you select a theme from the second group…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Duration </a:t>
            </a:r>
            <a:r>
              <a:rPr lang="en-US" dirty="0" err="1"/>
              <a:t>legördülő</a:t>
            </a:r>
            <a:r>
              <a:rPr lang="en-US" dirty="0"/>
              <a:t> </a:t>
            </a:r>
            <a:r>
              <a:rPr lang="en-US" dirty="0" err="1"/>
              <a:t>menüben</a:t>
            </a:r>
            <a:r>
              <a:rPr lang="en-US" dirty="0"/>
              <a:t> </a:t>
            </a:r>
            <a:r>
              <a:rPr lang="en-US" dirty="0" err="1"/>
              <a:t>lévő</a:t>
            </a:r>
            <a:r>
              <a:rPr lang="en-US" dirty="0"/>
              <a:t> </a:t>
            </a:r>
            <a:r>
              <a:rPr lang="en-US" dirty="0" err="1"/>
              <a:t>fejezetek</a:t>
            </a:r>
            <a:r>
              <a:rPr lang="en-US" dirty="0"/>
              <a:t> </a:t>
            </a:r>
            <a:r>
              <a:rPr lang="en-US" dirty="0" err="1"/>
              <a:t>hosszai</a:t>
            </a:r>
            <a:r>
              <a:rPr lang="en-US" dirty="0"/>
              <a:t> </a:t>
            </a:r>
            <a:r>
              <a:rPr lang="en-US" dirty="0" err="1"/>
              <a:t>szürkék</a:t>
            </a:r>
            <a:r>
              <a:rPr lang="en-US" dirty="0"/>
              <a:t> </a:t>
            </a:r>
            <a:r>
              <a:rPr lang="en-US" dirty="0" err="1"/>
              <a:t>lesznek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választhatatlanok</a:t>
            </a:r>
            <a:r>
              <a:rPr lang="en-US" dirty="0"/>
              <a:t> </a:t>
            </a:r>
            <a:r>
              <a:rPr lang="en-US" dirty="0" err="1"/>
              <a:t>lesznek</a:t>
            </a:r>
            <a:r>
              <a:rPr lang="en-US" dirty="0"/>
              <a:t>.</a:t>
            </a:r>
          </a:p>
          <a:p>
            <a:r>
              <a:rPr lang="en-US" dirty="0"/>
              <a:t>A </a:t>
            </a:r>
            <a:r>
              <a:rPr lang="en-US" dirty="0" err="1"/>
              <a:t>kommentárok</a:t>
            </a:r>
            <a:r>
              <a:rPr lang="en-US" dirty="0"/>
              <a:t> </a:t>
            </a:r>
            <a:r>
              <a:rPr lang="en-US" dirty="0" err="1"/>
              <a:t>zárolnak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29315C-F4B9-4F86-B659-EFB1AEC303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71" r="42370" b="6116"/>
          <a:stretch/>
        </p:blipFill>
        <p:spPr>
          <a:xfrm>
            <a:off x="2140085" y="1450823"/>
            <a:ext cx="4964505" cy="39206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EBBA6A7-E121-49B6-94D6-D63162ED4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37" y="1449692"/>
            <a:ext cx="2496730" cy="398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/>
              <a:t>A forma </a:t>
            </a:r>
            <a:r>
              <a:rPr lang="en-US" sz="3200" dirty="0" err="1"/>
              <a:t>logikai</a:t>
            </a:r>
            <a:r>
              <a:rPr lang="en-US" sz="3200" dirty="0"/>
              <a:t> </a:t>
            </a:r>
            <a:r>
              <a:rPr lang="en-US" sz="3200" dirty="0" err="1"/>
              <a:t>szabályai</a:t>
            </a:r>
            <a:r>
              <a:rPr lang="en-US" sz="3200" dirty="0"/>
              <a:t> </a:t>
            </a:r>
            <a:r>
              <a:rPr lang="en-US" sz="3200" dirty="0" err="1"/>
              <a:t>folytatódnak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 err="1"/>
              <a:t>Néha</a:t>
            </a:r>
            <a:r>
              <a:rPr lang="en-US" dirty="0"/>
              <a:t> </a:t>
            </a:r>
            <a:r>
              <a:rPr lang="en-US" dirty="0" err="1"/>
              <a:t>több</a:t>
            </a:r>
            <a:r>
              <a:rPr lang="en-US" dirty="0"/>
              <a:t> </a:t>
            </a:r>
            <a:r>
              <a:rPr lang="en-US" dirty="0" err="1"/>
              <a:t>választás</a:t>
            </a:r>
            <a:r>
              <a:rPr lang="en-US" dirty="0"/>
              <a:t> </a:t>
            </a:r>
            <a:r>
              <a:rPr lang="en-US" dirty="0" err="1"/>
              <a:t>dönti</a:t>
            </a:r>
            <a:r>
              <a:rPr lang="en-US" dirty="0"/>
              <a:t> el,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másik</a:t>
            </a:r>
            <a:r>
              <a:rPr lang="en-US" dirty="0"/>
              <a:t> </a:t>
            </a:r>
            <a:r>
              <a:rPr lang="en-US" dirty="0" err="1"/>
              <a:t>választás</a:t>
            </a:r>
            <a:r>
              <a:rPr lang="en-US" dirty="0"/>
              <a:t> </a:t>
            </a:r>
            <a:r>
              <a:rPr lang="en-US" dirty="0" err="1"/>
              <a:t>zárol</a:t>
            </a:r>
            <a:r>
              <a:rPr lang="en-US" dirty="0"/>
              <a:t>-e</a:t>
            </a:r>
          </a:p>
          <a:p>
            <a:pPr lvl="1"/>
            <a:r>
              <a:rPr lang="en-US" dirty="0" err="1"/>
              <a:t>Ahhoz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a </a:t>
            </a:r>
            <a:r>
              <a:rPr lang="en-US" dirty="0" err="1"/>
              <a:t>kommentár</a:t>
            </a:r>
            <a:r>
              <a:rPr lang="en-US" dirty="0"/>
              <a:t> </a:t>
            </a:r>
            <a:r>
              <a:rPr lang="en-US" dirty="0" err="1"/>
              <a:t>választható</a:t>
            </a:r>
            <a:r>
              <a:rPr lang="en-US" dirty="0"/>
              <a:t> </a:t>
            </a:r>
            <a:r>
              <a:rPr lang="en-US" dirty="0" err="1"/>
              <a:t>legyen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A </a:t>
            </a:r>
            <a:r>
              <a:rPr lang="en-US" dirty="0" err="1"/>
              <a:t>verzió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védhető</a:t>
            </a:r>
            <a:r>
              <a:rPr lang="en-US" dirty="0"/>
              <a:t> </a:t>
            </a:r>
            <a:r>
              <a:rPr lang="en-US" dirty="0" err="1"/>
              <a:t>szerzői</a:t>
            </a:r>
            <a:r>
              <a:rPr lang="en-US" dirty="0"/>
              <a:t> </a:t>
            </a:r>
            <a:r>
              <a:rPr lang="en-US" dirty="0" err="1"/>
              <a:t>joggal</a:t>
            </a:r>
            <a:endParaRPr lang="en-US" dirty="0"/>
          </a:p>
          <a:p>
            <a:pPr lvl="2"/>
            <a:r>
              <a:rPr lang="en-US" dirty="0"/>
              <a:t>A </a:t>
            </a:r>
            <a:r>
              <a:rPr lang="en-US" dirty="0" err="1"/>
              <a:t>téma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első</a:t>
            </a:r>
            <a:r>
              <a:rPr lang="en-US" dirty="0"/>
              <a:t> </a:t>
            </a:r>
            <a:r>
              <a:rPr lang="en-US" dirty="0" err="1"/>
              <a:t>témacsoportban</a:t>
            </a:r>
            <a:r>
              <a:rPr lang="en-US" dirty="0"/>
              <a:t> </a:t>
            </a:r>
            <a:r>
              <a:rPr lang="en-US" dirty="0" err="1"/>
              <a:t>kell</a:t>
            </a:r>
            <a:r>
              <a:rPr lang="en-US" dirty="0"/>
              <a:t> </a:t>
            </a:r>
            <a:r>
              <a:rPr lang="en-US" dirty="0" err="1"/>
              <a:t>lennie</a:t>
            </a:r>
            <a:endParaRPr lang="en-US" dirty="0"/>
          </a:p>
          <a:p>
            <a:pPr lvl="2"/>
            <a:r>
              <a:rPr lang="en-US" dirty="0"/>
              <a:t>A </a:t>
            </a:r>
            <a:r>
              <a:rPr lang="en-US" dirty="0" err="1"/>
              <a:t>időtartamnak</a:t>
            </a:r>
            <a:r>
              <a:rPr lang="en-US" dirty="0"/>
              <a:t> </a:t>
            </a:r>
            <a:r>
              <a:rPr lang="en-US" dirty="0" err="1"/>
              <a:t>fejezet</a:t>
            </a:r>
            <a:r>
              <a:rPr lang="en-US" dirty="0"/>
              <a:t> </a:t>
            </a:r>
            <a:r>
              <a:rPr lang="en-US" dirty="0" err="1"/>
              <a:t>időtartamának</a:t>
            </a:r>
            <a:r>
              <a:rPr lang="en-US" dirty="0"/>
              <a:t> </a:t>
            </a:r>
            <a:r>
              <a:rPr lang="en-US" dirty="0" err="1"/>
              <a:t>kell</a:t>
            </a:r>
            <a:r>
              <a:rPr lang="en-US" dirty="0"/>
              <a:t> </a:t>
            </a:r>
            <a:r>
              <a:rPr lang="en-US" dirty="0" err="1"/>
              <a:t>lennie</a:t>
            </a:r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 err="1"/>
              <a:t>Ahhoz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a </a:t>
            </a:r>
            <a:r>
              <a:rPr lang="en-US" dirty="0" err="1"/>
              <a:t>Bekezdés</a:t>
            </a:r>
            <a:r>
              <a:rPr lang="en-US" dirty="0"/>
              <a:t>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Vers</a:t>
            </a:r>
            <a:r>
              <a:rPr lang="en-US" dirty="0"/>
              <a:t> </a:t>
            </a:r>
            <a:r>
              <a:rPr lang="en-US" dirty="0" err="1"/>
              <a:t>Formátum</a:t>
            </a:r>
            <a:r>
              <a:rPr lang="en-US" dirty="0"/>
              <a:t> </a:t>
            </a:r>
            <a:r>
              <a:rPr lang="en-US" dirty="0" err="1"/>
              <a:t>kiválasztásakor</a:t>
            </a:r>
            <a:r>
              <a:rPr lang="en-US" dirty="0"/>
              <a:t> </a:t>
            </a:r>
            <a:r>
              <a:rPr lang="en-US" dirty="0" err="1"/>
              <a:t>elérhető</a:t>
            </a:r>
            <a:r>
              <a:rPr lang="en-US" dirty="0"/>
              <a:t> </a:t>
            </a:r>
            <a:r>
              <a:rPr lang="en-US" dirty="0" err="1"/>
              <a:t>legyen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A </a:t>
            </a:r>
            <a:r>
              <a:rPr lang="en-US" dirty="0" err="1"/>
              <a:t>verzió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védhető</a:t>
            </a:r>
            <a:r>
              <a:rPr lang="en-US" dirty="0"/>
              <a:t> </a:t>
            </a:r>
            <a:r>
              <a:rPr lang="en-US" dirty="0" err="1"/>
              <a:t>szerzői</a:t>
            </a:r>
            <a:r>
              <a:rPr lang="en-US" dirty="0"/>
              <a:t> </a:t>
            </a:r>
            <a:r>
              <a:rPr lang="en-US" dirty="0" err="1"/>
              <a:t>joggal</a:t>
            </a:r>
            <a:endParaRPr lang="en-US" dirty="0"/>
          </a:p>
          <a:p>
            <a:pPr lvl="2"/>
            <a:r>
              <a:rPr lang="en-US" dirty="0"/>
              <a:t>A </a:t>
            </a:r>
            <a:r>
              <a:rPr lang="en-US" dirty="0" err="1"/>
              <a:t>Szentírások</a:t>
            </a:r>
            <a:r>
              <a:rPr lang="en-US" dirty="0"/>
              <a:t> be </a:t>
            </a:r>
            <a:r>
              <a:rPr lang="en-US" dirty="0" err="1"/>
              <a:t>kell</a:t>
            </a:r>
            <a:r>
              <a:rPr lang="en-US" dirty="0"/>
              <a:t> </a:t>
            </a:r>
            <a:r>
              <a:rPr lang="en-US" dirty="0" err="1"/>
              <a:t>kerülni</a:t>
            </a:r>
            <a:r>
              <a:rPr lang="en-US" dirty="0"/>
              <a:t> </a:t>
            </a:r>
            <a:r>
              <a:rPr lang="en-US" dirty="0" err="1"/>
              <a:t>Igen</a:t>
            </a:r>
            <a:endParaRPr lang="en-US" dirty="0"/>
          </a:p>
          <a:p>
            <a:pPr lvl="2"/>
            <a:r>
              <a:rPr lang="en-US" dirty="0" err="1"/>
              <a:t>Hivatkozások</a:t>
            </a:r>
            <a:r>
              <a:rPr lang="en-US" dirty="0"/>
              <a:t> </a:t>
            </a:r>
            <a:r>
              <a:rPr lang="en-US" dirty="0" err="1"/>
              <a:t>bekerülése</a:t>
            </a:r>
            <a:r>
              <a:rPr lang="en-US" dirty="0"/>
              <a:t> A </a:t>
            </a:r>
            <a:r>
              <a:rPr lang="en-US" dirty="0" err="1"/>
              <a:t>keresztreferenciákat</a:t>
            </a:r>
            <a:r>
              <a:rPr lang="en-US" dirty="0"/>
              <a:t> meg </a:t>
            </a:r>
            <a:r>
              <a:rPr lang="en-US" dirty="0" err="1"/>
              <a:t>kell</a:t>
            </a:r>
            <a:r>
              <a:rPr lang="en-US" dirty="0"/>
              <a:t> </a:t>
            </a:r>
            <a:r>
              <a:rPr lang="en-US" dirty="0" err="1"/>
              <a:t>kerülni</a:t>
            </a:r>
            <a:r>
              <a:rPr lang="en-US" dirty="0"/>
              <a:t>,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Nincs</a:t>
            </a:r>
            <a:r>
              <a:rPr lang="en-US" dirty="0"/>
              <a:t> </a:t>
            </a:r>
            <a:r>
              <a:rPr lang="en-US" dirty="0" err="1"/>
              <a:t>Kereszthivatkozás</a:t>
            </a:r>
            <a:r>
              <a:rPr lang="en-US" dirty="0"/>
              <a:t> </a:t>
            </a:r>
            <a:r>
              <a:rPr lang="en-US" dirty="0" err="1"/>
              <a:t>Kiválasztása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1467</TotalTime>
  <Words>2707</Words>
  <Application>Microsoft Office PowerPoint</Application>
  <PresentationFormat>Widescreen</PresentationFormat>
  <Paragraphs>264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worldbibleplans.com/languages/hungarian/index.html</vt:lpstr>
      <vt:lpstr>PowerPoint Presentation</vt:lpstr>
      <vt:lpstr>Üdvözlünk a World Bible Plans oldalon</vt:lpstr>
      <vt:lpstr>Navigálj az e-könyvkérés oldalra</vt:lpstr>
      <vt:lpstr>Ez a Kérelmező Űrlap – a következő diákban részletezzük</vt:lpstr>
      <vt:lpstr>A forma mechanikája</vt:lpstr>
      <vt:lpstr>A forma logikai szabályai</vt:lpstr>
      <vt:lpstr>A forma logikai szabályai folytatódnak</vt:lpstr>
      <vt:lpstr>A forma logikai szabályai folytatódnak</vt:lpstr>
      <vt:lpstr>Mondd el, ki vagy</vt:lpstr>
      <vt:lpstr>Válassza ki lakóhelyét a legördülő listából</vt:lpstr>
      <vt:lpstr>Adja meg az e-mail címét</vt:lpstr>
      <vt:lpstr>Válaszd ki a nyelved</vt:lpstr>
      <vt:lpstr>A nyelvi választásoddal kapcsolatos verziólista automatikusan feltöltődik</vt:lpstr>
      <vt:lpstr>Ez egy példa arra, amit láthatsz</vt:lpstr>
      <vt:lpstr>Keresés a listán belül</vt:lpstr>
      <vt:lpstr>Szerzői joggal védett változatok  Az űrlapon néhány mező zárva lesz, ha szerzői joggal védett bibliai változatot választasz. Törvény szerint csak a szerzői joggal védett verziókhoz adhatunk útmutatót. A szerzői jogi szimbólumot © a verzió leírásának végén láthatod.</vt:lpstr>
      <vt:lpstr>Kattints a választott oldal elején lévő radiális gombra</vt:lpstr>
      <vt:lpstr>A legördülési lista bezárul, és az űrlap megmutatja a választott verziót</vt:lpstr>
      <vt:lpstr>Témák </vt:lpstr>
      <vt:lpstr>Folytatott témák </vt:lpstr>
      <vt:lpstr>Folytatott témák </vt:lpstr>
      <vt:lpstr>Folytatott témák </vt:lpstr>
      <vt:lpstr>Folytatott témák </vt:lpstr>
      <vt:lpstr>Ha az 1 Könyves Mélymerülés témát választottad, válassz egy könyvet. Ellenkező esetben ez az opció zárolva lesz</vt:lpstr>
      <vt:lpstr>Szentírások bevonása</vt:lpstr>
      <vt:lpstr>Opcionálisan választható kereszthivatkozások beépítésére</vt:lpstr>
      <vt:lpstr>Mellékelj kereszthivatkozást – rövidítési példák</vt:lpstr>
      <vt:lpstr>Mellékes hivatkozás – teljes szöveges példák</vt:lpstr>
      <vt:lpstr>Az olvasási idő</vt:lpstr>
      <vt:lpstr>Válaszd ki az olvasási frekvenciát</vt:lpstr>
      <vt:lpstr>Napi kiválasztott olvasmányok</vt:lpstr>
      <vt:lpstr>Válaszd ki bekezdést vagy versformátumot</vt:lpstr>
      <vt:lpstr>Mellékelj kommentárt – Válassz fejezetről fejezetre szóló kommentárt, amiket beillesztsz a tervedbe.</vt:lpstr>
      <vt:lpstr>Válaszd nap, dátum vagy mindkettő szerint</vt:lpstr>
      <vt:lpstr>Kattintson a naptárra, hogy kiválassz egy olvasási kezdési dátumot. Ha a Custom Duration opciót választottad, válassz egy olvasási befejezési dátumot</vt:lpstr>
      <vt:lpstr>Válaszd ki az e-könyv formátumot</vt:lpstr>
      <vt:lpstr>Opcionális betűtípus azokhoz a versekhez, ahol Jézus beszél</vt:lpstr>
      <vt:lpstr>Opcionális: Válaszd Nemet, ha a jövőben nem szeretnél e-maileket kapni a WBP-től</vt:lpstr>
      <vt:lpstr>Opcionális: Írj meg itt bármilyen további kérést</vt:lpstr>
      <vt:lpstr>Kérlek, írd meg, hogyan hallottál rólunk, és ha ez az első alkalom, hogy olvasod a Bibliát</vt:lpstr>
      <vt:lpstr>Kattints a Küldés gombra</vt:lpstr>
      <vt:lpstr>Megerősítő oldal</vt:lpstr>
      <vt:lpstr>A megerősítési oldal folytatódik</vt:lpstr>
      <vt:lpstr>A sikeres beküldési oldal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216</cp:revision>
  <dcterms:created xsi:type="dcterms:W3CDTF">2024-04-27T16:46:20Z</dcterms:created>
  <dcterms:modified xsi:type="dcterms:W3CDTF">2026-08-31T15:43:03Z</dcterms:modified>
</cp:coreProperties>
</file>