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4491" y="2514600"/>
            <a:ext cx="9130122" cy="1275735"/>
          </a:xfrm>
        </p:spPr>
        <p:txBody>
          <a:bodyPr>
            <a:normAutofit/>
          </a:bodyPr>
          <a:lstStyle/>
          <a:p>
            <a:r>
              <a:rPr lang="en-US" sz="2800" dirty="0"/>
              <a:t>worldbibleplans.com/languages/</a:t>
            </a:r>
            <a:r>
              <a:rPr lang="en-US" sz="2800" dirty="0" err="1"/>
              <a:t>czech</a:t>
            </a:r>
            <a:r>
              <a:rPr lang="en-US" sz="28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Krok</a:t>
            </a:r>
            <a:r>
              <a:rPr lang="en-US" sz="2400" dirty="0"/>
              <a:t> za </a:t>
            </a:r>
            <a:r>
              <a:rPr lang="en-US" sz="2400" dirty="0" err="1"/>
              <a:t>Krokem</a:t>
            </a:r>
            <a:r>
              <a:rPr lang="en-US" sz="2400" dirty="0"/>
              <a:t> </a:t>
            </a:r>
            <a:r>
              <a:rPr lang="en-US" sz="2400" dirty="0" err="1"/>
              <a:t>Návod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Řekni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, </a:t>
            </a:r>
            <a:r>
              <a:rPr lang="en-US" sz="3200" dirty="0" err="1"/>
              <a:t>kdo</a:t>
            </a:r>
            <a:r>
              <a:rPr lang="en-US" sz="3200" dirty="0"/>
              <a:t> </a:t>
            </a:r>
            <a:r>
              <a:rPr lang="en-US" sz="3200" dirty="0" err="1"/>
              <a:t>jsi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Tyto </a:t>
            </a:r>
            <a:r>
              <a:rPr lang="en-US" dirty="0" err="1"/>
              <a:t>obory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povinné</a:t>
            </a:r>
            <a:endParaRPr lang="en-US" dirty="0"/>
          </a:p>
          <a:p>
            <a:pPr lvl="1"/>
            <a:r>
              <a:rPr lang="en-US" dirty="0" err="1"/>
              <a:t>Jakékoli</a:t>
            </a:r>
            <a:r>
              <a:rPr lang="en-US" dirty="0"/>
              <a:t> </a:t>
            </a:r>
            <a:r>
              <a:rPr lang="en-US" dirty="0" err="1"/>
              <a:t>povinné</a:t>
            </a:r>
            <a:r>
              <a:rPr lang="en-US" dirty="0"/>
              <a:t> pole,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vyplněno</a:t>
            </a:r>
            <a:r>
              <a:rPr lang="en-US" dirty="0"/>
              <a:t> / </a:t>
            </a:r>
            <a:r>
              <a:rPr lang="en-US" dirty="0" err="1"/>
              <a:t>vybráno</a:t>
            </a:r>
            <a:r>
              <a:rPr lang="en-US" dirty="0"/>
              <a:t>, </a:t>
            </a:r>
            <a:r>
              <a:rPr lang="en-US" dirty="0" err="1"/>
              <a:t>způsobí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odeslání</a:t>
            </a:r>
            <a:r>
              <a:rPr lang="en-US" dirty="0"/>
              <a:t> </a:t>
            </a:r>
            <a:r>
              <a:rPr lang="en-US" dirty="0" err="1"/>
              <a:t>chybu</a:t>
            </a:r>
            <a:r>
              <a:rPr lang="en-US" dirty="0"/>
              <a:t> a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muset</a:t>
            </a:r>
            <a:r>
              <a:rPr lang="en-US" dirty="0"/>
              <a:t> pole </a:t>
            </a:r>
            <a:r>
              <a:rPr lang="en-US" dirty="0" err="1"/>
              <a:t>vyplnit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075A2D-1756-4053-BD05-EC6BE51F74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6" t="34042" r="17979" b="56485"/>
          <a:stretch/>
        </p:blipFill>
        <p:spPr>
          <a:xfrm>
            <a:off x="1507787" y="1633281"/>
            <a:ext cx="9761781" cy="7587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D917BE-6D63-4F2C-9656-5F50621AE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340" r="17979" b="32113"/>
          <a:stretch/>
        </p:blipFill>
        <p:spPr>
          <a:xfrm>
            <a:off x="3294434" y="4412942"/>
            <a:ext cx="6648838" cy="162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pl-PL" sz="2700" i="1" dirty="0"/>
              <a:t>Vyberte si zemi pobytu z rozbalovacího seznamu</a:t>
            </a:r>
            <a:endParaRPr lang="en-US" sz="3200" i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pl-PL" dirty="0"/>
              <a:t>Klikněte na zemi svého pobytu</a:t>
            </a:r>
            <a:endParaRPr lang="en-US" dirty="0"/>
          </a:p>
          <a:p>
            <a:pPr lvl="2"/>
            <a:r>
              <a:rPr lang="en-US" dirty="0" err="1"/>
              <a:t>Česko</a:t>
            </a:r>
            <a:r>
              <a:rPr lang="en-US" dirty="0"/>
              <a:t> v </a:t>
            </a:r>
            <a:r>
              <a:rPr lang="en-US" dirty="0" err="1"/>
              <a:t>tomto</a:t>
            </a:r>
            <a:r>
              <a:rPr lang="en-US" dirty="0"/>
              <a:t> </a:t>
            </a:r>
            <a:r>
              <a:rPr lang="en-US" dirty="0" err="1"/>
              <a:t>příkladu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Klikněte</a:t>
            </a:r>
            <a:r>
              <a:rPr lang="en-US" dirty="0"/>
              <a:t> na </a:t>
            </a:r>
            <a:r>
              <a:rPr lang="en-US" dirty="0" err="1"/>
              <a:t>rozbalovací</a:t>
            </a:r>
            <a:r>
              <a:rPr lang="en-US" dirty="0"/>
              <a:t> menu a </a:t>
            </a:r>
            <a:r>
              <a:rPr lang="en-US" dirty="0" err="1"/>
              <a:t>zobrazte</a:t>
            </a:r>
            <a:r>
              <a:rPr lang="en-US" dirty="0"/>
              <a:t> </a:t>
            </a:r>
            <a:r>
              <a:rPr lang="en-US" dirty="0" err="1"/>
              <a:t>seznam</a:t>
            </a:r>
            <a:r>
              <a:rPr lang="en-US" dirty="0"/>
              <a:t> </a:t>
            </a:r>
            <a:r>
              <a:rPr lang="en-US" dirty="0" err="1"/>
              <a:t>země</a:t>
            </a:r>
            <a:r>
              <a:rPr lang="en-US" dirty="0"/>
              <a:t> </a:t>
            </a:r>
            <a:r>
              <a:rPr lang="en-US" dirty="0" err="1"/>
              <a:t>pobytu</a:t>
            </a:r>
            <a:endParaRPr lang="en-US" dirty="0"/>
          </a:p>
          <a:p>
            <a:pPr lvl="1"/>
            <a:r>
              <a:rPr lang="en-US" dirty="0" err="1"/>
              <a:t>Přesuňte</a:t>
            </a:r>
            <a:r>
              <a:rPr lang="en-US" dirty="0"/>
              <a:t> se k zemi </a:t>
            </a:r>
            <a:r>
              <a:rPr lang="en-US" dirty="0" err="1"/>
              <a:t>vašeho</a:t>
            </a:r>
            <a:r>
              <a:rPr lang="en-US" dirty="0"/>
              <a:t> </a:t>
            </a:r>
            <a:r>
              <a:rPr lang="en-US" dirty="0" err="1"/>
              <a:t>výběru</a:t>
            </a:r>
            <a:r>
              <a:rPr lang="en-US" dirty="0"/>
              <a:t> </a:t>
            </a:r>
            <a:r>
              <a:rPr lang="en-US" dirty="0" err="1"/>
              <a:t>pobytu</a:t>
            </a:r>
            <a:r>
              <a:rPr lang="en-US" dirty="0"/>
              <a:t> </a:t>
            </a:r>
            <a:r>
              <a:rPr lang="en-US" dirty="0" err="1"/>
              <a:t>nebo</a:t>
            </a:r>
            <a:endParaRPr lang="en-US" dirty="0"/>
          </a:p>
          <a:p>
            <a:pPr lvl="1"/>
            <a:r>
              <a:rPr lang="en-US" dirty="0" err="1"/>
              <a:t>Začněte</a:t>
            </a:r>
            <a:r>
              <a:rPr lang="en-US" dirty="0"/>
              <a:t> </a:t>
            </a:r>
            <a:r>
              <a:rPr lang="en-US" dirty="0" err="1"/>
              <a:t>psát</a:t>
            </a:r>
            <a:r>
              <a:rPr lang="en-US" dirty="0"/>
              <a:t>, </a:t>
            </a:r>
            <a:r>
              <a:rPr lang="en-US" dirty="0" err="1"/>
              <a:t>abyste</a:t>
            </a:r>
            <a:r>
              <a:rPr lang="en-US" dirty="0"/>
              <a:t> se </a:t>
            </a:r>
            <a:r>
              <a:rPr lang="en-US" dirty="0" err="1"/>
              <a:t>rychleji</a:t>
            </a:r>
            <a:r>
              <a:rPr lang="en-US" dirty="0"/>
              <a:t> </a:t>
            </a:r>
            <a:r>
              <a:rPr lang="en-US" dirty="0" err="1"/>
              <a:t>dostali</a:t>
            </a:r>
            <a:r>
              <a:rPr lang="en-US" dirty="0"/>
              <a:t> k zemi </a:t>
            </a:r>
            <a:r>
              <a:rPr lang="en-US" dirty="0" err="1"/>
              <a:t>svého</a:t>
            </a:r>
            <a:r>
              <a:rPr lang="en-US" dirty="0"/>
              <a:t> </a:t>
            </a:r>
            <a:r>
              <a:rPr lang="en-US" dirty="0" err="1"/>
              <a:t>bydliště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3891D3-59CF-4F07-903E-F72B6E2A2C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24691" r="51569" b="25581"/>
          <a:stretch/>
        </p:blipFill>
        <p:spPr>
          <a:xfrm>
            <a:off x="2397137" y="2214094"/>
            <a:ext cx="4139850" cy="358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 dirty="0" err="1"/>
              <a:t>Zadejte</a:t>
            </a:r>
            <a:r>
              <a:rPr lang="en-US" sz="3200" dirty="0"/>
              <a:t> </a:t>
            </a:r>
            <a:r>
              <a:rPr lang="en-US" sz="3200" dirty="0" err="1"/>
              <a:t>svou</a:t>
            </a:r>
            <a:r>
              <a:rPr lang="en-US" sz="3200" dirty="0"/>
              <a:t> e-</a:t>
            </a:r>
            <a:r>
              <a:rPr lang="en-US" sz="3200" dirty="0" err="1"/>
              <a:t>mailovou</a:t>
            </a:r>
            <a:r>
              <a:rPr lang="en-US" sz="3200" dirty="0"/>
              <a:t> </a:t>
            </a:r>
            <a:r>
              <a:rPr lang="en-US" sz="3200" dirty="0" err="1"/>
              <a:t>adresu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en-US" dirty="0" err="1"/>
              <a:t>Potřebujeme</a:t>
            </a:r>
            <a:r>
              <a:rPr lang="en-US" dirty="0"/>
              <a:t> </a:t>
            </a:r>
            <a:r>
              <a:rPr lang="en-US" dirty="0" err="1"/>
              <a:t>vaši</a:t>
            </a:r>
            <a:r>
              <a:rPr lang="en-US" dirty="0"/>
              <a:t> e-</a:t>
            </a:r>
            <a:r>
              <a:rPr lang="en-US" dirty="0" err="1"/>
              <a:t>mailovou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, </a:t>
            </a:r>
            <a:r>
              <a:rPr lang="en-US" dirty="0" err="1"/>
              <a:t>abychom</a:t>
            </a:r>
            <a:r>
              <a:rPr lang="en-US" dirty="0"/>
              <a:t>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mohli</a:t>
            </a:r>
            <a:r>
              <a:rPr lang="en-US" dirty="0"/>
              <a:t> </a:t>
            </a:r>
            <a:r>
              <a:rPr lang="en-US" dirty="0" err="1"/>
              <a:t>poslat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</a:t>
            </a:r>
            <a:r>
              <a:rPr lang="en-US" dirty="0" err="1"/>
              <a:t>čtení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odkaz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stažení</a:t>
            </a:r>
            <a:r>
              <a:rPr lang="en-US" dirty="0"/>
              <a:t> </a:t>
            </a:r>
            <a:r>
              <a:rPr lang="en-US" dirty="0" err="1"/>
              <a:t>vašeho</a:t>
            </a:r>
            <a:r>
              <a:rPr lang="en-US" dirty="0"/>
              <a:t> na </a:t>
            </a:r>
            <a:r>
              <a:rPr lang="en-US" dirty="0" err="1"/>
              <a:t>míru</a:t>
            </a:r>
            <a:r>
              <a:rPr lang="en-US" dirty="0"/>
              <a:t> </a:t>
            </a:r>
            <a:r>
              <a:rPr lang="en-US" dirty="0" err="1"/>
              <a:t>vytvořeného</a:t>
            </a:r>
            <a:r>
              <a:rPr lang="en-US" dirty="0"/>
              <a:t> </a:t>
            </a:r>
            <a:r>
              <a:rPr lang="en-US" dirty="0" err="1"/>
              <a:t>plánu</a:t>
            </a:r>
            <a:r>
              <a:rPr lang="en-US" dirty="0"/>
              <a:t> </a:t>
            </a:r>
            <a:r>
              <a:rPr lang="en-US" dirty="0" err="1"/>
              <a:t>čtení</a:t>
            </a:r>
            <a:r>
              <a:rPr lang="en-US" dirty="0"/>
              <a:t> Bible.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neprosíte</a:t>
            </a:r>
            <a:r>
              <a:rPr lang="en-US" dirty="0"/>
              <a:t>, </a:t>
            </a:r>
            <a:r>
              <a:rPr lang="en-US" dirty="0" err="1"/>
              <a:t>abychom</a:t>
            </a:r>
            <a:r>
              <a:rPr lang="en-US" dirty="0"/>
              <a:t> to </a:t>
            </a:r>
            <a:r>
              <a:rPr lang="en-US" dirty="0" err="1"/>
              <a:t>nedělali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podání</a:t>
            </a:r>
            <a:r>
              <a:rPr lang="en-US" dirty="0"/>
              <a:t> </a:t>
            </a:r>
            <a:r>
              <a:rPr lang="en-US" dirty="0" err="1"/>
              <a:t>žádosti</a:t>
            </a:r>
            <a:r>
              <a:rPr lang="en-US" dirty="0"/>
              <a:t>, WBP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občas</a:t>
            </a:r>
            <a:r>
              <a:rPr lang="en-US" dirty="0"/>
              <a:t> </a:t>
            </a:r>
            <a:r>
              <a:rPr lang="en-US" dirty="0" err="1"/>
              <a:t>pošle</a:t>
            </a:r>
            <a:r>
              <a:rPr lang="en-US" dirty="0"/>
              <a:t> e-</a:t>
            </a:r>
            <a:r>
              <a:rPr lang="en-US" dirty="0" err="1"/>
              <a:t>maily</a:t>
            </a:r>
            <a:r>
              <a:rPr lang="en-US" dirty="0"/>
              <a:t> s </a:t>
            </a:r>
            <a:r>
              <a:rPr lang="en-US" dirty="0" err="1"/>
              <a:t>aktualizacemi</a:t>
            </a:r>
            <a:r>
              <a:rPr lang="en-US" dirty="0"/>
              <a:t>, </a:t>
            </a:r>
            <a:r>
              <a:rPr lang="en-US" dirty="0" err="1"/>
              <a:t>novými</a:t>
            </a:r>
            <a:r>
              <a:rPr lang="en-US" dirty="0"/>
              <a:t> </a:t>
            </a:r>
            <a:r>
              <a:rPr lang="en-US" dirty="0" err="1"/>
              <a:t>překlady</a:t>
            </a:r>
            <a:r>
              <a:rPr lang="en-US" dirty="0"/>
              <a:t> a </a:t>
            </a:r>
            <a:r>
              <a:rPr lang="en-US" dirty="0" err="1"/>
              <a:t>novými</a:t>
            </a:r>
            <a:r>
              <a:rPr lang="en-US" dirty="0"/>
              <a:t> </a:t>
            </a:r>
            <a:r>
              <a:rPr lang="en-US" dirty="0" err="1"/>
              <a:t>plány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Nikdy</a:t>
            </a:r>
            <a:r>
              <a:rPr lang="en-US" dirty="0"/>
              <a:t> </a:t>
            </a:r>
            <a:r>
              <a:rPr lang="en-US" dirty="0" err="1"/>
              <a:t>nesdílíme</a:t>
            </a:r>
            <a:r>
              <a:rPr lang="en-US" dirty="0"/>
              <a:t> </a:t>
            </a:r>
            <a:r>
              <a:rPr lang="en-US" dirty="0" err="1"/>
              <a:t>vaši</a:t>
            </a:r>
            <a:r>
              <a:rPr lang="en-US" dirty="0"/>
              <a:t> e-</a:t>
            </a:r>
            <a:r>
              <a:rPr lang="en-US" dirty="0" err="1"/>
              <a:t>mailovou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 s </a:t>
            </a:r>
            <a:r>
              <a:rPr lang="en-US" dirty="0" err="1"/>
              <a:t>nikým</a:t>
            </a:r>
            <a:r>
              <a:rPr lang="en-US" dirty="0"/>
              <a:t> z </a:t>
            </a:r>
            <a:r>
              <a:rPr lang="en-US" dirty="0" err="1"/>
              <a:t>žádného</a:t>
            </a:r>
            <a:r>
              <a:rPr lang="en-US" dirty="0"/>
              <a:t> </a:t>
            </a:r>
            <a:r>
              <a:rPr lang="en-US" dirty="0" err="1"/>
              <a:t>důvodu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B901A-7930-4D3F-889F-984386FA5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229" t="43543" r="17819" b="46476"/>
          <a:stretch/>
        </p:blipFill>
        <p:spPr>
          <a:xfrm>
            <a:off x="2589212" y="2774951"/>
            <a:ext cx="9146312" cy="148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55992B-CFAB-4B58-BFB4-43ABE2607A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4" t="34191" r="57553" b="15933"/>
          <a:stretch/>
        </p:blipFill>
        <p:spPr>
          <a:xfrm>
            <a:off x="2480505" y="2226407"/>
            <a:ext cx="2937658" cy="31434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jazyk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5880" y="5539153"/>
            <a:ext cx="10220563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Klikněte</a:t>
            </a:r>
            <a:r>
              <a:rPr lang="en-US" dirty="0"/>
              <a:t> na </a:t>
            </a:r>
            <a:r>
              <a:rPr lang="en-US" dirty="0" err="1"/>
              <a:t>svůj</a:t>
            </a:r>
            <a:r>
              <a:rPr lang="en-US" dirty="0"/>
              <a:t> </a:t>
            </a:r>
            <a:r>
              <a:rPr lang="en-US" dirty="0" err="1"/>
              <a:t>jazykový</a:t>
            </a:r>
            <a:r>
              <a:rPr lang="en-US" dirty="0"/>
              <a:t> </a:t>
            </a:r>
            <a:r>
              <a:rPr lang="en-US" dirty="0" err="1"/>
              <a:t>výběr</a:t>
            </a:r>
            <a:endParaRPr lang="en-US" dirty="0"/>
          </a:p>
          <a:p>
            <a:pPr lvl="2"/>
            <a:r>
              <a:rPr lang="en-US" dirty="0" err="1"/>
              <a:t>Čeština</a:t>
            </a:r>
            <a:r>
              <a:rPr lang="en-US" dirty="0"/>
              <a:t> v </a:t>
            </a:r>
            <a:r>
              <a:rPr lang="en-US" dirty="0" err="1"/>
              <a:t>tomto</a:t>
            </a:r>
            <a:r>
              <a:rPr lang="en-US" dirty="0"/>
              <a:t> </a:t>
            </a:r>
            <a:r>
              <a:rPr lang="en-US" dirty="0" err="1"/>
              <a:t>příkladu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Jazyk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vyberete</a:t>
            </a:r>
            <a:r>
              <a:rPr lang="en-US" dirty="0"/>
              <a:t>, </a:t>
            </a:r>
            <a:r>
              <a:rPr lang="en-US" dirty="0" err="1"/>
              <a:t>určí</a:t>
            </a:r>
            <a:r>
              <a:rPr lang="en-US" dirty="0"/>
              <a:t> </a:t>
            </a:r>
            <a:r>
              <a:rPr lang="en-US" dirty="0" err="1"/>
              <a:t>seznam</a:t>
            </a:r>
            <a:r>
              <a:rPr lang="en-US" dirty="0"/>
              <a:t> </a:t>
            </a:r>
            <a:r>
              <a:rPr lang="en-US" dirty="0" err="1"/>
              <a:t>verzí</a:t>
            </a:r>
            <a:r>
              <a:rPr lang="en-US" dirty="0"/>
              <a:t> Bible,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kterých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vybrat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324814" y="3656632"/>
            <a:ext cx="1206325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Klikněte na rozbalovací nabídku a podívejte se na seznam jazyků</a:t>
            </a:r>
            <a:endParaRPr lang="en-US" dirty="0"/>
          </a:p>
          <a:p>
            <a:pPr lvl="1"/>
            <a:r>
              <a:rPr lang="en-US" dirty="0" err="1"/>
              <a:t>Přesuňte</a:t>
            </a:r>
            <a:r>
              <a:rPr lang="en-US" dirty="0"/>
              <a:t> se k </a:t>
            </a:r>
            <a:r>
              <a:rPr lang="en-US" dirty="0" err="1"/>
              <a:t>jazyku</a:t>
            </a:r>
            <a:r>
              <a:rPr lang="en-US" dirty="0"/>
              <a:t> </a:t>
            </a:r>
            <a:r>
              <a:rPr lang="en-US" dirty="0" err="1"/>
              <a:t>nebo</a:t>
            </a:r>
            <a:endParaRPr lang="en-US" dirty="0"/>
          </a:p>
          <a:p>
            <a:pPr lvl="1"/>
            <a:r>
              <a:rPr lang="en-US" dirty="0" err="1"/>
              <a:t>Začněte</a:t>
            </a:r>
            <a:r>
              <a:rPr lang="en-US" dirty="0"/>
              <a:t> </a:t>
            </a:r>
            <a:r>
              <a:rPr lang="en-US" dirty="0" err="1"/>
              <a:t>psát</a:t>
            </a:r>
            <a:r>
              <a:rPr lang="en-US" dirty="0"/>
              <a:t>, </a:t>
            </a:r>
            <a:r>
              <a:rPr lang="en-US" dirty="0" err="1"/>
              <a:t>abyste</a:t>
            </a:r>
            <a:r>
              <a:rPr lang="en-US" dirty="0"/>
              <a:t> se </a:t>
            </a:r>
            <a:r>
              <a:rPr lang="en-US" dirty="0" err="1"/>
              <a:t>rychleji</a:t>
            </a:r>
            <a:r>
              <a:rPr lang="en-US" dirty="0"/>
              <a:t> </a:t>
            </a:r>
            <a:r>
              <a:rPr lang="en-US" dirty="0" err="1"/>
              <a:t>dostali</a:t>
            </a:r>
            <a:r>
              <a:rPr lang="en-US" dirty="0"/>
              <a:t> k </a:t>
            </a:r>
            <a:r>
              <a:rPr lang="en-US" dirty="0" err="1"/>
              <a:t>výběru</a:t>
            </a:r>
            <a:r>
              <a:rPr lang="en-US" dirty="0"/>
              <a:t> </a:t>
            </a:r>
            <a:r>
              <a:rPr lang="en-US" dirty="0" err="1"/>
              <a:t>jazyka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Seznam</a:t>
            </a:r>
            <a:r>
              <a:rPr lang="en-US" dirty="0"/>
              <a:t> </a:t>
            </a:r>
            <a:r>
              <a:rPr lang="en-US" dirty="0" err="1"/>
              <a:t>verzí</a:t>
            </a:r>
            <a:r>
              <a:rPr lang="en-US" dirty="0"/>
              <a:t> </a:t>
            </a:r>
            <a:r>
              <a:rPr lang="en-US" dirty="0" err="1"/>
              <a:t>přiřazených</a:t>
            </a:r>
            <a:r>
              <a:rPr lang="en-US" dirty="0"/>
              <a:t> k </a:t>
            </a:r>
            <a:r>
              <a:rPr lang="en-US" dirty="0" err="1"/>
              <a:t>vašemu</a:t>
            </a:r>
            <a:r>
              <a:rPr lang="en-US" dirty="0"/>
              <a:t> </a:t>
            </a:r>
            <a:r>
              <a:rPr lang="en-US" dirty="0" err="1"/>
              <a:t>jazykovému</a:t>
            </a:r>
            <a:r>
              <a:rPr lang="en-US" dirty="0"/>
              <a:t> </a:t>
            </a:r>
            <a:r>
              <a:rPr lang="en-US" dirty="0" err="1"/>
              <a:t>výběru</a:t>
            </a:r>
            <a:r>
              <a:rPr lang="en-US" dirty="0"/>
              <a:t> se </a:t>
            </a:r>
            <a:r>
              <a:rPr lang="en-US" dirty="0" err="1"/>
              <a:t>automaticky</a:t>
            </a:r>
            <a:r>
              <a:rPr lang="en-US" dirty="0"/>
              <a:t> </a:t>
            </a:r>
            <a:r>
              <a:rPr lang="en-US" dirty="0" err="1"/>
              <a:t>naplní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 err="1"/>
              <a:t>Seznam</a:t>
            </a:r>
            <a:r>
              <a:rPr lang="en-US" dirty="0"/>
              <a:t> </a:t>
            </a:r>
            <a:r>
              <a:rPr lang="en-US" dirty="0" err="1"/>
              <a:t>verzí</a:t>
            </a:r>
            <a:r>
              <a:rPr lang="en-US" dirty="0"/>
              <a:t> je v </a:t>
            </a:r>
            <a:r>
              <a:rPr lang="en-US" dirty="0" err="1"/>
              <a:t>rámci</a:t>
            </a:r>
            <a:r>
              <a:rPr lang="en-US" dirty="0"/>
              <a:t> </a:t>
            </a:r>
            <a:r>
              <a:rPr lang="en-US" dirty="0" err="1"/>
              <a:t>zvoleného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abecedně</a:t>
            </a:r>
            <a:r>
              <a:rPr lang="en-US" dirty="0"/>
              <a:t> </a:t>
            </a:r>
            <a:r>
              <a:rPr lang="en-US" dirty="0" err="1"/>
              <a:t>seřazen</a:t>
            </a:r>
            <a:r>
              <a:rPr lang="en-US" dirty="0"/>
              <a:t>. </a:t>
            </a:r>
            <a:r>
              <a:rPr lang="en-US" dirty="0" err="1"/>
              <a:t>Popis</a:t>
            </a:r>
            <a:r>
              <a:rPr lang="en-US" dirty="0"/>
              <a:t> </a:t>
            </a:r>
            <a:r>
              <a:rPr lang="en-US" dirty="0" err="1"/>
              <a:t>konkrétního</a:t>
            </a:r>
            <a:r>
              <a:rPr lang="en-US" dirty="0"/>
              <a:t> </a:t>
            </a:r>
            <a:r>
              <a:rPr lang="en-US" dirty="0" err="1"/>
              <a:t>překladu</a:t>
            </a:r>
            <a:r>
              <a:rPr lang="en-US" dirty="0"/>
              <a:t>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řekne</a:t>
            </a:r>
            <a:r>
              <a:rPr lang="en-US" dirty="0"/>
              <a:t>, </a:t>
            </a:r>
            <a:r>
              <a:rPr lang="en-US" dirty="0" err="1"/>
              <a:t>zda</a:t>
            </a:r>
            <a:r>
              <a:rPr lang="en-US" dirty="0"/>
              <a:t> je </a:t>
            </a:r>
            <a:r>
              <a:rPr lang="en-US" dirty="0" err="1"/>
              <a:t>překlad</a:t>
            </a:r>
            <a:r>
              <a:rPr lang="en-US" dirty="0"/>
              <a:t> </a:t>
            </a:r>
            <a:r>
              <a:rPr lang="en-US" dirty="0" err="1"/>
              <a:t>následující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Kompletní</a:t>
            </a:r>
            <a:r>
              <a:rPr lang="en-US" dirty="0"/>
              <a:t> Bible – 66 </a:t>
            </a:r>
            <a:r>
              <a:rPr lang="en-US" dirty="0" err="1"/>
              <a:t>knih</a:t>
            </a:r>
            <a:r>
              <a:rPr lang="en-US" dirty="0"/>
              <a:t> (</a:t>
            </a:r>
            <a:r>
              <a:rPr lang="en-US" dirty="0" err="1"/>
              <a:t>Starý</a:t>
            </a:r>
            <a:r>
              <a:rPr lang="en-US" dirty="0"/>
              <a:t> a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Kompletní</a:t>
            </a:r>
            <a:r>
              <a:rPr lang="en-US" dirty="0"/>
              <a:t> Bible s x </a:t>
            </a:r>
            <a:r>
              <a:rPr lang="en-US" dirty="0" err="1"/>
              <a:t>apokryfními</a:t>
            </a:r>
            <a:r>
              <a:rPr lang="en-US" dirty="0"/>
              <a:t> </a:t>
            </a:r>
            <a:r>
              <a:rPr lang="en-US" dirty="0" err="1"/>
              <a:t>knihami</a:t>
            </a:r>
            <a:r>
              <a:rPr lang="en-US" dirty="0"/>
              <a:t> (</a:t>
            </a:r>
            <a:r>
              <a:rPr lang="en-US" dirty="0" err="1"/>
              <a:t>Starý</a:t>
            </a:r>
            <a:r>
              <a:rPr lang="en-US" dirty="0"/>
              <a:t> a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s </a:t>
            </a:r>
            <a:r>
              <a:rPr lang="en-US" dirty="0" err="1"/>
              <a:t>některými</a:t>
            </a:r>
            <a:r>
              <a:rPr lang="en-US" dirty="0"/>
              <a:t> </a:t>
            </a:r>
            <a:r>
              <a:rPr lang="en-US" dirty="0" err="1"/>
              <a:t>apokryfními</a:t>
            </a:r>
            <a:r>
              <a:rPr lang="en-US" dirty="0"/>
              <a:t> </a:t>
            </a:r>
            <a:r>
              <a:rPr lang="en-US" dirty="0" err="1"/>
              <a:t>knihami</a:t>
            </a:r>
            <a:r>
              <a:rPr lang="en-US" dirty="0"/>
              <a:t>. X </a:t>
            </a:r>
            <a:r>
              <a:rPr lang="en-US" dirty="0" err="1"/>
              <a:t>označuje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knih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– 27 </a:t>
            </a:r>
            <a:r>
              <a:rPr lang="en-US" dirty="0" err="1"/>
              <a:t>knih</a:t>
            </a:r>
            <a:r>
              <a:rPr lang="en-US" dirty="0"/>
              <a:t> </a:t>
            </a:r>
            <a:r>
              <a:rPr lang="en-US" dirty="0" err="1"/>
              <a:t>Nového</a:t>
            </a:r>
            <a:r>
              <a:rPr lang="en-US" dirty="0"/>
              <a:t> </a:t>
            </a:r>
            <a:r>
              <a:rPr lang="en-US" dirty="0" err="1"/>
              <a:t>zákona</a:t>
            </a:r>
            <a:endParaRPr lang="en-US" dirty="0"/>
          </a:p>
          <a:p>
            <a:pPr lvl="1"/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s </a:t>
            </a:r>
            <a:r>
              <a:rPr lang="en-US" dirty="0" err="1"/>
              <a:t>dalšími</a:t>
            </a:r>
            <a:r>
              <a:rPr lang="en-US" dirty="0"/>
              <a:t> </a:t>
            </a:r>
            <a:r>
              <a:rPr lang="en-US" dirty="0" err="1"/>
              <a:t>knihami</a:t>
            </a:r>
            <a:r>
              <a:rPr lang="en-US" dirty="0"/>
              <a:t> – 27 </a:t>
            </a:r>
            <a:r>
              <a:rPr lang="en-US" dirty="0" err="1"/>
              <a:t>knih</a:t>
            </a:r>
            <a:r>
              <a:rPr lang="en-US" dirty="0"/>
              <a:t> </a:t>
            </a:r>
            <a:r>
              <a:rPr lang="en-US" dirty="0" err="1"/>
              <a:t>Nového</a:t>
            </a:r>
            <a:r>
              <a:rPr lang="en-US" dirty="0"/>
              <a:t> </a:t>
            </a:r>
            <a:r>
              <a:rPr lang="en-US" dirty="0" err="1"/>
              <a:t>zákona</a:t>
            </a:r>
            <a:r>
              <a:rPr lang="en-US" dirty="0"/>
              <a:t> plus </a:t>
            </a:r>
            <a:r>
              <a:rPr lang="en-US" dirty="0" err="1"/>
              <a:t>několik</a:t>
            </a:r>
            <a:r>
              <a:rPr lang="en-US" dirty="0"/>
              <a:t> </a:t>
            </a:r>
            <a:r>
              <a:rPr lang="en-US" dirty="0" err="1"/>
              <a:t>knih</a:t>
            </a:r>
            <a:r>
              <a:rPr lang="en-US" dirty="0"/>
              <a:t> </a:t>
            </a:r>
            <a:r>
              <a:rPr lang="en-US" dirty="0" err="1"/>
              <a:t>Starého</a:t>
            </a:r>
            <a:r>
              <a:rPr lang="en-US" dirty="0"/>
              <a:t> </a:t>
            </a:r>
            <a:r>
              <a:rPr lang="en-US" dirty="0" err="1"/>
              <a:t>zákona</a:t>
            </a:r>
            <a:endParaRPr lang="en-US" dirty="0"/>
          </a:p>
          <a:p>
            <a:pPr lvl="1"/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Starý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– 39 </a:t>
            </a:r>
            <a:r>
              <a:rPr lang="en-US" dirty="0" err="1"/>
              <a:t>knih</a:t>
            </a:r>
            <a:r>
              <a:rPr lang="en-US" dirty="0"/>
              <a:t> </a:t>
            </a:r>
            <a:r>
              <a:rPr lang="en-US" dirty="0" err="1"/>
              <a:t>Starého</a:t>
            </a:r>
            <a:r>
              <a:rPr lang="en-US" dirty="0"/>
              <a:t> </a:t>
            </a:r>
            <a:r>
              <a:rPr lang="en-US" dirty="0" err="1"/>
              <a:t>zákona</a:t>
            </a:r>
            <a:endParaRPr lang="en-US" dirty="0"/>
          </a:p>
          <a:p>
            <a:pPr lvl="1"/>
            <a:r>
              <a:rPr lang="en-US" dirty="0" err="1"/>
              <a:t>Chybějící</a:t>
            </a:r>
            <a:r>
              <a:rPr lang="en-US" dirty="0"/>
              <a:t> x </a:t>
            </a:r>
            <a:r>
              <a:rPr lang="en-US" dirty="0" err="1"/>
              <a:t>knih</a:t>
            </a:r>
            <a:r>
              <a:rPr lang="en-US" dirty="0"/>
              <a:t>(y) – </a:t>
            </a:r>
            <a:r>
              <a:rPr lang="en-US" dirty="0" err="1"/>
              <a:t>Některé</a:t>
            </a:r>
            <a:r>
              <a:rPr lang="en-US" dirty="0"/>
              <a:t> </a:t>
            </a:r>
            <a:r>
              <a:rPr lang="en-US" dirty="0" err="1"/>
              <a:t>překlady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chybějící</a:t>
            </a:r>
            <a:r>
              <a:rPr lang="en-US" dirty="0"/>
              <a:t> </a:t>
            </a:r>
            <a:r>
              <a:rPr lang="en-US" dirty="0" err="1"/>
              <a:t>knihy</a:t>
            </a:r>
            <a:r>
              <a:rPr lang="en-US" dirty="0"/>
              <a:t>. X </a:t>
            </a:r>
            <a:r>
              <a:rPr lang="en-US" dirty="0" err="1"/>
              <a:t>představuje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chybějících</a:t>
            </a:r>
            <a:r>
              <a:rPr lang="en-US" dirty="0"/>
              <a:t> </a:t>
            </a:r>
            <a:r>
              <a:rPr lang="en-US" dirty="0" err="1"/>
              <a:t>knih</a:t>
            </a:r>
            <a:endParaRPr lang="en-US" dirty="0"/>
          </a:p>
          <a:p>
            <a:pPr lvl="1"/>
            <a:r>
              <a:rPr lang="en-US" dirty="0"/>
              <a:t>x </a:t>
            </a:r>
            <a:r>
              <a:rPr lang="en-US" dirty="0" err="1"/>
              <a:t>Knihy</a:t>
            </a:r>
            <a:r>
              <a:rPr lang="en-US" dirty="0"/>
              <a:t> – </a:t>
            </a:r>
            <a:r>
              <a:rPr lang="en-US" dirty="0" err="1"/>
              <a:t>Některé</a:t>
            </a:r>
            <a:r>
              <a:rPr lang="en-US" dirty="0"/>
              <a:t> </a:t>
            </a:r>
            <a:r>
              <a:rPr lang="en-US" dirty="0" err="1"/>
              <a:t>překlady</a:t>
            </a:r>
            <a:r>
              <a:rPr lang="en-US" dirty="0"/>
              <a:t> </a:t>
            </a:r>
            <a:r>
              <a:rPr lang="en-US" dirty="0" err="1"/>
              <a:t>mají</a:t>
            </a:r>
            <a:r>
              <a:rPr lang="en-US" dirty="0"/>
              <a:t> </a:t>
            </a:r>
            <a:r>
              <a:rPr lang="en-US" dirty="0" err="1"/>
              <a:t>omezený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knih</a:t>
            </a:r>
            <a:r>
              <a:rPr lang="en-US" dirty="0"/>
              <a:t>. X </a:t>
            </a:r>
            <a:r>
              <a:rPr lang="en-US" dirty="0" err="1"/>
              <a:t>představuje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knih</a:t>
            </a:r>
            <a:r>
              <a:rPr lang="en-US" dirty="0"/>
              <a:t> v </a:t>
            </a:r>
            <a:r>
              <a:rPr lang="en-US" dirty="0" err="1"/>
              <a:t>překladu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7F08D4-DE36-4AB6-87FE-C98B378C5A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3503" r="22048" b="4651"/>
          <a:stretch/>
        </p:blipFill>
        <p:spPr>
          <a:xfrm>
            <a:off x="2273279" y="953310"/>
            <a:ext cx="7989402" cy="50395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/>
              <a:t>Toto je </a:t>
            </a:r>
            <a:r>
              <a:rPr lang="en-US" dirty="0" err="1"/>
              <a:t>příklad</a:t>
            </a:r>
            <a:r>
              <a:rPr lang="en-US" dirty="0"/>
              <a:t> toho, co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vidět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en-US" dirty="0"/>
              <a:t>(IC </a:t>
            </a:r>
            <a:r>
              <a:rPr lang="en-US" dirty="0" err="1"/>
              <a:t>xxxx</a:t>
            </a:r>
            <a:r>
              <a:rPr lang="en-US" dirty="0"/>
              <a:t>) je </a:t>
            </a:r>
            <a:r>
              <a:rPr lang="en-US" dirty="0" err="1"/>
              <a:t>interní</a:t>
            </a:r>
            <a:r>
              <a:rPr lang="en-US" dirty="0"/>
              <a:t> </a:t>
            </a:r>
            <a:r>
              <a:rPr lang="en-US" dirty="0" err="1"/>
              <a:t>kód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používáme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zpracování</a:t>
            </a:r>
            <a:r>
              <a:rPr lang="en-US" dirty="0"/>
              <a:t> </a:t>
            </a:r>
            <a:r>
              <a:rPr lang="en-US" dirty="0" err="1"/>
              <a:t>vašeho</a:t>
            </a:r>
            <a:r>
              <a:rPr lang="en-US" dirty="0"/>
              <a:t> </a:t>
            </a:r>
            <a:r>
              <a:rPr lang="en-US" dirty="0" err="1"/>
              <a:t>požadavku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7800188" y="4389954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4136571" y="4868126"/>
            <a:ext cx="3762289" cy="11980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288025" y="1731779"/>
            <a:ext cx="3120554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895598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Vyhledejte</a:t>
            </a:r>
            <a:r>
              <a:rPr lang="en-US" dirty="0"/>
              <a:t> v </a:t>
            </a:r>
            <a:r>
              <a:rPr lang="en-US" dirty="0" err="1"/>
              <a:t>seznamu</a:t>
            </a:r>
            <a:r>
              <a:rPr lang="en-US" dirty="0"/>
              <a:t> a </a:t>
            </a:r>
            <a:r>
              <a:rPr lang="en-US" dirty="0" err="1"/>
              <a:t>zúžite</a:t>
            </a:r>
            <a:r>
              <a:rPr lang="en-US" dirty="0"/>
              <a:t> </a:t>
            </a:r>
            <a:r>
              <a:rPr lang="en-US" dirty="0" err="1"/>
              <a:t>výběr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71725" y="2448037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44985D-8532-4279-8906-C5B979C3E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34339" r="44468" b="41861"/>
          <a:stretch/>
        </p:blipFill>
        <p:spPr>
          <a:xfrm>
            <a:off x="2385299" y="1264600"/>
            <a:ext cx="8674466" cy="28599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Vyhledávání</a:t>
            </a:r>
            <a:r>
              <a:rPr lang="en-US" dirty="0"/>
              <a:t> v </a:t>
            </a:r>
            <a:r>
              <a:rPr lang="en-US" dirty="0" err="1"/>
              <a:t>rámci</a:t>
            </a:r>
            <a:r>
              <a:rPr lang="en-US" dirty="0"/>
              <a:t> </a:t>
            </a:r>
            <a:r>
              <a:rPr lang="en-US" dirty="0" err="1"/>
              <a:t>Seznamu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605319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895598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Vyhledejte</a:t>
            </a:r>
            <a:r>
              <a:rPr lang="en-US" dirty="0"/>
              <a:t> v </a:t>
            </a:r>
            <a:r>
              <a:rPr lang="en-US" dirty="0" err="1"/>
              <a:t>seznamu</a:t>
            </a:r>
            <a:r>
              <a:rPr lang="en-US" dirty="0"/>
              <a:t> a </a:t>
            </a:r>
            <a:r>
              <a:rPr lang="en-US" dirty="0" err="1"/>
              <a:t>zúžite</a:t>
            </a:r>
            <a:r>
              <a:rPr lang="en-US" dirty="0"/>
              <a:t> </a:t>
            </a:r>
            <a:r>
              <a:rPr lang="en-US" dirty="0" err="1"/>
              <a:t>výběr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341033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/>
              <a:t>V </a:t>
            </a:r>
            <a:r>
              <a:rPr lang="en-US" dirty="0" err="1"/>
              <a:t>tomto</a:t>
            </a:r>
            <a:r>
              <a:rPr lang="en-US" dirty="0"/>
              <a:t> </a:t>
            </a:r>
            <a:r>
              <a:rPr lang="en-US" dirty="0" err="1"/>
              <a:t>příkladu</a:t>
            </a:r>
            <a:r>
              <a:rPr lang="en-US" dirty="0"/>
              <a:t> </a:t>
            </a:r>
            <a:r>
              <a:rPr lang="en-US" dirty="0" err="1"/>
              <a:t>jsem</a:t>
            </a:r>
            <a:r>
              <a:rPr lang="en-US" dirty="0"/>
              <a:t> v </a:t>
            </a:r>
            <a:r>
              <a:rPr lang="en-US" dirty="0" err="1"/>
              <a:t>seznamu</a:t>
            </a:r>
            <a:r>
              <a:rPr lang="en-US" dirty="0"/>
              <a:t> </a:t>
            </a:r>
            <a:r>
              <a:rPr lang="en-US" dirty="0" err="1"/>
              <a:t>hledal</a:t>
            </a:r>
            <a:r>
              <a:rPr lang="en-US" dirty="0"/>
              <a:t> "</a:t>
            </a:r>
            <a:r>
              <a:rPr lang="en-US" dirty="0" err="1"/>
              <a:t>Kralick</a:t>
            </a:r>
            <a:r>
              <a:rPr lang="en-US" dirty="0"/>
              <a:t>"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1993321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Autorsky</a:t>
            </a:r>
            <a:r>
              <a:rPr lang="en-US" sz="3200" dirty="0"/>
              <a:t> </a:t>
            </a:r>
            <a:r>
              <a:rPr lang="en-US" sz="3200" dirty="0" err="1"/>
              <a:t>Chráněné</a:t>
            </a:r>
            <a:r>
              <a:rPr lang="en-US" sz="3200" dirty="0"/>
              <a:t> </a:t>
            </a:r>
            <a:r>
              <a:rPr lang="en-US" sz="3200" dirty="0" err="1"/>
              <a:t>Verze</a:t>
            </a:r>
            <a:r>
              <a:rPr lang="en-US" sz="1200" dirty="0"/>
              <a:t> 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Některá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pole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formuláři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budou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zamčena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,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pokud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vyberete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autorsky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chráněnou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verzi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Bible.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Podle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zákona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můžeme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poskytnout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pouze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průvodce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pro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autorsky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chráněné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verze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Symbol ©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autorských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práv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uvidíte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na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konci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popisu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verze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</a:t>
            </a:r>
            <a:b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 err="1">
                <a:cs typeface="Times New Roman" panose="02020603050405020304" pitchFamily="18" charset="0"/>
              </a:rPr>
              <a:t>Podle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zákona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nesmíme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poskytovat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biblické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texty</a:t>
            </a:r>
            <a:r>
              <a:rPr lang="en-US" dirty="0">
                <a:cs typeface="Times New Roman" panose="02020603050405020304" pitchFamily="18" charset="0"/>
              </a:rPr>
              <a:t> pro </a:t>
            </a:r>
            <a:r>
              <a:rPr lang="en-US" dirty="0" err="1">
                <a:cs typeface="Times New Roman" panose="02020603050405020304" pitchFamily="18" charset="0"/>
              </a:rPr>
              <a:t>biblické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verze</a:t>
            </a:r>
            <a:r>
              <a:rPr lang="en-US" dirty="0">
                <a:cs typeface="Times New Roman" panose="02020603050405020304" pitchFamily="18" charset="0"/>
              </a:rPr>
              <a:t> pod </a:t>
            </a:r>
            <a:r>
              <a:rPr lang="en-US" dirty="0" err="1">
                <a:cs typeface="Times New Roman" panose="02020603050405020304" pitchFamily="18" charset="0"/>
              </a:rPr>
              <a:t>platným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autorským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právem</a:t>
            </a:r>
            <a:r>
              <a:rPr lang="en-US" dirty="0">
                <a:cs typeface="Times New Roman" panose="02020603050405020304" pitchFamily="18" charset="0"/>
              </a:rPr>
              <a:t>. </a:t>
            </a:r>
            <a:r>
              <a:rPr lang="en-US" dirty="0" err="1">
                <a:cs typeface="Times New Roman" panose="02020603050405020304" pitchFamily="18" charset="0"/>
              </a:rPr>
              <a:t>Každá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verze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která</a:t>
            </a:r>
            <a:r>
              <a:rPr lang="en-US" dirty="0">
                <a:cs typeface="Times New Roman" panose="02020603050405020304" pitchFamily="18" charset="0"/>
              </a:rPr>
              <a:t> je pod </a:t>
            </a:r>
            <a:r>
              <a:rPr lang="en-US" dirty="0" err="1">
                <a:cs typeface="Times New Roman" panose="02020603050405020304" pitchFamily="18" charset="0"/>
              </a:rPr>
              <a:t>aktuálním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autorským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právem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bude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mít</a:t>
            </a:r>
            <a:r>
              <a:rPr lang="en-US" dirty="0">
                <a:cs typeface="Times New Roman" panose="02020603050405020304" pitchFamily="18" charset="0"/>
              </a:rPr>
              <a:t> symbol © na </a:t>
            </a:r>
            <a:r>
              <a:rPr lang="en-US" dirty="0" err="1">
                <a:cs typeface="Times New Roman" panose="02020603050405020304" pitchFamily="18" charset="0"/>
              </a:rPr>
              <a:t>konci</a:t>
            </a:r>
            <a:r>
              <a:rPr lang="en-US" dirty="0">
                <a:cs typeface="Times New Roman" panose="02020603050405020304" pitchFamily="18" charset="0"/>
              </a:rPr>
              <a:t>. Pro </a:t>
            </a:r>
            <a:r>
              <a:rPr lang="en-US" dirty="0" err="1">
                <a:cs typeface="Times New Roman" panose="02020603050405020304" pitchFamily="18" charset="0"/>
              </a:rPr>
              <a:t>tyto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verze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můžeme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poskytnout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pouze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průvodce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295381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074C34-E7EF-4ED4-B450-4438EBCCE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6" t="45918" r="44229" b="41168"/>
          <a:stretch/>
        </p:blipFill>
        <p:spPr>
          <a:xfrm>
            <a:off x="2627688" y="1863866"/>
            <a:ext cx="8273461" cy="14629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en-US" dirty="0" err="1"/>
              <a:t>Klikněte</a:t>
            </a:r>
            <a:r>
              <a:rPr lang="en-US" dirty="0"/>
              <a:t> na </a:t>
            </a:r>
            <a:r>
              <a:rPr lang="en-US" dirty="0" err="1"/>
              <a:t>radiální</a:t>
            </a:r>
            <a:r>
              <a:rPr lang="en-US" dirty="0"/>
              <a:t> </a:t>
            </a:r>
            <a:r>
              <a:rPr lang="en-US" dirty="0" err="1"/>
              <a:t>tlačítko</a:t>
            </a:r>
            <a:r>
              <a:rPr lang="en-US" dirty="0"/>
              <a:t> na </a:t>
            </a:r>
            <a:r>
              <a:rPr lang="en-US" dirty="0" err="1"/>
              <a:t>začátku</a:t>
            </a:r>
            <a:r>
              <a:rPr lang="en-US" dirty="0"/>
              <a:t> </a:t>
            </a:r>
            <a:r>
              <a:rPr lang="en-US" dirty="0" err="1"/>
              <a:t>vašeho</a:t>
            </a:r>
            <a:r>
              <a:rPr lang="en-US" dirty="0"/>
              <a:t> </a:t>
            </a:r>
            <a:r>
              <a:rPr lang="en-US" dirty="0" err="1"/>
              <a:t>výběru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V </a:t>
            </a:r>
            <a:r>
              <a:rPr lang="en-US" dirty="0" err="1"/>
              <a:t>tomto</a:t>
            </a:r>
            <a:r>
              <a:rPr lang="en-US" dirty="0"/>
              <a:t> </a:t>
            </a:r>
            <a:r>
              <a:rPr lang="en-US" dirty="0" err="1"/>
              <a:t>příkladu</a:t>
            </a:r>
            <a:r>
              <a:rPr lang="en-US" dirty="0"/>
              <a:t> </a:t>
            </a:r>
            <a:r>
              <a:rPr lang="en-US" dirty="0" err="1"/>
              <a:t>jsem</a:t>
            </a:r>
            <a:r>
              <a:rPr lang="en-US" dirty="0"/>
              <a:t> </a:t>
            </a:r>
            <a:r>
              <a:rPr lang="en-US" dirty="0" err="1"/>
              <a:t>zvolil</a:t>
            </a:r>
            <a:r>
              <a:rPr lang="en-US" dirty="0"/>
              <a:t> Bible Of </a:t>
            </a:r>
            <a:r>
              <a:rPr lang="en-US" dirty="0" err="1"/>
              <a:t>Kralice</a:t>
            </a:r>
            <a:r>
              <a:rPr lang="en-US" dirty="0"/>
              <a:t> (BKR) (1613) (Complete Bible with 14 Apocryphal Books) Bible </a:t>
            </a:r>
            <a:r>
              <a:rPr lang="en-US" dirty="0" err="1"/>
              <a:t>Kralicka</a:t>
            </a:r>
            <a:r>
              <a:rPr lang="en-US" dirty="0"/>
              <a:t> (IC 0492)</a:t>
            </a:r>
          </a:p>
          <a:p>
            <a:pPr lvl="1"/>
            <a:r>
              <a:rPr lang="en-US" dirty="0" err="1"/>
              <a:t>Poznámka</a:t>
            </a:r>
            <a:r>
              <a:rPr lang="en-US" dirty="0"/>
              <a:t>: Na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žádost</a:t>
            </a:r>
            <a:r>
              <a:rPr lang="en-US" dirty="0"/>
              <a:t>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zvolit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volbu</a:t>
            </a:r>
            <a:r>
              <a:rPr lang="en-US" dirty="0"/>
              <a:t>.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chcete</a:t>
            </a:r>
            <a:r>
              <a:rPr lang="en-US" dirty="0"/>
              <a:t> </a:t>
            </a:r>
            <a:r>
              <a:rPr lang="en-US" dirty="0" err="1"/>
              <a:t>více</a:t>
            </a:r>
            <a:r>
              <a:rPr lang="en-US" dirty="0"/>
              <a:t> </a:t>
            </a:r>
            <a:r>
              <a:rPr lang="en-US" dirty="0" err="1"/>
              <a:t>verzí</a:t>
            </a:r>
            <a:r>
              <a:rPr lang="en-US" dirty="0"/>
              <a:t>, </a:t>
            </a:r>
            <a:r>
              <a:rPr lang="en-US" dirty="0" err="1"/>
              <a:t>musíte</a:t>
            </a:r>
            <a:r>
              <a:rPr lang="en-US" dirty="0"/>
              <a:t> </a:t>
            </a:r>
            <a:r>
              <a:rPr lang="en-US" dirty="0" err="1"/>
              <a:t>podat</a:t>
            </a:r>
            <a:r>
              <a:rPr lang="en-US" dirty="0"/>
              <a:t> </a:t>
            </a:r>
            <a:r>
              <a:rPr lang="en-US" dirty="0" err="1"/>
              <a:t>více</a:t>
            </a:r>
            <a:r>
              <a:rPr lang="en-US" dirty="0"/>
              <a:t> </a:t>
            </a:r>
            <a:r>
              <a:rPr lang="en-US" dirty="0" err="1"/>
              <a:t>žádostí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803609" y="2183711"/>
            <a:ext cx="435029" cy="3454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3132306" y="2529193"/>
            <a:ext cx="307181" cy="16364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508619"/>
          </a:xfrm>
        </p:spPr>
        <p:txBody>
          <a:bodyPr>
            <a:normAutofit/>
          </a:bodyPr>
          <a:lstStyle/>
          <a:p>
            <a:r>
              <a:rPr lang="en-US" sz="1800" dirty="0" err="1"/>
              <a:t>Rozbalovací</a:t>
            </a:r>
            <a:r>
              <a:rPr lang="en-US" sz="1800" dirty="0"/>
              <a:t> </a:t>
            </a:r>
            <a:r>
              <a:rPr lang="en-US" sz="1800" dirty="0" err="1"/>
              <a:t>seznam</a:t>
            </a:r>
            <a:r>
              <a:rPr lang="en-US" sz="1800" dirty="0"/>
              <a:t> se </a:t>
            </a:r>
            <a:r>
              <a:rPr lang="en-US" sz="1800" dirty="0" err="1"/>
              <a:t>zavře</a:t>
            </a:r>
            <a:r>
              <a:rPr lang="en-US" sz="1800" dirty="0"/>
              <a:t> a </a:t>
            </a:r>
            <a:r>
              <a:rPr lang="en-US" sz="1800" dirty="0" err="1"/>
              <a:t>formulář</a:t>
            </a:r>
            <a:r>
              <a:rPr lang="en-US" sz="1800" dirty="0"/>
              <a:t> </a:t>
            </a:r>
            <a:r>
              <a:rPr lang="en-US" sz="1800" dirty="0" err="1"/>
              <a:t>ukáže</a:t>
            </a:r>
            <a:r>
              <a:rPr lang="en-US" sz="1800" dirty="0"/>
              <a:t> </a:t>
            </a:r>
            <a:r>
              <a:rPr lang="en-US" sz="1800" dirty="0" err="1"/>
              <a:t>verzi</a:t>
            </a:r>
            <a:r>
              <a:rPr lang="en-US" sz="1800" dirty="0"/>
              <a:t>, </a:t>
            </a:r>
            <a:r>
              <a:rPr lang="en-US" sz="1800" dirty="0" err="1"/>
              <a:t>kterou</a:t>
            </a:r>
            <a:r>
              <a:rPr lang="en-US" sz="1800" dirty="0"/>
              <a:t> </a:t>
            </a:r>
            <a:r>
              <a:rPr lang="en-US" sz="1800" dirty="0" err="1"/>
              <a:t>jste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vybrali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Výběr</a:t>
            </a:r>
            <a:r>
              <a:rPr lang="en-US" dirty="0"/>
              <a:t>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změnit</a:t>
            </a:r>
            <a:r>
              <a:rPr lang="en-US" dirty="0"/>
              <a:t> </a:t>
            </a:r>
            <a:r>
              <a:rPr lang="en-US" dirty="0" err="1"/>
              <a:t>kliknutím</a:t>
            </a:r>
            <a:r>
              <a:rPr lang="en-US" dirty="0"/>
              <a:t> na </a:t>
            </a:r>
            <a:r>
              <a:rPr lang="en-US" dirty="0" err="1"/>
              <a:t>Zpět</a:t>
            </a:r>
            <a:r>
              <a:rPr lang="en-US" dirty="0"/>
              <a:t> k </a:t>
            </a:r>
            <a:r>
              <a:rPr lang="en-US" dirty="0" err="1"/>
              <a:t>verzím</a:t>
            </a:r>
            <a:endParaRPr lang="en-US" dirty="0"/>
          </a:p>
          <a:p>
            <a:pPr lvl="1"/>
            <a:r>
              <a:rPr lang="en-US" dirty="0" err="1"/>
              <a:t>Pokud</a:t>
            </a:r>
            <a:r>
              <a:rPr lang="en-US" dirty="0"/>
              <a:t> to </a:t>
            </a:r>
            <a:r>
              <a:rPr lang="en-US" dirty="0" err="1"/>
              <a:t>uděláte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</a:t>
            </a:r>
            <a:r>
              <a:rPr lang="en-US" dirty="0" err="1"/>
              <a:t>poté</a:t>
            </a:r>
            <a:r>
              <a:rPr lang="en-US" dirty="0"/>
              <a:t>, co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vyplnili</a:t>
            </a:r>
            <a:r>
              <a:rPr lang="en-US" dirty="0"/>
              <a:t> </a:t>
            </a:r>
            <a:r>
              <a:rPr lang="en-US" dirty="0" err="1"/>
              <a:t>zbytek</a:t>
            </a:r>
            <a:r>
              <a:rPr lang="en-US" dirty="0"/>
              <a:t> </a:t>
            </a:r>
            <a:r>
              <a:rPr lang="en-US" dirty="0" err="1"/>
              <a:t>formuláře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ho </a:t>
            </a:r>
            <a:r>
              <a:rPr lang="en-US" dirty="0" err="1"/>
              <a:t>muset</a:t>
            </a:r>
            <a:r>
              <a:rPr lang="en-US" dirty="0"/>
              <a:t> </a:t>
            </a:r>
            <a:r>
              <a:rPr lang="en-US" dirty="0" err="1"/>
              <a:t>vyplnit</a:t>
            </a:r>
            <a:r>
              <a:rPr lang="en-US" dirty="0"/>
              <a:t> </a:t>
            </a:r>
            <a:r>
              <a:rPr lang="en-US" dirty="0" err="1"/>
              <a:t>znovu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9BBC3-0156-42A2-960C-DEA2CF54BE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5" t="33746" r="37207" b="50000"/>
          <a:stretch/>
        </p:blipFill>
        <p:spPr>
          <a:xfrm>
            <a:off x="2133599" y="1288664"/>
            <a:ext cx="9041383" cy="17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360727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Četli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jste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někdy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jako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křesťané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celou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950938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359017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539267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Bylo</a:t>
            </a:r>
            <a:r>
              <a:rPr lang="en-US" sz="1200" dirty="0">
                <a:solidFill>
                  <a:schemeClr val="tx1"/>
                </a:solidFill>
              </a:rPr>
              <a:t> to </a:t>
            </a:r>
            <a:r>
              <a:rPr lang="en-US" sz="1200" dirty="0" err="1">
                <a:solidFill>
                  <a:schemeClr val="tx1"/>
                </a:solidFill>
              </a:rPr>
              <a:t>prospěšné</a:t>
            </a:r>
            <a:r>
              <a:rPr lang="en-US" sz="1200" dirty="0">
                <a:solidFill>
                  <a:schemeClr val="tx1"/>
                </a:solidFill>
              </a:rPr>
              <a:t> pro </a:t>
            </a:r>
            <a:r>
              <a:rPr lang="en-US" sz="1200" dirty="0" err="1">
                <a:solidFill>
                  <a:schemeClr val="tx1"/>
                </a:solidFill>
              </a:rPr>
              <a:t>váš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život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539267"/>
            <a:ext cx="51628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2276017"/>
            <a:ext cx="70207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Žádný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687261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Proč</a:t>
            </a:r>
            <a:r>
              <a:rPr lang="en-US" sz="1200" dirty="0">
                <a:solidFill>
                  <a:schemeClr val="tx1"/>
                </a:solidFill>
              </a:rPr>
              <a:t> ne?  </a:t>
            </a:r>
            <a:r>
              <a:rPr lang="en-US" sz="1200" dirty="0" err="1">
                <a:solidFill>
                  <a:schemeClr val="tx1"/>
                </a:solidFill>
              </a:rPr>
              <a:t>Pomohl</a:t>
            </a:r>
            <a:r>
              <a:rPr lang="en-US" sz="1200" dirty="0">
                <a:solidFill>
                  <a:schemeClr val="tx1"/>
                </a:solidFill>
              </a:rPr>
              <a:t> by </a:t>
            </a:r>
            <a:r>
              <a:rPr lang="en-US" sz="1200" dirty="0" err="1">
                <a:solidFill>
                  <a:schemeClr val="tx1"/>
                </a:solidFill>
              </a:rPr>
              <a:t>jednoduchý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přidat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užitek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561039"/>
            <a:ext cx="692082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Žádný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548635"/>
            <a:ext cx="48927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553847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Použili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jste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542372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Myslíš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si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že</a:t>
            </a:r>
            <a:r>
              <a:rPr lang="en-US" sz="1200" dirty="0">
                <a:solidFill>
                  <a:schemeClr val="tx1"/>
                </a:solidFill>
              </a:rPr>
              <a:t> je </a:t>
            </a:r>
            <a:r>
              <a:rPr lang="en-US" sz="1200" dirty="0" err="1">
                <a:solidFill>
                  <a:schemeClr val="tx1"/>
                </a:solidFill>
              </a:rPr>
              <a:t>důležité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jako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křesťan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číst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celou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313990"/>
            <a:ext cx="56600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702804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Co vám brání přečíst si celou Bibli?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2279774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78482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Zabere</a:t>
            </a:r>
            <a:r>
              <a:rPr lang="en-US" sz="1200" dirty="0">
                <a:solidFill>
                  <a:schemeClr val="tx1"/>
                </a:solidFill>
              </a:rPr>
              <a:t> to </a:t>
            </a:r>
            <a:r>
              <a:rPr lang="en-US" sz="1200" dirty="0" err="1">
                <a:solidFill>
                  <a:schemeClr val="tx1"/>
                </a:solidFill>
              </a:rPr>
              <a:t>příliš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mnoho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času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745309" y="1593548"/>
            <a:ext cx="70532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Žádný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907968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539267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Proč</a:t>
            </a:r>
            <a:r>
              <a:rPr lang="en-US" sz="1200" dirty="0">
                <a:solidFill>
                  <a:schemeClr val="tx1"/>
                </a:solidFill>
              </a:rPr>
              <a:t> ne?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700929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It’s too daunting?  It’s a large difficult book to read?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5059675"/>
            <a:ext cx="2330172" cy="1049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má</a:t>
            </a:r>
            <a:r>
              <a:rPr lang="en-US" sz="1200" dirty="0">
                <a:solidFill>
                  <a:schemeClr val="tx1"/>
                </a:solidFill>
              </a:rPr>
              <a:t> ZDARMA </a:t>
            </a:r>
            <a:r>
              <a:rPr lang="en-US" sz="1200" dirty="0" err="1">
                <a:solidFill>
                  <a:schemeClr val="tx1"/>
                </a:solidFill>
              </a:rPr>
              <a:t>plány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 Bible, </a:t>
            </a:r>
            <a:r>
              <a:rPr lang="en-US" sz="1200" dirty="0" err="1">
                <a:solidFill>
                  <a:schemeClr val="tx1"/>
                </a:solidFill>
              </a:rPr>
              <a:t>které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podporují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jakýkoli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časový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závazek</a:t>
            </a:r>
            <a:r>
              <a:rPr lang="en-US" sz="1200" dirty="0">
                <a:solidFill>
                  <a:schemeClr val="tx1"/>
                </a:solidFill>
              </a:rPr>
              <a:t> od 5 </a:t>
            </a:r>
            <a:r>
              <a:rPr lang="en-US" sz="1200" dirty="0" err="1">
                <a:solidFill>
                  <a:schemeClr val="tx1"/>
                </a:solidFill>
              </a:rPr>
              <a:t>minut</a:t>
            </a:r>
            <a:r>
              <a:rPr lang="en-US" sz="1200" dirty="0">
                <a:solidFill>
                  <a:schemeClr val="tx1"/>
                </a:solidFill>
              </a:rPr>
              <a:t> do 60 </a:t>
            </a:r>
            <a:r>
              <a:rPr lang="en-US" sz="1200" dirty="0" err="1">
                <a:solidFill>
                  <a:schemeClr val="tx1"/>
                </a:solidFill>
              </a:rPr>
              <a:t>minut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denně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nebo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libovolného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počtu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dní</a:t>
            </a:r>
            <a:r>
              <a:rPr lang="en-US" sz="1200" dirty="0">
                <a:solidFill>
                  <a:schemeClr val="tx1"/>
                </a:solidFill>
              </a:rPr>
              <a:t> v </a:t>
            </a:r>
            <a:r>
              <a:rPr lang="en-US" sz="1200" dirty="0" err="1">
                <a:solidFill>
                  <a:schemeClr val="tx1"/>
                </a:solidFill>
              </a:rPr>
              <a:t>týdnu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3031002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5057230"/>
            <a:ext cx="2607098" cy="1051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poskytuje</a:t>
            </a:r>
            <a:r>
              <a:rPr lang="en-US" sz="1200" dirty="0">
                <a:solidFill>
                  <a:schemeClr val="tx1"/>
                </a:solidFill>
              </a:rPr>
              <a:t> ZDARMA </a:t>
            </a:r>
            <a:r>
              <a:rPr lang="en-US" sz="1200" dirty="0" err="1">
                <a:solidFill>
                  <a:schemeClr val="tx1"/>
                </a:solidFill>
              </a:rPr>
              <a:t>plány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snadno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čitelných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překladech</a:t>
            </a:r>
            <a:r>
              <a:rPr lang="en-US" sz="1200" dirty="0">
                <a:solidFill>
                  <a:schemeClr val="tx1"/>
                </a:solidFill>
              </a:rPr>
              <a:t>.  I ty </a:t>
            </a:r>
            <a:r>
              <a:rPr lang="en-US" sz="1200" dirty="0" err="1">
                <a:solidFill>
                  <a:schemeClr val="tx1"/>
                </a:solidFill>
              </a:rPr>
              <a:t>největší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úkoly</a:t>
            </a:r>
            <a:r>
              <a:rPr lang="en-US" sz="1200" dirty="0">
                <a:solidFill>
                  <a:schemeClr val="tx1"/>
                </a:solidFill>
              </a:rPr>
              <a:t> se </a:t>
            </a:r>
            <a:r>
              <a:rPr lang="en-US" sz="1200" dirty="0" err="1">
                <a:solidFill>
                  <a:schemeClr val="tx1"/>
                </a:solidFill>
              </a:rPr>
              <a:t>stanou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proveditelnými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když</a:t>
            </a:r>
            <a:r>
              <a:rPr lang="en-US" sz="1200" dirty="0">
                <a:solidFill>
                  <a:schemeClr val="tx1"/>
                </a:solidFill>
              </a:rPr>
              <a:t> se </a:t>
            </a:r>
            <a:r>
              <a:rPr lang="en-US" sz="1200" dirty="0" err="1">
                <a:solidFill>
                  <a:schemeClr val="tx1"/>
                </a:solidFill>
              </a:rPr>
              <a:t>rozdělí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malé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snadno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zvládnutelné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kroky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17435" y="2198322"/>
            <a:ext cx="49572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542054" y="2700929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Udělal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úkol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lépe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zvládnutelným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635777" y="2693474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Udělal</a:t>
            </a:r>
            <a:r>
              <a:rPr lang="en-US" sz="1200" dirty="0">
                <a:solidFill>
                  <a:schemeClr val="tx1"/>
                </a:solidFill>
              </a:rPr>
              <a:t> by na </a:t>
            </a:r>
            <a:r>
              <a:rPr lang="en-US" sz="1200" dirty="0" err="1">
                <a:solidFill>
                  <a:schemeClr val="tx1"/>
                </a:solidFill>
              </a:rPr>
              <a:t>míru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vytvořený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tento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úkol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lépe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zvládnutelným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9976005" y="2806036"/>
            <a:ext cx="69810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Žádný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5059675"/>
            <a:ext cx="2039615" cy="1045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Ve</a:t>
            </a:r>
            <a:r>
              <a:rPr lang="en-US" sz="1200" dirty="0">
                <a:solidFill>
                  <a:schemeClr val="tx1"/>
                </a:solidFill>
              </a:rPr>
              <a:t> WBP </a:t>
            </a:r>
            <a:r>
              <a:rPr lang="en-US" sz="1200" dirty="0" err="1">
                <a:solidFill>
                  <a:schemeClr val="tx1"/>
                </a:solidFill>
              </a:rPr>
              <a:t>věříme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že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 Bible </a:t>
            </a:r>
            <a:r>
              <a:rPr lang="en-US" sz="1200" dirty="0" err="1">
                <a:solidFill>
                  <a:schemeClr val="tx1"/>
                </a:solidFill>
              </a:rPr>
              <a:t>přináší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obrovský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užitek</a:t>
            </a:r>
            <a:r>
              <a:rPr lang="en-US" sz="1200" dirty="0">
                <a:solidFill>
                  <a:schemeClr val="tx1"/>
                </a:solidFill>
              </a:rPr>
              <a:t> do </a:t>
            </a:r>
            <a:r>
              <a:rPr lang="en-US" sz="1200" dirty="0" err="1">
                <a:solidFill>
                  <a:schemeClr val="tx1"/>
                </a:solidFill>
              </a:rPr>
              <a:t>života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nás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všech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833343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5057231"/>
            <a:ext cx="1483801" cy="10443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Jaký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jste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použili</a:t>
            </a:r>
            <a:r>
              <a:rPr lang="en-US" sz="1200" dirty="0">
                <a:solidFill>
                  <a:schemeClr val="tx1"/>
                </a:solidFill>
              </a:rPr>
              <a:t>?  WBP </a:t>
            </a:r>
            <a:r>
              <a:rPr lang="en-US" sz="1200" dirty="0" err="1">
                <a:solidFill>
                  <a:schemeClr val="tx1"/>
                </a:solidFill>
              </a:rPr>
              <a:t>má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výběr</a:t>
            </a:r>
            <a:r>
              <a:rPr lang="en-US" sz="1200" dirty="0">
                <a:solidFill>
                  <a:schemeClr val="tx1"/>
                </a:solidFill>
              </a:rPr>
              <a:t> z </a:t>
            </a:r>
            <a:r>
              <a:rPr lang="en-US" sz="1200" dirty="0" err="1">
                <a:solidFill>
                  <a:schemeClr val="tx1"/>
                </a:solidFill>
              </a:rPr>
              <a:t>obrovské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rozmanitosti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18207" y="3847948"/>
            <a:ext cx="1382297" cy="10362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5060337"/>
            <a:ext cx="823913" cy="1041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Vyzkoušejte plán ZDARMA na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890211"/>
            <a:ext cx="55343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4018778"/>
            <a:ext cx="57812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28893" y="4111736"/>
            <a:ext cx="81262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Žádný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5057230"/>
            <a:ext cx="2166425" cy="10474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poskytuje</a:t>
            </a:r>
            <a:r>
              <a:rPr lang="en-US" sz="1200" dirty="0">
                <a:solidFill>
                  <a:schemeClr val="tx1"/>
                </a:solidFill>
              </a:rPr>
              <a:t> ZDARMA </a:t>
            </a:r>
            <a:r>
              <a:rPr lang="en-US" sz="1200" dirty="0" err="1">
                <a:solidFill>
                  <a:schemeClr val="tx1"/>
                </a:solidFill>
              </a:rPr>
              <a:t>plány</a:t>
            </a:r>
            <a:r>
              <a:rPr lang="en-US" sz="1200" dirty="0">
                <a:solidFill>
                  <a:schemeClr val="tx1"/>
                </a:solidFill>
              </a:rPr>
              <a:t> s </a:t>
            </a:r>
            <a:r>
              <a:rPr lang="en-US" sz="1200" dirty="0" err="1">
                <a:solidFill>
                  <a:schemeClr val="tx1"/>
                </a:solidFill>
              </a:rPr>
              <a:t>více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tématy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jako</a:t>
            </a:r>
            <a:r>
              <a:rPr lang="en-US" sz="1200" dirty="0">
                <a:solidFill>
                  <a:schemeClr val="tx1"/>
                </a:solidFill>
              </a:rPr>
              <a:t> je </a:t>
            </a:r>
            <a:r>
              <a:rPr lang="en-US" sz="1200" dirty="0" err="1">
                <a:solidFill>
                  <a:schemeClr val="tx1"/>
                </a:solidFill>
              </a:rPr>
              <a:t>Chronologický</a:t>
            </a:r>
            <a:r>
              <a:rPr lang="en-US" sz="1200" dirty="0">
                <a:solidFill>
                  <a:schemeClr val="tx1"/>
                </a:solidFill>
              </a:rPr>
              <a:t>, M'Cheyne </a:t>
            </a:r>
            <a:r>
              <a:rPr lang="en-US" sz="1200" dirty="0" err="1">
                <a:solidFill>
                  <a:schemeClr val="tx1"/>
                </a:solidFill>
              </a:rPr>
              <a:t>atd</a:t>
            </a:r>
            <a:r>
              <a:rPr lang="en-US" sz="1200" dirty="0">
                <a:solidFill>
                  <a:schemeClr val="tx1"/>
                </a:solidFill>
              </a:rPr>
              <a:t>., aby se </a:t>
            </a:r>
            <a:r>
              <a:rPr lang="en-US" sz="1200" dirty="0" err="1">
                <a:solidFill>
                  <a:schemeClr val="tx1"/>
                </a:solidFill>
              </a:rPr>
              <a:t>přidala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rozmanitost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69393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 to </a:t>
            </a:r>
            <a:r>
              <a:rPr lang="en-US" sz="1200" dirty="0" err="1">
                <a:solidFill>
                  <a:schemeClr val="tx1"/>
                </a:solidFill>
              </a:rPr>
              <a:t>příliš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nudné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3026095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42081" y="4316175"/>
            <a:ext cx="1290728" cy="19759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838620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Pokud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jste</a:t>
            </a:r>
            <a:r>
              <a:rPr lang="en-US" sz="1200" dirty="0">
                <a:solidFill>
                  <a:schemeClr val="tx1"/>
                </a:solidFill>
              </a:rPr>
              <a:t> se </a:t>
            </a:r>
            <a:r>
              <a:rPr lang="en-US" sz="1200" dirty="0" err="1">
                <a:solidFill>
                  <a:schemeClr val="tx1"/>
                </a:solidFill>
              </a:rPr>
              <a:t>pokusili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číst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neuspěli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jste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navštivte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nás</a:t>
            </a:r>
            <a:r>
              <a:rPr lang="en-US" sz="1200" dirty="0">
                <a:solidFill>
                  <a:schemeClr val="tx1"/>
                </a:solidFill>
              </a:rPr>
              <a:t> na https://worldbibleplans.com a </a:t>
            </a:r>
            <a:r>
              <a:rPr lang="en-US" sz="1200" dirty="0" err="1">
                <a:solidFill>
                  <a:schemeClr val="tx1"/>
                </a:solidFill>
              </a:rPr>
              <a:t>vytvořte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si</a:t>
            </a:r>
            <a:r>
              <a:rPr lang="en-US" sz="1200" dirty="0">
                <a:solidFill>
                  <a:schemeClr val="tx1"/>
                </a:solidFill>
              </a:rPr>
              <a:t> ZDARMA </a:t>
            </a:r>
            <a:r>
              <a:rPr lang="en-US" sz="1200" dirty="0" err="1">
                <a:solidFill>
                  <a:schemeClr val="tx1"/>
                </a:solidFill>
              </a:rPr>
              <a:t>vlastní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 Bible.  </a:t>
            </a:r>
            <a:r>
              <a:rPr lang="en-US" sz="1200" dirty="0" err="1">
                <a:solidFill>
                  <a:schemeClr val="tx1"/>
                </a:solidFill>
              </a:rPr>
              <a:t>Vyberte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si</a:t>
            </a:r>
            <a:r>
              <a:rPr lang="en-US" sz="1200" dirty="0">
                <a:solidFill>
                  <a:schemeClr val="tx1"/>
                </a:solidFill>
              </a:rPr>
              <a:t> z </a:t>
            </a:r>
            <a:r>
              <a:rPr lang="en-US" sz="1200" dirty="0" err="1">
                <a:solidFill>
                  <a:schemeClr val="tx1"/>
                </a:solidFill>
              </a:rPr>
              <a:t>různých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jazyků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překladů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časových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závazků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témat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formátů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elektronických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knih</a:t>
            </a:r>
            <a:r>
              <a:rPr lang="en-US" sz="1200" dirty="0">
                <a:solidFill>
                  <a:schemeClr val="tx1"/>
                </a:solidFill>
              </a:rPr>
              <a:t>.  Je to </a:t>
            </a:r>
            <a:r>
              <a:rPr lang="en-US" sz="1200" dirty="0" err="1">
                <a:solidFill>
                  <a:schemeClr val="tx1"/>
                </a:solidFill>
              </a:rPr>
              <a:t>tak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jednoduché</a:t>
            </a:r>
            <a:r>
              <a:rPr lang="en-US" sz="1200" dirty="0">
                <a:solidFill>
                  <a:schemeClr val="tx1"/>
                </a:solidFill>
              </a:rPr>
              <a:t>.  </a:t>
            </a:r>
            <a:r>
              <a:rPr lang="en-US" sz="1200" dirty="0" err="1">
                <a:solidFill>
                  <a:schemeClr val="tx1"/>
                </a:solidFill>
              </a:rPr>
              <a:t>Vytvořte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, WBP </a:t>
            </a:r>
            <a:r>
              <a:rPr lang="en-US" sz="1200" dirty="0" err="1">
                <a:solidFill>
                  <a:schemeClr val="tx1"/>
                </a:solidFill>
              </a:rPr>
              <a:t>jej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vytvoří</a:t>
            </a:r>
            <a:r>
              <a:rPr lang="en-US" sz="1200" dirty="0">
                <a:solidFill>
                  <a:schemeClr val="tx1"/>
                </a:solidFill>
              </a:rPr>
              <a:t> a za </a:t>
            </a:r>
            <a:r>
              <a:rPr lang="en-US" sz="1200" dirty="0" err="1">
                <a:solidFill>
                  <a:schemeClr val="tx1"/>
                </a:solidFill>
              </a:rPr>
              <a:t>méně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než</a:t>
            </a:r>
            <a:r>
              <a:rPr lang="en-US" sz="1200" dirty="0">
                <a:solidFill>
                  <a:schemeClr val="tx1"/>
                </a:solidFill>
              </a:rPr>
              <a:t> 1 den </a:t>
            </a:r>
            <a:r>
              <a:rPr lang="en-US" sz="1200" dirty="0" err="1">
                <a:solidFill>
                  <a:schemeClr val="tx1"/>
                </a:solidFill>
              </a:rPr>
              <a:t>získáte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odkaz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stažení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vašeho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vlastního</a:t>
            </a:r>
            <a:r>
              <a:rPr lang="en-US" sz="1200" dirty="0">
                <a:solidFill>
                  <a:schemeClr val="tx1"/>
                </a:solidFill>
              </a:rPr>
              <a:t> ZDARMA </a:t>
            </a:r>
            <a:r>
              <a:rPr lang="en-US" sz="1200" dirty="0" err="1">
                <a:solidFill>
                  <a:schemeClr val="tx1"/>
                </a:solidFill>
              </a:rPr>
              <a:t>vytvořeného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čtení</a:t>
            </a:r>
            <a:r>
              <a:rPr lang="en-US" sz="1200" dirty="0">
                <a:solidFill>
                  <a:schemeClr val="tx1"/>
                </a:solidFill>
              </a:rPr>
              <a:t> Bible s </a:t>
            </a:r>
            <a:r>
              <a:rPr lang="en-US" sz="1200" dirty="0" err="1">
                <a:solidFill>
                  <a:schemeClr val="tx1"/>
                </a:solidFill>
              </a:rPr>
              <a:t>písmy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nebo</a:t>
            </a:r>
            <a:r>
              <a:rPr lang="en-US" sz="1200" dirty="0">
                <a:solidFill>
                  <a:schemeClr val="tx1"/>
                </a:solidFill>
              </a:rPr>
              <a:t> bez </a:t>
            </a:r>
            <a:r>
              <a:rPr lang="en-US" sz="1200" dirty="0" err="1">
                <a:solidFill>
                  <a:schemeClr val="tx1"/>
                </a:solidFill>
              </a:rPr>
              <a:t>nich</a:t>
            </a:r>
            <a:r>
              <a:rPr lang="en-US" sz="1200" dirty="0">
                <a:solidFill>
                  <a:schemeClr val="tx1"/>
                </a:solidFill>
              </a:rPr>
              <a:t>.  </a:t>
            </a:r>
            <a:r>
              <a:rPr lang="en-US" sz="1200" dirty="0" err="1">
                <a:solidFill>
                  <a:schemeClr val="tx1"/>
                </a:solidFill>
              </a:rPr>
              <a:t>Zmínili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jsme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že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vše</a:t>
            </a:r>
            <a:r>
              <a:rPr lang="en-US" sz="1200" dirty="0">
                <a:solidFill>
                  <a:schemeClr val="tx1"/>
                </a:solidFill>
              </a:rPr>
              <a:t> je ZDARMA!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907967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10040389" y="3187932"/>
            <a:ext cx="546748" cy="1561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781728"/>
            <a:ext cx="50028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819046"/>
            <a:ext cx="56193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522223"/>
            <a:ext cx="565278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767636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418454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985693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087310" y="1495161"/>
            <a:ext cx="409680" cy="200185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39751" y="2444576"/>
            <a:ext cx="402225" cy="955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319574"/>
            <a:ext cx="66508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Žádný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4012206"/>
            <a:ext cx="58393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78917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Plány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obsahující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biblické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texty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jsou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příliš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drahé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359932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3030794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410150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256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Témata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err="1"/>
              <a:t>Témata</a:t>
            </a:r>
            <a:r>
              <a:rPr lang="en-US" sz="2400" dirty="0"/>
              <a:t> </a:t>
            </a:r>
            <a:r>
              <a:rPr lang="en-US" sz="2400" dirty="0" err="1"/>
              <a:t>nabízejí</a:t>
            </a:r>
            <a:r>
              <a:rPr lang="en-US" sz="2400" dirty="0"/>
              <a:t> </a:t>
            </a:r>
            <a:r>
              <a:rPr lang="en-US" sz="2400" dirty="0" err="1"/>
              <a:t>různé</a:t>
            </a:r>
            <a:r>
              <a:rPr lang="en-US" sz="2400" dirty="0"/>
              <a:t> </a:t>
            </a:r>
            <a:r>
              <a:rPr lang="en-US" sz="2400" dirty="0" err="1"/>
              <a:t>způsoby</a:t>
            </a:r>
            <a:r>
              <a:rPr lang="en-US" sz="2400" dirty="0"/>
              <a:t>, jak </a:t>
            </a:r>
            <a:r>
              <a:rPr lang="en-US" sz="2400" dirty="0" err="1"/>
              <a:t>číst</a:t>
            </a:r>
            <a:r>
              <a:rPr lang="en-US" sz="2400" dirty="0"/>
              <a:t> </a:t>
            </a:r>
            <a:r>
              <a:rPr lang="en-US" sz="2400" dirty="0" err="1"/>
              <a:t>Písmo</a:t>
            </a:r>
            <a:endParaRPr lang="en-US" sz="2400" dirty="0"/>
          </a:p>
          <a:p>
            <a:pPr lvl="1"/>
            <a:r>
              <a:rPr lang="en-US" sz="2200" dirty="0" err="1"/>
              <a:t>Některá</a:t>
            </a:r>
            <a:r>
              <a:rPr lang="en-US" sz="2200" dirty="0"/>
              <a:t> </a:t>
            </a:r>
            <a:r>
              <a:rPr lang="en-US" sz="2200" dirty="0" err="1"/>
              <a:t>témata</a:t>
            </a:r>
            <a:r>
              <a:rPr lang="en-US" sz="2200" dirty="0"/>
              <a:t> </a:t>
            </a:r>
            <a:r>
              <a:rPr lang="en-US" sz="2200" dirty="0" err="1"/>
              <a:t>poskytují</a:t>
            </a:r>
            <a:r>
              <a:rPr lang="en-US" sz="2200" dirty="0"/>
              <a:t> </a:t>
            </a:r>
            <a:r>
              <a:rPr lang="en-US" sz="2200" dirty="0" err="1"/>
              <a:t>pořadí</a:t>
            </a:r>
            <a:r>
              <a:rPr lang="en-US" sz="2200" dirty="0"/>
              <a:t> </a:t>
            </a:r>
            <a:r>
              <a:rPr lang="en-US" sz="2200" dirty="0" err="1"/>
              <a:t>čtení</a:t>
            </a:r>
            <a:endParaRPr lang="en-US" sz="2200" dirty="0"/>
          </a:p>
          <a:p>
            <a:pPr lvl="2"/>
            <a:r>
              <a:rPr lang="en-US" sz="2000" dirty="0" err="1"/>
              <a:t>Přímý</a:t>
            </a:r>
            <a:r>
              <a:rPr lang="en-US" sz="2000" dirty="0"/>
              <a:t> (Genesis </a:t>
            </a:r>
            <a:r>
              <a:rPr lang="en-US" sz="2000" dirty="0" err="1"/>
              <a:t>až</a:t>
            </a:r>
            <a:r>
              <a:rPr lang="en-US" sz="2000" dirty="0"/>
              <a:t> </a:t>
            </a:r>
            <a:r>
              <a:rPr lang="en-US" sz="2000" dirty="0" err="1"/>
              <a:t>Zjevení</a:t>
            </a:r>
            <a:r>
              <a:rPr lang="en-US" sz="2000" dirty="0"/>
              <a:t>)</a:t>
            </a:r>
          </a:p>
          <a:p>
            <a:pPr lvl="2"/>
            <a:r>
              <a:rPr lang="en-US" sz="2000" dirty="0" err="1"/>
              <a:t>Chronologické</a:t>
            </a:r>
            <a:r>
              <a:rPr lang="en-US" sz="2000" dirty="0"/>
              <a:t> </a:t>
            </a:r>
            <a:r>
              <a:rPr lang="en-US" sz="2000" dirty="0" err="1"/>
              <a:t>pořadí</a:t>
            </a:r>
            <a:endParaRPr lang="en-US" sz="1800" dirty="0"/>
          </a:p>
          <a:p>
            <a:pPr lvl="1"/>
            <a:r>
              <a:rPr lang="en-US" sz="2200" dirty="0" err="1"/>
              <a:t>Jiná</a:t>
            </a:r>
            <a:r>
              <a:rPr lang="en-US" sz="2200" dirty="0"/>
              <a:t> </a:t>
            </a:r>
            <a:r>
              <a:rPr lang="en-US" sz="2200" dirty="0" err="1"/>
              <a:t>témata</a:t>
            </a:r>
            <a:r>
              <a:rPr lang="en-US" sz="2200" dirty="0"/>
              <a:t> </a:t>
            </a:r>
            <a:r>
              <a:rPr lang="en-US" sz="2200" dirty="0" err="1"/>
              <a:t>vás</a:t>
            </a:r>
            <a:r>
              <a:rPr lang="en-US" sz="2200" dirty="0"/>
              <a:t> </a:t>
            </a:r>
            <a:r>
              <a:rPr lang="en-US" sz="2200" dirty="0" err="1"/>
              <a:t>udržují</a:t>
            </a:r>
            <a:r>
              <a:rPr lang="en-US" sz="2200" dirty="0"/>
              <a:t> </a:t>
            </a:r>
            <a:r>
              <a:rPr lang="en-US" sz="2200" dirty="0" err="1"/>
              <a:t>soustředěného</a:t>
            </a:r>
            <a:r>
              <a:rPr lang="en-US" sz="2200" dirty="0"/>
              <a:t> na </a:t>
            </a:r>
            <a:r>
              <a:rPr lang="en-US" sz="2200" dirty="0" err="1"/>
              <a:t>jednu</a:t>
            </a:r>
            <a:r>
              <a:rPr lang="en-US" sz="2200" dirty="0"/>
              <a:t> </a:t>
            </a:r>
            <a:r>
              <a:rPr lang="en-US" sz="2200" dirty="0" err="1"/>
              <a:t>myšlenku</a:t>
            </a:r>
            <a:r>
              <a:rPr lang="en-US" sz="2200" dirty="0"/>
              <a:t> </a:t>
            </a:r>
            <a:r>
              <a:rPr lang="en-US" sz="2200" dirty="0" err="1"/>
              <a:t>nebo</a:t>
            </a:r>
            <a:r>
              <a:rPr lang="en-US" sz="2200" dirty="0"/>
              <a:t> </a:t>
            </a:r>
            <a:r>
              <a:rPr lang="en-US" sz="2200" dirty="0" err="1"/>
              <a:t>prezentují</a:t>
            </a:r>
            <a:r>
              <a:rPr lang="en-US" sz="2200" dirty="0"/>
              <a:t> </a:t>
            </a:r>
            <a:r>
              <a:rPr lang="en-US" sz="2200" dirty="0" err="1"/>
              <a:t>Písmo</a:t>
            </a:r>
            <a:r>
              <a:rPr lang="en-US" sz="2200" dirty="0"/>
              <a:t> </a:t>
            </a:r>
            <a:r>
              <a:rPr lang="en-US" sz="2200" dirty="0" err="1"/>
              <a:t>nějakým</a:t>
            </a:r>
            <a:r>
              <a:rPr lang="en-US" sz="2200" dirty="0"/>
              <a:t> </a:t>
            </a:r>
            <a:r>
              <a:rPr lang="en-US" sz="2200" dirty="0" err="1"/>
              <a:t>smysluplným</a:t>
            </a:r>
            <a:r>
              <a:rPr lang="en-US" sz="2200" dirty="0"/>
              <a:t> </a:t>
            </a:r>
            <a:r>
              <a:rPr lang="en-US" sz="2200" dirty="0" err="1"/>
              <a:t>způsobem</a:t>
            </a:r>
            <a:endParaRPr lang="en-US" sz="2200" dirty="0"/>
          </a:p>
          <a:p>
            <a:pPr lvl="2"/>
            <a:r>
              <a:rPr lang="en-US" sz="2000" dirty="0" err="1"/>
              <a:t>Založeno</a:t>
            </a:r>
            <a:r>
              <a:rPr lang="en-US" sz="2000" dirty="0"/>
              <a:t> na </a:t>
            </a:r>
            <a:r>
              <a:rPr lang="en-US" sz="2000" dirty="0" err="1"/>
              <a:t>žánru</a:t>
            </a:r>
            <a:endParaRPr lang="en-US" sz="2000" dirty="0"/>
          </a:p>
          <a:p>
            <a:pPr lvl="2"/>
            <a:r>
              <a:rPr lang="en-US" sz="2000" dirty="0"/>
              <a:t>M'Cheyne</a:t>
            </a:r>
          </a:p>
          <a:p>
            <a:pPr lvl="1"/>
            <a:r>
              <a:rPr lang="en-US" sz="2200" dirty="0" err="1"/>
              <a:t>Některá</a:t>
            </a:r>
            <a:r>
              <a:rPr lang="en-US" sz="2200" dirty="0"/>
              <a:t> </a:t>
            </a:r>
            <a:r>
              <a:rPr lang="en-US" sz="2200" dirty="0" err="1"/>
              <a:t>témata</a:t>
            </a:r>
            <a:r>
              <a:rPr lang="en-US" sz="2200" dirty="0"/>
              <a:t> </a:t>
            </a:r>
            <a:r>
              <a:rPr lang="en-US" sz="2200" dirty="0" err="1"/>
              <a:t>vás</a:t>
            </a:r>
            <a:r>
              <a:rPr lang="en-US" sz="2200" dirty="0"/>
              <a:t> </a:t>
            </a:r>
            <a:r>
              <a:rPr lang="en-US" sz="2200" dirty="0" err="1"/>
              <a:t>nutí</a:t>
            </a:r>
            <a:r>
              <a:rPr lang="en-US" sz="2200" dirty="0"/>
              <a:t> </a:t>
            </a:r>
            <a:r>
              <a:rPr lang="en-US" sz="2200" dirty="0" err="1"/>
              <a:t>soustředit</a:t>
            </a:r>
            <a:r>
              <a:rPr lang="en-US" sz="2200" dirty="0"/>
              <a:t> se na </a:t>
            </a:r>
            <a:r>
              <a:rPr lang="en-US" sz="2200" dirty="0" err="1"/>
              <a:t>jednu</a:t>
            </a:r>
            <a:r>
              <a:rPr lang="en-US" sz="2200" dirty="0"/>
              <a:t> </a:t>
            </a:r>
            <a:r>
              <a:rPr lang="en-US" sz="2200" dirty="0" err="1"/>
              <a:t>knihu</a:t>
            </a:r>
            <a:r>
              <a:rPr lang="en-US" sz="2200" dirty="0"/>
              <a:t> </a:t>
            </a:r>
            <a:r>
              <a:rPr lang="en-US" sz="2200" dirty="0" err="1"/>
              <a:t>nebo</a:t>
            </a:r>
            <a:r>
              <a:rPr lang="en-US" sz="2200" dirty="0"/>
              <a:t> </a:t>
            </a:r>
            <a:r>
              <a:rPr lang="en-US" sz="2200" dirty="0" err="1"/>
              <a:t>výběr</a:t>
            </a:r>
            <a:r>
              <a:rPr lang="en-US" sz="2200" dirty="0"/>
              <a:t> </a:t>
            </a:r>
            <a:r>
              <a:rPr lang="en-US" sz="2200" dirty="0" err="1"/>
              <a:t>knih</a:t>
            </a:r>
            <a:endParaRPr lang="en-US" sz="2200" dirty="0"/>
          </a:p>
          <a:p>
            <a:pPr lvl="2"/>
            <a:r>
              <a:rPr lang="pl-PL" sz="2000" dirty="0"/>
              <a:t>1 Hluboký ponor do knihy</a:t>
            </a:r>
            <a:endParaRPr lang="en-US" sz="2000" dirty="0"/>
          </a:p>
          <a:p>
            <a:pPr lvl="2"/>
            <a:r>
              <a:rPr lang="en-US" sz="2000" dirty="0" err="1"/>
              <a:t>Apoštolové</a:t>
            </a:r>
            <a:r>
              <a:rPr lang="en-US" sz="2000" dirty="0"/>
              <a:t> a Pavel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Všechna</a:t>
            </a:r>
            <a:r>
              <a:rPr lang="en-US" sz="2400" dirty="0"/>
              <a:t> </a:t>
            </a:r>
            <a:r>
              <a:rPr lang="en-US" sz="2400" dirty="0" err="1"/>
              <a:t>témata</a:t>
            </a:r>
            <a:r>
              <a:rPr lang="en-US" sz="2400" dirty="0"/>
              <a:t> </a:t>
            </a:r>
            <a:r>
              <a:rPr lang="en-US" sz="2400" dirty="0" err="1"/>
              <a:t>jsou</a:t>
            </a:r>
            <a:r>
              <a:rPr lang="en-US" sz="2400" dirty="0"/>
              <a:t> </a:t>
            </a:r>
            <a:r>
              <a:rPr lang="en-US" sz="2400" dirty="0" err="1"/>
              <a:t>podrobně</a:t>
            </a:r>
            <a:r>
              <a:rPr lang="en-US" sz="2400" dirty="0"/>
              <a:t> </a:t>
            </a:r>
            <a:r>
              <a:rPr lang="en-US" sz="2400" dirty="0" err="1"/>
              <a:t>vysvětlena</a:t>
            </a:r>
            <a:r>
              <a:rPr lang="en-US" sz="2400" dirty="0"/>
              <a:t> na </a:t>
            </a:r>
            <a:r>
              <a:rPr lang="en-US" sz="2400" dirty="0" err="1"/>
              <a:t>stránce</a:t>
            </a:r>
            <a:r>
              <a:rPr lang="en-US" sz="2400" dirty="0"/>
              <a:t> </a:t>
            </a:r>
            <a:r>
              <a:rPr lang="en-US" sz="2400" dirty="0" err="1"/>
              <a:t>Plány</a:t>
            </a:r>
            <a:r>
              <a:rPr lang="en-US" sz="2400" dirty="0"/>
              <a:t> </a:t>
            </a:r>
            <a:r>
              <a:rPr lang="en-US" sz="2400" dirty="0" err="1"/>
              <a:t>čtení</a:t>
            </a:r>
            <a:r>
              <a:rPr lang="en-US" sz="2400" dirty="0"/>
              <a:t>, </a:t>
            </a:r>
            <a:r>
              <a:rPr lang="en-US" sz="2400" dirty="0" err="1"/>
              <a:t>která</a:t>
            </a:r>
            <a:r>
              <a:rPr lang="en-US" sz="2400" dirty="0"/>
              <a:t> je </a:t>
            </a:r>
            <a:r>
              <a:rPr lang="en-US" sz="2400" dirty="0" err="1"/>
              <a:t>přístupná</a:t>
            </a:r>
            <a:r>
              <a:rPr lang="en-US" sz="2400" dirty="0"/>
              <a:t> </a:t>
            </a:r>
            <a:r>
              <a:rPr lang="en-US" sz="2400" dirty="0" err="1"/>
              <a:t>přes</a:t>
            </a:r>
            <a:r>
              <a:rPr lang="en-US" sz="2400" dirty="0"/>
              <a:t> menu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Objevte</a:t>
            </a:r>
            <a:r>
              <a:rPr lang="en-US" sz="2400" dirty="0"/>
              <a:t> </a:t>
            </a:r>
            <a:r>
              <a:rPr lang="en-US" sz="2400" dirty="0" err="1"/>
              <a:t>téma</a:t>
            </a:r>
            <a:r>
              <a:rPr lang="en-US" sz="2400" dirty="0"/>
              <a:t>, </a:t>
            </a:r>
            <a:r>
              <a:rPr lang="en-US" sz="2400" dirty="0" err="1"/>
              <a:t>které</a:t>
            </a:r>
            <a:r>
              <a:rPr lang="en-US" sz="2400" dirty="0"/>
              <a:t> </a:t>
            </a:r>
            <a:r>
              <a:rPr lang="en-US" sz="2400" dirty="0" err="1"/>
              <a:t>vám</a:t>
            </a:r>
            <a:r>
              <a:rPr lang="en-US" sz="2400" dirty="0"/>
              <a:t> </a:t>
            </a:r>
            <a:r>
              <a:rPr lang="en-US" sz="2400" dirty="0" err="1"/>
              <a:t>nejlépe</a:t>
            </a:r>
            <a:r>
              <a:rPr lang="en-US" sz="2400" dirty="0"/>
              <a:t> </a:t>
            </a:r>
            <a:r>
              <a:rPr lang="en-US" sz="2400" dirty="0" err="1"/>
              <a:t>vyhovuje</a:t>
            </a:r>
            <a:endParaRPr lang="en-US" sz="24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pokračují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rozdělena</a:t>
            </a:r>
            <a:r>
              <a:rPr lang="en-US" dirty="0"/>
              <a:t> do </a:t>
            </a:r>
            <a:r>
              <a:rPr lang="en-US" dirty="0" err="1"/>
              <a:t>čtyř</a:t>
            </a:r>
            <a:r>
              <a:rPr lang="en-US" dirty="0"/>
              <a:t> </a:t>
            </a:r>
            <a:r>
              <a:rPr lang="en-US" dirty="0" err="1"/>
              <a:t>skupin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flexibility </a:t>
            </a:r>
            <a:r>
              <a:rPr lang="en-US" dirty="0" err="1"/>
              <a:t>délky</a:t>
            </a:r>
            <a:r>
              <a:rPr lang="en-US" dirty="0"/>
              <a:t> </a:t>
            </a:r>
            <a:r>
              <a:rPr lang="en-US" dirty="0" err="1"/>
              <a:t>čtení</a:t>
            </a:r>
            <a:r>
              <a:rPr lang="en-US" dirty="0"/>
              <a:t> (</a:t>
            </a:r>
            <a:r>
              <a:rPr lang="en-US" dirty="0" err="1"/>
              <a:t>délky</a:t>
            </a:r>
            <a:r>
              <a:rPr lang="en-US" dirty="0"/>
              <a:t> </a:t>
            </a:r>
            <a:r>
              <a:rPr lang="en-US" dirty="0" err="1"/>
              <a:t>čtení</a:t>
            </a:r>
            <a:r>
              <a:rPr lang="en-US" dirty="0"/>
              <a:t>) a </a:t>
            </a:r>
            <a:r>
              <a:rPr lang="en-US" dirty="0" err="1"/>
              <a:t>frekvence</a:t>
            </a:r>
            <a:r>
              <a:rPr lang="en-US" dirty="0"/>
              <a:t> (</a:t>
            </a:r>
            <a:r>
              <a:rPr lang="en-US" dirty="0" err="1"/>
              <a:t>kolik</a:t>
            </a:r>
            <a:r>
              <a:rPr lang="en-US" dirty="0"/>
              <a:t> </a:t>
            </a:r>
            <a:r>
              <a:rPr lang="en-US" dirty="0" err="1"/>
              <a:t>dní</a:t>
            </a:r>
            <a:r>
              <a:rPr lang="en-US" dirty="0"/>
              <a:t> v </a:t>
            </a:r>
            <a:r>
              <a:rPr lang="en-US" dirty="0" err="1"/>
              <a:t>týdnu</a:t>
            </a:r>
            <a:r>
              <a:rPr lang="en-US" dirty="0"/>
              <a:t> </a:t>
            </a:r>
            <a:r>
              <a:rPr lang="en-US" dirty="0" err="1"/>
              <a:t>čtete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Skupina</a:t>
            </a:r>
            <a:r>
              <a:rPr lang="en-US" dirty="0"/>
              <a:t> 1 – Pro </a:t>
            </a:r>
            <a:r>
              <a:rPr lang="en-US" dirty="0" err="1"/>
              <a:t>tuto</a:t>
            </a:r>
            <a:r>
              <a:rPr lang="en-US" dirty="0"/>
              <a:t> </a:t>
            </a:r>
            <a:r>
              <a:rPr lang="en-US" dirty="0" err="1"/>
              <a:t>první</a:t>
            </a:r>
            <a:r>
              <a:rPr lang="en-US" dirty="0"/>
              <a:t> </a:t>
            </a:r>
            <a:r>
              <a:rPr lang="en-US" dirty="0" err="1"/>
              <a:t>skupinu</a:t>
            </a:r>
            <a:r>
              <a:rPr lang="en-US" dirty="0"/>
              <a:t>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zvolit</a:t>
            </a:r>
            <a:r>
              <a:rPr lang="en-US" dirty="0"/>
              <a:t> </a:t>
            </a:r>
            <a:r>
              <a:rPr lang="en-US" dirty="0" err="1"/>
              <a:t>délku</a:t>
            </a:r>
            <a:r>
              <a:rPr lang="en-US" dirty="0"/>
              <a:t> </a:t>
            </a:r>
            <a:r>
              <a:rPr lang="en-US" dirty="0" err="1"/>
              <a:t>času</a:t>
            </a:r>
            <a:r>
              <a:rPr lang="en-US" dirty="0"/>
              <a:t> (30 </a:t>
            </a:r>
            <a:r>
              <a:rPr lang="en-US" dirty="0" err="1"/>
              <a:t>dní</a:t>
            </a:r>
            <a:r>
              <a:rPr lang="en-US" dirty="0"/>
              <a:t>, 12 </a:t>
            </a:r>
            <a:r>
              <a:rPr lang="en-US" dirty="0" err="1"/>
              <a:t>měsíců</a:t>
            </a:r>
            <a:r>
              <a:rPr lang="en-US" dirty="0"/>
              <a:t> </a:t>
            </a:r>
            <a:r>
              <a:rPr lang="en-US" dirty="0" err="1"/>
              <a:t>atd</a:t>
            </a:r>
            <a:r>
              <a:rPr lang="en-US" dirty="0"/>
              <a:t>.)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délku</a:t>
            </a:r>
            <a:r>
              <a:rPr lang="en-US" dirty="0"/>
              <a:t> </a:t>
            </a:r>
            <a:r>
              <a:rPr lang="en-US" dirty="0" err="1"/>
              <a:t>čtecího</a:t>
            </a:r>
            <a:r>
              <a:rPr lang="en-US" dirty="0"/>
              <a:t> </a:t>
            </a:r>
            <a:r>
              <a:rPr lang="en-US" dirty="0" err="1"/>
              <a:t>dne</a:t>
            </a:r>
            <a:r>
              <a:rPr lang="en-US" dirty="0"/>
              <a:t> 1–6 </a:t>
            </a:r>
            <a:r>
              <a:rPr lang="en-US" dirty="0" err="1"/>
              <a:t>kapitol</a:t>
            </a:r>
            <a:r>
              <a:rPr lang="en-US" dirty="0"/>
              <a:t> </a:t>
            </a:r>
            <a:r>
              <a:rPr lang="en-US" dirty="0" err="1"/>
              <a:t>denně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1926076" y="6154615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Komentáře</a:t>
            </a:r>
            <a:r>
              <a:rPr lang="en-US" b="1" dirty="0"/>
              <a:t> </a:t>
            </a:r>
            <a:r>
              <a:rPr lang="en-US" b="1" dirty="0" err="1"/>
              <a:t>jsou</a:t>
            </a:r>
            <a:r>
              <a:rPr lang="en-US" b="1" dirty="0"/>
              <a:t> </a:t>
            </a:r>
            <a:r>
              <a:rPr lang="en-US" b="1" dirty="0" err="1"/>
              <a:t>dostupné</a:t>
            </a:r>
            <a:r>
              <a:rPr lang="en-US" b="1" dirty="0"/>
              <a:t> </a:t>
            </a:r>
            <a:r>
              <a:rPr lang="en-US" b="1" dirty="0" err="1"/>
              <a:t>pouze</a:t>
            </a:r>
            <a:r>
              <a:rPr lang="en-US" b="1" dirty="0"/>
              <a:t> u </a:t>
            </a:r>
            <a:r>
              <a:rPr lang="en-US" b="1" dirty="0" err="1"/>
              <a:t>této</a:t>
            </a:r>
            <a:r>
              <a:rPr lang="en-US" b="1" dirty="0"/>
              <a:t> </a:t>
            </a:r>
            <a:r>
              <a:rPr lang="en-US" b="1" dirty="0" err="1"/>
              <a:t>skupiny</a:t>
            </a:r>
            <a:r>
              <a:rPr lang="en-US" b="1" dirty="0"/>
              <a:t> </a:t>
            </a:r>
            <a:r>
              <a:rPr lang="en-US" b="1" dirty="0" err="1"/>
              <a:t>témat</a:t>
            </a:r>
            <a:r>
              <a:rPr lang="en-US" b="1" dirty="0"/>
              <a:t> a </a:t>
            </a:r>
            <a:r>
              <a:rPr lang="en-US" b="1" dirty="0" err="1"/>
              <a:t>pouze</a:t>
            </a:r>
            <a:r>
              <a:rPr lang="en-US" b="1" dirty="0"/>
              <a:t> </a:t>
            </a:r>
            <a:r>
              <a:rPr lang="en-US" b="1" dirty="0" err="1"/>
              <a:t>pokud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zvolíte</a:t>
            </a:r>
            <a:r>
              <a:rPr lang="en-US" b="1" dirty="0"/>
              <a:t> </a:t>
            </a:r>
            <a:r>
              <a:rPr lang="en-US" b="1" dirty="0" err="1"/>
              <a:t>délku</a:t>
            </a:r>
            <a:r>
              <a:rPr lang="en-US" b="1" dirty="0"/>
              <a:t> </a:t>
            </a:r>
            <a:r>
              <a:rPr lang="en-US" b="1" dirty="0" err="1"/>
              <a:t>kapitoly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70222-1DF6-4FE8-86AE-BC29F96153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7" r="45476" b="15988"/>
          <a:stretch/>
        </p:blipFill>
        <p:spPr>
          <a:xfrm>
            <a:off x="2022472" y="2461599"/>
            <a:ext cx="3739847" cy="353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pokračují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Skupina</a:t>
            </a:r>
            <a:r>
              <a:rPr lang="en-US" dirty="0"/>
              <a:t> 2 – Pro </a:t>
            </a:r>
            <a:r>
              <a:rPr lang="en-US" dirty="0" err="1"/>
              <a:t>druhou</a:t>
            </a:r>
            <a:r>
              <a:rPr lang="en-US" dirty="0"/>
              <a:t> </a:t>
            </a:r>
            <a:r>
              <a:rPr lang="en-US" dirty="0" err="1"/>
              <a:t>skupinu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povoleny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časové</a:t>
            </a:r>
            <a:r>
              <a:rPr lang="en-US" dirty="0"/>
              <a:t> </a:t>
            </a:r>
            <a:r>
              <a:rPr lang="en-US" dirty="0" err="1"/>
              <a:t>délky</a:t>
            </a:r>
            <a:r>
              <a:rPr lang="en-US" dirty="0"/>
              <a:t> (30 </a:t>
            </a:r>
            <a:r>
              <a:rPr lang="en-US" dirty="0" err="1"/>
              <a:t>dní</a:t>
            </a:r>
            <a:r>
              <a:rPr lang="en-US" dirty="0"/>
              <a:t>, 12 </a:t>
            </a:r>
            <a:r>
              <a:rPr lang="en-US" dirty="0" err="1"/>
              <a:t>měsíců</a:t>
            </a:r>
            <a:r>
              <a:rPr lang="en-US" dirty="0"/>
              <a:t> </a:t>
            </a:r>
            <a:r>
              <a:rPr lang="en-US" dirty="0" err="1"/>
              <a:t>atd</a:t>
            </a:r>
            <a:r>
              <a:rPr lang="en-US" dirty="0"/>
              <a:t>.).</a:t>
            </a:r>
          </a:p>
          <a:p>
            <a:pPr lvl="1"/>
            <a:r>
              <a:rPr lang="en-US" dirty="0" err="1"/>
              <a:t>Délky</a:t>
            </a:r>
            <a:r>
              <a:rPr lang="en-US" dirty="0"/>
              <a:t> </a:t>
            </a:r>
            <a:r>
              <a:rPr lang="en-US" dirty="0" err="1"/>
              <a:t>kapitol</a:t>
            </a:r>
            <a:r>
              <a:rPr lang="en-US" dirty="0"/>
              <a:t> </a:t>
            </a:r>
            <a:r>
              <a:rPr lang="en-US" dirty="0" err="1"/>
              <a:t>budou</a:t>
            </a:r>
            <a:r>
              <a:rPr lang="en-US" dirty="0"/>
              <a:t> </a:t>
            </a:r>
            <a:r>
              <a:rPr lang="en-US" dirty="0" err="1"/>
              <a:t>šedivé</a:t>
            </a:r>
            <a:r>
              <a:rPr lang="en-US" dirty="0"/>
              <a:t> a </a:t>
            </a:r>
            <a:r>
              <a:rPr lang="en-US" dirty="0" err="1"/>
              <a:t>nebudou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vybírat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Komentáře nejsou u této skupiny dostupné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4349EF-70BE-46BB-8021-5D7B5F4A6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r="39002" b="15525"/>
          <a:stretch/>
        </p:blipFill>
        <p:spPr>
          <a:xfrm>
            <a:off x="2286001" y="2321961"/>
            <a:ext cx="4407272" cy="367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pokračují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 err="1"/>
              <a:t>Skupina</a:t>
            </a:r>
            <a:r>
              <a:rPr lang="en-US" dirty="0"/>
              <a:t> 3 – </a:t>
            </a:r>
            <a:r>
              <a:rPr lang="en-US" dirty="0" err="1"/>
              <a:t>Třetí</a:t>
            </a:r>
            <a:r>
              <a:rPr lang="en-US" dirty="0"/>
              <a:t> </a:t>
            </a:r>
            <a:r>
              <a:rPr lang="en-US" dirty="0" err="1"/>
              <a:t>skupina</a:t>
            </a:r>
            <a:r>
              <a:rPr lang="en-US" dirty="0"/>
              <a:t> je k </a:t>
            </a:r>
            <a:r>
              <a:rPr lang="en-US" dirty="0" err="1"/>
              <a:t>dispozici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délka</a:t>
            </a:r>
            <a:r>
              <a:rPr lang="en-US" dirty="0"/>
              <a:t> 1–6 </a:t>
            </a:r>
            <a:r>
              <a:rPr lang="en-US" dirty="0" err="1"/>
              <a:t>kapitol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Délky</a:t>
            </a:r>
            <a:r>
              <a:rPr lang="en-US" dirty="0"/>
              <a:t> </a:t>
            </a:r>
            <a:r>
              <a:rPr lang="en-US" dirty="0" err="1"/>
              <a:t>trvání</a:t>
            </a:r>
            <a:r>
              <a:rPr lang="en-US" dirty="0"/>
              <a:t> </a:t>
            </a:r>
            <a:r>
              <a:rPr lang="en-US" dirty="0" err="1"/>
              <a:t>budou</a:t>
            </a:r>
            <a:r>
              <a:rPr lang="en-US" dirty="0"/>
              <a:t> </a:t>
            </a:r>
            <a:r>
              <a:rPr lang="en-US" dirty="0" err="1"/>
              <a:t>šedivé</a:t>
            </a:r>
            <a:r>
              <a:rPr lang="en-US" dirty="0"/>
              <a:t> a </a:t>
            </a:r>
            <a:r>
              <a:rPr lang="en-US" dirty="0" err="1"/>
              <a:t>nemožné</a:t>
            </a:r>
            <a:r>
              <a:rPr lang="en-US" dirty="0"/>
              <a:t> je </a:t>
            </a:r>
            <a:r>
              <a:rPr lang="en-US" dirty="0" err="1"/>
              <a:t>zvolit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Komentáře nejsou u této skupiny dostupné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43791F-05C2-4C8B-BB09-A02958DE53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23" r="2045" b="67045"/>
          <a:stretch/>
        </p:blipFill>
        <p:spPr>
          <a:xfrm>
            <a:off x="1928966" y="2383275"/>
            <a:ext cx="7782479" cy="133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pokračují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Skupina</a:t>
            </a:r>
            <a:r>
              <a:rPr lang="en-US" dirty="0"/>
              <a:t> 4 – </a:t>
            </a:r>
            <a:r>
              <a:rPr lang="en-US" dirty="0" err="1"/>
              <a:t>Čtvrtá</a:t>
            </a:r>
            <a:r>
              <a:rPr lang="en-US" dirty="0"/>
              <a:t> a </a:t>
            </a:r>
            <a:r>
              <a:rPr lang="en-US" dirty="0" err="1"/>
              <a:t>poslední</a:t>
            </a:r>
            <a:r>
              <a:rPr lang="en-US" dirty="0"/>
              <a:t> </a:t>
            </a:r>
            <a:r>
              <a:rPr lang="en-US" dirty="0" err="1"/>
              <a:t>skupina</a:t>
            </a:r>
            <a:r>
              <a:rPr lang="en-US" dirty="0"/>
              <a:t> </a:t>
            </a:r>
            <a:r>
              <a:rPr lang="en-US" dirty="0" err="1"/>
              <a:t>má</a:t>
            </a:r>
            <a:r>
              <a:rPr lang="en-US" dirty="0"/>
              <a:t> </a:t>
            </a:r>
            <a:r>
              <a:rPr lang="en-US" dirty="0" err="1"/>
              <a:t>předem</a:t>
            </a:r>
            <a:r>
              <a:rPr lang="en-US" dirty="0"/>
              <a:t> </a:t>
            </a:r>
            <a:r>
              <a:rPr lang="en-US" dirty="0" err="1"/>
              <a:t>stanovené</a:t>
            </a:r>
            <a:r>
              <a:rPr lang="en-US" dirty="0"/>
              <a:t> </a:t>
            </a:r>
            <a:r>
              <a:rPr lang="en-US" dirty="0" err="1"/>
              <a:t>délky</a:t>
            </a:r>
            <a:r>
              <a:rPr lang="en-US" dirty="0"/>
              <a:t> </a:t>
            </a:r>
            <a:r>
              <a:rPr lang="en-US" dirty="0" err="1"/>
              <a:t>trvání</a:t>
            </a:r>
            <a:r>
              <a:rPr lang="en-US" dirty="0"/>
              <a:t> a </a:t>
            </a:r>
            <a:r>
              <a:rPr lang="en-US" dirty="0" err="1"/>
              <a:t>frekvence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Tato </a:t>
            </a:r>
            <a:r>
              <a:rPr lang="en-US" dirty="0" err="1"/>
              <a:t>témata</a:t>
            </a:r>
            <a:r>
              <a:rPr lang="en-US" dirty="0"/>
              <a:t> se </a:t>
            </a:r>
            <a:r>
              <a:rPr lang="en-US" dirty="0" err="1"/>
              <a:t>vyskytují</a:t>
            </a:r>
            <a:r>
              <a:rPr lang="en-US" dirty="0"/>
              <a:t> </a:t>
            </a:r>
            <a:r>
              <a:rPr lang="en-US" dirty="0" err="1"/>
              <a:t>každý</a:t>
            </a:r>
            <a:r>
              <a:rPr lang="en-US" dirty="0"/>
              <a:t> den,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uvedeno</a:t>
            </a:r>
            <a:r>
              <a:rPr lang="en-US" dirty="0"/>
              <a:t> </a:t>
            </a:r>
            <a:r>
              <a:rPr lang="en-US" dirty="0" err="1"/>
              <a:t>jinak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 </a:t>
            </a:r>
            <a:r>
              <a:rPr lang="en-US" dirty="0" err="1"/>
              <a:t>těchto</a:t>
            </a:r>
            <a:r>
              <a:rPr lang="en-US" dirty="0"/>
              <a:t> </a:t>
            </a:r>
            <a:r>
              <a:rPr lang="en-US" dirty="0" err="1"/>
              <a:t>témat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délka</a:t>
            </a:r>
            <a:r>
              <a:rPr lang="en-US" dirty="0"/>
              <a:t> a </a:t>
            </a:r>
            <a:r>
              <a:rPr lang="en-US" dirty="0" err="1"/>
              <a:t>volba</a:t>
            </a:r>
            <a:r>
              <a:rPr lang="en-US" dirty="0"/>
              <a:t> </a:t>
            </a:r>
            <a:r>
              <a:rPr lang="en-US" dirty="0" err="1"/>
              <a:t>frekvence</a:t>
            </a:r>
            <a:r>
              <a:rPr lang="en-US" dirty="0"/>
              <a:t> </a:t>
            </a:r>
            <a:r>
              <a:rPr lang="en-US" dirty="0" err="1"/>
              <a:t>šedá</a:t>
            </a:r>
            <a:r>
              <a:rPr lang="en-US" dirty="0"/>
              <a:t> a </a:t>
            </a:r>
            <a:r>
              <a:rPr lang="en-US" dirty="0" err="1"/>
              <a:t>nebude</a:t>
            </a:r>
            <a:r>
              <a:rPr lang="en-US" dirty="0"/>
              <a:t> </a:t>
            </a:r>
            <a:r>
              <a:rPr lang="en-US" dirty="0" err="1"/>
              <a:t>možné</a:t>
            </a:r>
            <a:r>
              <a:rPr lang="en-US" dirty="0"/>
              <a:t> je </a:t>
            </a:r>
            <a:r>
              <a:rPr lang="en-US" dirty="0" err="1"/>
              <a:t>vybrat</a:t>
            </a:r>
            <a:r>
              <a:rPr lang="en-US" dirty="0"/>
              <a:t>.</a:t>
            </a:r>
            <a:r>
              <a:rPr lang="en-US" sz="2000" dirty="0"/>
              <a:t>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pl-PL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Komentáře nejsou u této skupiny dostupné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Toto je pouze částečný seznam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ED594A-AAF6-48B5-BDD9-E930571ED3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02" r="25104"/>
          <a:stretch/>
        </p:blipFill>
        <p:spPr>
          <a:xfrm>
            <a:off x="2694562" y="2157854"/>
            <a:ext cx="3929973" cy="400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 err="1"/>
              <a:t>Pokud</a:t>
            </a:r>
            <a:r>
              <a:rPr lang="en-US" sz="2200" dirty="0"/>
              <a:t> </a:t>
            </a:r>
            <a:r>
              <a:rPr lang="en-US" sz="2200" dirty="0" err="1"/>
              <a:t>jste</a:t>
            </a:r>
            <a:r>
              <a:rPr lang="en-US" sz="2200" dirty="0"/>
              <a:t> </a:t>
            </a:r>
            <a:r>
              <a:rPr lang="en-US" sz="2200" dirty="0" err="1"/>
              <a:t>zvolili</a:t>
            </a:r>
            <a:r>
              <a:rPr lang="en-US" sz="2200" dirty="0"/>
              <a:t> </a:t>
            </a:r>
            <a:r>
              <a:rPr lang="en-US" sz="2200" dirty="0" err="1"/>
              <a:t>téma</a:t>
            </a:r>
            <a:r>
              <a:rPr lang="en-US" sz="2200" dirty="0"/>
              <a:t> 1 Book Deep Dive, </a:t>
            </a:r>
            <a:r>
              <a:rPr lang="en-US" sz="2200" dirty="0" err="1"/>
              <a:t>vyberte</a:t>
            </a:r>
            <a:r>
              <a:rPr lang="en-US" sz="2200" dirty="0"/>
              <a:t> </a:t>
            </a:r>
            <a:r>
              <a:rPr lang="en-US" sz="2200" dirty="0" err="1"/>
              <a:t>knihu</a:t>
            </a:r>
            <a:r>
              <a:rPr lang="en-US" sz="2200" dirty="0"/>
              <a:t>. </a:t>
            </a:r>
            <a:r>
              <a:rPr lang="en-US" sz="2200" dirty="0" err="1"/>
              <a:t>Jinak</a:t>
            </a:r>
            <a:r>
              <a:rPr lang="en-US" sz="2200" dirty="0"/>
              <a:t> </a:t>
            </a:r>
            <a:r>
              <a:rPr lang="en-US" sz="2200" dirty="0" err="1"/>
              <a:t>bude</a:t>
            </a:r>
            <a:r>
              <a:rPr lang="en-US" sz="2200" dirty="0"/>
              <a:t> </a:t>
            </a:r>
            <a:r>
              <a:rPr lang="en-US" sz="2200" dirty="0" err="1"/>
              <a:t>tato</a:t>
            </a:r>
            <a:r>
              <a:rPr lang="en-US" sz="2200" dirty="0"/>
              <a:t> </a:t>
            </a:r>
            <a:r>
              <a:rPr lang="en-US" sz="2200" dirty="0" err="1"/>
              <a:t>možnost</a:t>
            </a:r>
            <a:r>
              <a:rPr lang="en-US" sz="2200" dirty="0"/>
              <a:t> </a:t>
            </a:r>
            <a:r>
              <a:rPr lang="en-US" sz="2200" dirty="0" err="1"/>
              <a:t>zamčena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Vybrat</a:t>
            </a:r>
            <a:r>
              <a:rPr lang="en-US" dirty="0"/>
              <a:t> 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knihu</a:t>
            </a:r>
            <a:endParaRPr lang="en-US" dirty="0"/>
          </a:p>
          <a:p>
            <a:r>
              <a:rPr lang="en-US" dirty="0" err="1"/>
              <a:t>Dostupné</a:t>
            </a:r>
            <a:r>
              <a:rPr lang="en-US" dirty="0"/>
              <a:t> </a:t>
            </a:r>
            <a:r>
              <a:rPr lang="en-US" dirty="0" err="1"/>
              <a:t>knihy</a:t>
            </a:r>
            <a:r>
              <a:rPr lang="en-US" dirty="0"/>
              <a:t> </a:t>
            </a:r>
            <a:r>
              <a:rPr lang="en-US" dirty="0" err="1"/>
              <a:t>závisí</a:t>
            </a:r>
            <a:r>
              <a:rPr lang="en-US" dirty="0"/>
              <a:t> na </a:t>
            </a:r>
            <a:r>
              <a:rPr lang="en-US" dirty="0" err="1"/>
              <a:t>vaší</a:t>
            </a:r>
            <a:r>
              <a:rPr lang="en-US" dirty="0"/>
              <a:t> </a:t>
            </a:r>
            <a:r>
              <a:rPr lang="en-US" dirty="0" err="1"/>
              <a:t>verzi</a:t>
            </a:r>
            <a:endParaRPr lang="en-US" dirty="0"/>
          </a:p>
          <a:p>
            <a:pPr lvl="1"/>
            <a:r>
              <a:rPr lang="en-US" dirty="0" err="1"/>
              <a:t>Obrazovka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dost </a:t>
            </a:r>
            <a:r>
              <a:rPr lang="en-US" dirty="0" err="1"/>
              <a:t>chytrá</a:t>
            </a:r>
            <a:r>
              <a:rPr lang="en-US" dirty="0"/>
              <a:t>, aby </a:t>
            </a:r>
            <a:r>
              <a:rPr lang="en-US" dirty="0" err="1"/>
              <a:t>poznala</a:t>
            </a:r>
            <a:r>
              <a:rPr lang="en-US" dirty="0"/>
              <a:t> </a:t>
            </a:r>
            <a:r>
              <a:rPr lang="en-US" dirty="0" err="1"/>
              <a:t>knihy</a:t>
            </a:r>
            <a:r>
              <a:rPr lang="en-US" dirty="0"/>
              <a:t> </a:t>
            </a:r>
            <a:r>
              <a:rPr lang="en-US" dirty="0" err="1"/>
              <a:t>dostupné</a:t>
            </a:r>
            <a:r>
              <a:rPr lang="en-US" dirty="0"/>
              <a:t> v </a:t>
            </a:r>
            <a:r>
              <a:rPr lang="en-US" dirty="0" err="1"/>
              <a:t>každé</a:t>
            </a:r>
            <a:r>
              <a:rPr lang="en-US" dirty="0"/>
              <a:t> </a:t>
            </a:r>
            <a:r>
              <a:rPr lang="en-US" dirty="0" err="1"/>
              <a:t>verzi</a:t>
            </a:r>
            <a:r>
              <a:rPr lang="en-US" dirty="0"/>
              <a:t>.  </a:t>
            </a:r>
          </a:p>
          <a:p>
            <a:pPr lvl="1"/>
            <a:r>
              <a:rPr lang="pt-BR" dirty="0"/>
              <a:t>Je na vás, abyste si vybrali knihu, která bude dostupná ve verzi, kterou si zvolíte</a:t>
            </a:r>
            <a:endParaRPr lang="en-US" dirty="0"/>
          </a:p>
          <a:p>
            <a:pPr lvl="2"/>
            <a:r>
              <a:rPr lang="en-US" dirty="0" err="1"/>
              <a:t>Například</a:t>
            </a:r>
            <a:r>
              <a:rPr lang="en-US" dirty="0"/>
              <a:t>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zvolili</a:t>
            </a:r>
            <a:r>
              <a:rPr lang="en-US" dirty="0"/>
              <a:t> </a:t>
            </a:r>
            <a:r>
              <a:rPr lang="en-US" dirty="0" err="1"/>
              <a:t>verzi</a:t>
            </a:r>
            <a:r>
              <a:rPr lang="en-US" dirty="0"/>
              <a:t>, </a:t>
            </a:r>
            <a:r>
              <a:rPr lang="en-US" dirty="0" err="1"/>
              <a:t>která</a:t>
            </a:r>
            <a:r>
              <a:rPr lang="en-US" dirty="0"/>
              <a:t> je </a:t>
            </a:r>
            <a:r>
              <a:rPr lang="en-US" dirty="0" err="1"/>
              <a:t>pouze</a:t>
            </a:r>
            <a:r>
              <a:rPr lang="en-US" dirty="0"/>
              <a:t> pro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, </a:t>
            </a:r>
            <a:r>
              <a:rPr lang="en-US" dirty="0" err="1"/>
              <a:t>zde</a:t>
            </a:r>
            <a:r>
              <a:rPr lang="en-US" dirty="0"/>
              <a:t> </a:t>
            </a:r>
            <a:r>
              <a:rPr lang="en-US" dirty="0" err="1"/>
              <a:t>nevybírejte</a:t>
            </a:r>
            <a:r>
              <a:rPr lang="en-US" dirty="0"/>
              <a:t> Genesis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 err="1"/>
              <a:t>Apokryfní</a:t>
            </a:r>
            <a:r>
              <a:rPr lang="en-US" dirty="0"/>
              <a:t> </a:t>
            </a:r>
            <a:r>
              <a:rPr lang="en-US" dirty="0" err="1"/>
              <a:t>knihy</a:t>
            </a:r>
            <a:r>
              <a:rPr lang="en-US" dirty="0"/>
              <a:t> </a:t>
            </a:r>
            <a:r>
              <a:rPr lang="en-US" dirty="0" err="1"/>
              <a:t>nejsou</a:t>
            </a:r>
            <a:r>
              <a:rPr lang="en-US" dirty="0"/>
              <a:t> v </a:t>
            </a:r>
            <a:r>
              <a:rPr lang="en-US" dirty="0" err="1"/>
              <a:t>seznamu</a:t>
            </a:r>
            <a:r>
              <a:rPr lang="en-US" dirty="0"/>
              <a:t> </a:t>
            </a:r>
            <a:r>
              <a:rPr lang="en-US" dirty="0" err="1"/>
              <a:t>zahrnuty</a:t>
            </a:r>
            <a:r>
              <a:rPr lang="en-US" dirty="0"/>
              <a:t>. </a:t>
            </a:r>
            <a:r>
              <a:rPr lang="en-US" dirty="0" err="1"/>
              <a:t>Pouze</a:t>
            </a:r>
            <a:r>
              <a:rPr lang="en-US" dirty="0"/>
              <a:t> Genesis </a:t>
            </a:r>
            <a:r>
              <a:rPr lang="en-US" dirty="0" err="1"/>
              <a:t>až</a:t>
            </a:r>
            <a:r>
              <a:rPr lang="en-US" dirty="0"/>
              <a:t> </a:t>
            </a:r>
            <a:r>
              <a:rPr lang="en-US" dirty="0" err="1"/>
              <a:t>Zjevení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5B107D-DF41-4762-BBB1-EC7402A26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6269" r="18537" b="6878"/>
          <a:stretch/>
        </p:blipFill>
        <p:spPr>
          <a:xfrm>
            <a:off x="2676764" y="1084218"/>
            <a:ext cx="3835940" cy="372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Zahrňte</a:t>
            </a:r>
            <a:r>
              <a:rPr lang="en-US" sz="3200" dirty="0"/>
              <a:t> </a:t>
            </a:r>
            <a:r>
              <a:rPr lang="en-US" sz="3200" dirty="0" err="1"/>
              <a:t>Písmo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výběr</a:t>
            </a:r>
            <a:r>
              <a:rPr lang="en-US" dirty="0"/>
              <a:t> je </a:t>
            </a:r>
            <a:r>
              <a:rPr lang="en-US" dirty="0" err="1"/>
              <a:t>dostupný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pro </a:t>
            </a:r>
            <a:r>
              <a:rPr lang="en-US" dirty="0" err="1"/>
              <a:t>nechráněné</a:t>
            </a:r>
            <a:r>
              <a:rPr lang="en-US" dirty="0"/>
              <a:t> </a:t>
            </a:r>
            <a:r>
              <a:rPr lang="en-US" dirty="0" err="1"/>
              <a:t>verze</a:t>
            </a:r>
            <a:endParaRPr lang="en-US" dirty="0"/>
          </a:p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mezi</a:t>
            </a:r>
            <a:endParaRPr lang="en-US" dirty="0"/>
          </a:p>
          <a:p>
            <a:pPr lvl="1"/>
            <a:r>
              <a:rPr lang="en-US" dirty="0" err="1"/>
              <a:t>Ano</a:t>
            </a:r>
            <a:r>
              <a:rPr lang="en-US" dirty="0"/>
              <a:t>. </a:t>
            </a:r>
            <a:r>
              <a:rPr lang="en-US" dirty="0" err="1"/>
              <a:t>Poskytujte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– </a:t>
            </a:r>
            <a:r>
              <a:rPr lang="en-US" dirty="0" err="1"/>
              <a:t>Zařaďte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do </a:t>
            </a:r>
            <a:r>
              <a:rPr lang="en-US" dirty="0" err="1"/>
              <a:t>svého</a:t>
            </a:r>
            <a:r>
              <a:rPr lang="en-US" dirty="0"/>
              <a:t> </a:t>
            </a:r>
            <a:r>
              <a:rPr lang="en-US" dirty="0" err="1"/>
              <a:t>čtenářského</a:t>
            </a:r>
            <a:r>
              <a:rPr lang="en-US" dirty="0"/>
              <a:t> </a:t>
            </a:r>
            <a:r>
              <a:rPr lang="en-US" dirty="0" err="1"/>
              <a:t>plánu</a:t>
            </a:r>
            <a:endParaRPr lang="en-US" dirty="0"/>
          </a:p>
          <a:p>
            <a:pPr lvl="1"/>
            <a:r>
              <a:rPr lang="en-US" dirty="0"/>
              <a:t>Ne. </a:t>
            </a:r>
            <a:r>
              <a:rPr lang="en-US" dirty="0" err="1"/>
              <a:t>Uveďte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průvodce</a:t>
            </a:r>
            <a:r>
              <a:rPr lang="en-US" dirty="0"/>
              <a:t> – </a:t>
            </a:r>
            <a:r>
              <a:rPr lang="en-US" dirty="0" err="1"/>
              <a:t>Nezahrňte</a:t>
            </a:r>
            <a:r>
              <a:rPr lang="en-US" dirty="0"/>
              <a:t> </a:t>
            </a:r>
            <a:r>
              <a:rPr lang="en-US" dirty="0" err="1"/>
              <a:t>Písmo</a:t>
            </a:r>
            <a:endParaRPr lang="en-US" dirty="0"/>
          </a:p>
          <a:p>
            <a:pPr lvl="2"/>
            <a:r>
              <a:rPr lang="en-US" dirty="0"/>
              <a:t>Tato </a:t>
            </a:r>
            <a:r>
              <a:rPr lang="en-US" dirty="0" err="1"/>
              <a:t>možnost</a:t>
            </a:r>
            <a:r>
              <a:rPr lang="en-US" dirty="0"/>
              <a:t> </a:t>
            </a:r>
            <a:r>
              <a:rPr lang="en-US" dirty="0" err="1"/>
              <a:t>zahrnuje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denní</a:t>
            </a:r>
            <a:r>
              <a:rPr lang="en-US" dirty="0"/>
              <a:t> </a:t>
            </a:r>
            <a:r>
              <a:rPr lang="en-US" dirty="0" err="1"/>
              <a:t>nadpisy</a:t>
            </a:r>
            <a:r>
              <a:rPr lang="en-US" dirty="0"/>
              <a:t> (</a:t>
            </a:r>
            <a:r>
              <a:rPr lang="en-US" dirty="0" err="1"/>
              <a:t>dostupné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formátu</a:t>
            </a:r>
            <a:r>
              <a:rPr lang="en-US" dirty="0"/>
              <a:t> pdf </a:t>
            </a:r>
            <a:r>
              <a:rPr lang="en-US" dirty="0" err="1"/>
              <a:t>grafů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Tato </a:t>
            </a:r>
            <a:r>
              <a:rPr lang="en-US" dirty="0" err="1"/>
              <a:t>možnost</a:t>
            </a:r>
            <a:r>
              <a:rPr lang="en-US" dirty="0"/>
              <a:t> je </a:t>
            </a:r>
            <a:r>
              <a:rPr lang="en-US" dirty="0" err="1"/>
              <a:t>určena</a:t>
            </a:r>
            <a:r>
              <a:rPr lang="en-US" dirty="0"/>
              <a:t> pro ty, </a:t>
            </a:r>
            <a:r>
              <a:rPr lang="en-US" dirty="0" err="1"/>
              <a:t>kteří</a:t>
            </a:r>
            <a:r>
              <a:rPr lang="en-US" dirty="0"/>
              <a:t> </a:t>
            </a:r>
            <a:r>
              <a:rPr lang="en-US" dirty="0" err="1"/>
              <a:t>chtějí</a:t>
            </a:r>
            <a:r>
              <a:rPr lang="en-US" dirty="0"/>
              <a:t> </a:t>
            </a:r>
            <a:r>
              <a:rPr lang="en-US" dirty="0" err="1"/>
              <a:t>použít</a:t>
            </a:r>
            <a:r>
              <a:rPr lang="en-US" dirty="0"/>
              <a:t> </a:t>
            </a:r>
            <a:r>
              <a:rPr lang="en-US" dirty="0" err="1"/>
              <a:t>vlastní</a:t>
            </a:r>
            <a:r>
              <a:rPr lang="en-US" dirty="0"/>
              <a:t> </a:t>
            </a:r>
            <a:r>
              <a:rPr lang="en-US" dirty="0" err="1"/>
              <a:t>tištěnou</a:t>
            </a:r>
            <a:r>
              <a:rPr lang="en-US" dirty="0"/>
              <a:t> </a:t>
            </a:r>
            <a:r>
              <a:rPr lang="en-US" dirty="0" err="1"/>
              <a:t>Bibli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verze</a:t>
            </a:r>
            <a:r>
              <a:rPr lang="en-US" dirty="0"/>
              <a:t> Bible pod </a:t>
            </a:r>
            <a:r>
              <a:rPr lang="en-US" dirty="0" err="1"/>
              <a:t>platnými</a:t>
            </a:r>
            <a:r>
              <a:rPr lang="en-US" dirty="0"/>
              <a:t> </a:t>
            </a:r>
            <a:r>
              <a:rPr lang="en-US" dirty="0" err="1"/>
              <a:t>autorskými</a:t>
            </a:r>
            <a:r>
              <a:rPr lang="en-US" dirty="0"/>
              <a:t> </a:t>
            </a:r>
            <a:r>
              <a:rPr lang="en-US" dirty="0" err="1"/>
              <a:t>právy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454D03-91BD-42BF-B577-4D09B9D4B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14" t="45324" r="62021" b="34488"/>
          <a:stretch/>
        </p:blipFill>
        <p:spPr>
          <a:xfrm>
            <a:off x="2589212" y="844062"/>
            <a:ext cx="4580064" cy="240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Volitelně</a:t>
            </a:r>
            <a:r>
              <a:rPr lang="en-US" sz="2000" dirty="0"/>
              <a:t> </a:t>
            </a:r>
            <a:r>
              <a:rPr lang="en-US" sz="2000" dirty="0" err="1"/>
              <a:t>zvolit</a:t>
            </a:r>
            <a:r>
              <a:rPr lang="en-US" sz="2000" dirty="0"/>
              <a:t> </a:t>
            </a:r>
            <a:r>
              <a:rPr lang="en-US" sz="2000" dirty="0" err="1"/>
              <a:t>zahrnutí</a:t>
            </a:r>
            <a:r>
              <a:rPr lang="en-US" sz="2000" dirty="0"/>
              <a:t> </a:t>
            </a:r>
            <a:r>
              <a:rPr lang="en-US" sz="2000" dirty="0" err="1"/>
              <a:t>křížových</a:t>
            </a:r>
            <a:r>
              <a:rPr lang="en-US" sz="2000" dirty="0"/>
              <a:t> </a:t>
            </a:r>
            <a:r>
              <a:rPr lang="en-US" sz="2000" dirty="0" err="1"/>
              <a:t>odkazů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Vyberte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mezi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zkratkami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biblickými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plný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veršovaný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text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nabízí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Nový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pro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Starého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naopak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zkratky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nabízí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všechny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křížové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nebo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Nový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pro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Starého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naopak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Křížové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nejsou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dostupné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pro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autorsky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chráněné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verze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pt-B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Zahrnout Písmo musí být ano.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Pokud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zvolíte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křížové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výběr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odstavců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veršů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bude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zamčen</a:t>
            </a:r>
            <a:endParaRPr lang="en-US" altLang="en-US" dirty="0">
              <a:solidFill>
                <a:srgbClr val="67676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Funguje to jen s veršovým formátem.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– </a:t>
            </a:r>
            <a:r>
              <a:rPr lang="en-US" sz="1100" dirty="0" err="1"/>
              <a:t>biblická</a:t>
            </a:r>
            <a:r>
              <a:rPr lang="en-US" sz="1100" dirty="0"/>
              <a:t> </a:t>
            </a:r>
            <a:r>
              <a:rPr lang="en-US" sz="1100" dirty="0" err="1"/>
              <a:t>křížová</a:t>
            </a:r>
            <a:r>
              <a:rPr lang="en-US" sz="1100" dirty="0"/>
              <a:t> reference je </a:t>
            </a:r>
            <a:r>
              <a:rPr lang="en-US" sz="1100" dirty="0" err="1"/>
              <a:t>poznámka</a:t>
            </a:r>
            <a:r>
              <a:rPr lang="en-US" sz="1100" dirty="0"/>
              <a:t>, </a:t>
            </a:r>
            <a:r>
              <a:rPr lang="en-US" sz="1100" dirty="0" err="1"/>
              <a:t>která</a:t>
            </a:r>
            <a:r>
              <a:rPr lang="en-US" sz="1100" dirty="0"/>
              <a:t> </a:t>
            </a:r>
            <a:r>
              <a:rPr lang="en-US" sz="1100" dirty="0" err="1"/>
              <a:t>čtenáře</a:t>
            </a:r>
            <a:r>
              <a:rPr lang="en-US" sz="1100" dirty="0"/>
              <a:t> </a:t>
            </a:r>
            <a:r>
              <a:rPr lang="en-US" sz="1100" dirty="0" err="1"/>
              <a:t>nasměruje</a:t>
            </a:r>
            <a:r>
              <a:rPr lang="en-US" sz="1100" dirty="0"/>
              <a:t> k </a:t>
            </a:r>
            <a:r>
              <a:rPr lang="en-US" sz="1100" dirty="0" err="1"/>
              <a:t>jinému</a:t>
            </a:r>
            <a:r>
              <a:rPr lang="en-US" sz="1100" dirty="0"/>
              <a:t> </a:t>
            </a:r>
            <a:r>
              <a:rPr lang="en-US" sz="1100" dirty="0" err="1"/>
              <a:t>veršu</a:t>
            </a:r>
            <a:r>
              <a:rPr lang="en-US" sz="1100" dirty="0"/>
              <a:t> </a:t>
            </a:r>
            <a:r>
              <a:rPr lang="en-US" sz="1100" dirty="0" err="1"/>
              <a:t>nebo</a:t>
            </a:r>
            <a:r>
              <a:rPr lang="en-US" sz="1100" dirty="0"/>
              <a:t> </a:t>
            </a:r>
            <a:r>
              <a:rPr lang="en-US" sz="1100" dirty="0" err="1"/>
              <a:t>pasáži</a:t>
            </a:r>
            <a:r>
              <a:rPr lang="en-US" sz="1100" dirty="0"/>
              <a:t> v </a:t>
            </a:r>
            <a:r>
              <a:rPr lang="en-US" sz="1100" dirty="0" err="1"/>
              <a:t>Bibli</a:t>
            </a:r>
            <a:r>
              <a:rPr lang="en-US" sz="1100" dirty="0"/>
              <a:t> s </a:t>
            </a:r>
            <a:r>
              <a:rPr lang="en-US" sz="1100" dirty="0" err="1"/>
              <a:t>souvisejícím</a:t>
            </a:r>
            <a:r>
              <a:rPr lang="en-US" sz="1100" dirty="0"/>
              <a:t> </a:t>
            </a:r>
            <a:r>
              <a:rPr lang="en-US" sz="1100" dirty="0" err="1"/>
              <a:t>tématem</a:t>
            </a:r>
            <a:r>
              <a:rPr lang="en-US" sz="1100" dirty="0"/>
              <a:t>, </a:t>
            </a:r>
            <a:r>
              <a:rPr lang="en-US" sz="1100" dirty="0" err="1"/>
              <a:t>slovem</a:t>
            </a:r>
            <a:r>
              <a:rPr lang="en-US" sz="1100" dirty="0"/>
              <a:t> </a:t>
            </a:r>
            <a:r>
              <a:rPr lang="en-US" sz="1100" dirty="0" err="1"/>
              <a:t>nebo</a:t>
            </a:r>
            <a:r>
              <a:rPr lang="en-US" sz="1100" dirty="0"/>
              <a:t> </a:t>
            </a:r>
            <a:r>
              <a:rPr lang="en-US" sz="1100" dirty="0" err="1"/>
              <a:t>myšlenkou</a:t>
            </a:r>
            <a:r>
              <a:rPr lang="en-US" sz="1100" dirty="0"/>
              <a:t>, </a:t>
            </a:r>
            <a:r>
              <a:rPr lang="en-US" sz="1100" dirty="0" err="1"/>
              <a:t>což</a:t>
            </a:r>
            <a:r>
              <a:rPr lang="en-US" sz="1100" dirty="0"/>
              <a:t> </a:t>
            </a:r>
            <a:r>
              <a:rPr lang="en-US" sz="1100" dirty="0" err="1"/>
              <a:t>pomáhá</a:t>
            </a:r>
            <a:r>
              <a:rPr lang="en-US" sz="1100" dirty="0"/>
              <a:t> </a:t>
            </a:r>
            <a:r>
              <a:rPr lang="en-US" sz="1100" dirty="0" err="1"/>
              <a:t>propojit</a:t>
            </a:r>
            <a:r>
              <a:rPr lang="en-US" sz="1100" dirty="0"/>
              <a:t> </a:t>
            </a:r>
            <a:r>
              <a:rPr lang="en-US" sz="1100" dirty="0" err="1"/>
              <a:t>různé</a:t>
            </a:r>
            <a:r>
              <a:rPr lang="en-US" sz="1100" dirty="0"/>
              <a:t> </a:t>
            </a:r>
            <a:r>
              <a:rPr lang="en-US" sz="1100" dirty="0" err="1"/>
              <a:t>části</a:t>
            </a:r>
            <a:r>
              <a:rPr lang="en-US" sz="1100" dirty="0"/>
              <a:t> </a:t>
            </a:r>
            <a:r>
              <a:rPr lang="en-US" sz="1100" dirty="0" err="1"/>
              <a:t>Písma</a:t>
            </a:r>
            <a:r>
              <a:rPr lang="en-US" sz="1100" dirty="0"/>
              <a:t> a </a:t>
            </a:r>
            <a:r>
              <a:rPr lang="en-US" sz="1100" dirty="0" err="1"/>
              <a:t>prohloubit</a:t>
            </a:r>
            <a:r>
              <a:rPr lang="en-US" sz="1100" dirty="0"/>
              <a:t> </a:t>
            </a:r>
            <a:r>
              <a:rPr lang="en-US" sz="1100" dirty="0" err="1"/>
              <a:t>porozumění</a:t>
            </a:r>
            <a:r>
              <a:rPr lang="en-US" sz="1100" dirty="0"/>
              <a:t>. Tyto </a:t>
            </a:r>
            <a:r>
              <a:rPr lang="en-US" sz="1100" dirty="0" err="1"/>
              <a:t>odkazy</a:t>
            </a:r>
            <a:r>
              <a:rPr lang="en-US" sz="1100" dirty="0"/>
              <a:t> </a:t>
            </a:r>
            <a:r>
              <a:rPr lang="en-US" sz="1100" dirty="0" err="1"/>
              <a:t>propojují</a:t>
            </a:r>
            <a:r>
              <a:rPr lang="en-US" sz="1100" dirty="0"/>
              <a:t> </a:t>
            </a:r>
            <a:r>
              <a:rPr lang="en-US" sz="1100" dirty="0" err="1"/>
              <a:t>související</a:t>
            </a:r>
            <a:r>
              <a:rPr lang="en-US" sz="1100" dirty="0"/>
              <a:t> </a:t>
            </a:r>
            <a:r>
              <a:rPr lang="en-US" sz="1100" dirty="0" err="1"/>
              <a:t>koncepty</a:t>
            </a:r>
            <a:r>
              <a:rPr lang="en-US" sz="1100" dirty="0"/>
              <a:t>, </a:t>
            </a:r>
            <a:r>
              <a:rPr lang="en-US" sz="1100" dirty="0" err="1"/>
              <a:t>proroctví</a:t>
            </a:r>
            <a:r>
              <a:rPr lang="en-US" sz="1100" dirty="0"/>
              <a:t> a </a:t>
            </a:r>
            <a:r>
              <a:rPr lang="en-US" sz="1100" dirty="0" err="1"/>
              <a:t>události</a:t>
            </a:r>
            <a:r>
              <a:rPr lang="en-US" sz="1100" dirty="0"/>
              <a:t>, </a:t>
            </a:r>
            <a:r>
              <a:rPr lang="en-US" sz="1100" dirty="0" err="1"/>
              <a:t>což</a:t>
            </a:r>
            <a:r>
              <a:rPr lang="en-US" sz="1100" dirty="0"/>
              <a:t> </a:t>
            </a:r>
            <a:r>
              <a:rPr lang="en-US" sz="1100" dirty="0" err="1"/>
              <a:t>umožňuje</a:t>
            </a:r>
            <a:r>
              <a:rPr lang="en-US" sz="1100" dirty="0"/>
              <a:t> </a:t>
            </a:r>
            <a:r>
              <a:rPr lang="en-US" sz="1100" dirty="0" err="1"/>
              <a:t>jednomu</a:t>
            </a:r>
            <a:r>
              <a:rPr lang="en-US" sz="1100" dirty="0"/>
              <a:t> </a:t>
            </a:r>
            <a:r>
              <a:rPr lang="en-US" sz="1100" dirty="0" err="1"/>
              <a:t>úryvku</a:t>
            </a:r>
            <a:r>
              <a:rPr lang="en-US" sz="1100" dirty="0"/>
              <a:t> </a:t>
            </a:r>
            <a:r>
              <a:rPr lang="en-US" sz="1100" dirty="0" err="1"/>
              <a:t>osvětlit</a:t>
            </a:r>
            <a:r>
              <a:rPr lang="en-US" sz="1100" dirty="0"/>
              <a:t> </a:t>
            </a:r>
            <a:r>
              <a:rPr lang="en-US" sz="1100" dirty="0" err="1"/>
              <a:t>jiný</a:t>
            </a:r>
            <a:r>
              <a:rPr lang="en-US" sz="1100" dirty="0"/>
              <a:t>.  </a:t>
            </a:r>
          </a:p>
          <a:p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Viz </a:t>
            </a:r>
            <a:r>
              <a:rPr lang="en-US" dirty="0" err="1"/>
              <a:t>následující</a:t>
            </a:r>
            <a:r>
              <a:rPr lang="en-US" dirty="0"/>
              <a:t> </a:t>
            </a:r>
            <a:r>
              <a:rPr lang="en-US" dirty="0" err="1"/>
              <a:t>stránky</a:t>
            </a:r>
            <a:r>
              <a:rPr lang="en-US" dirty="0"/>
              <a:t> pro </a:t>
            </a:r>
            <a:r>
              <a:rPr lang="en-US" dirty="0" err="1"/>
              <a:t>příklady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B724DD-419E-424F-BED6-81E1842663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95" t="46066" r="40558" b="10292"/>
          <a:stretch/>
        </p:blipFill>
        <p:spPr>
          <a:xfrm>
            <a:off x="1899139" y="722842"/>
            <a:ext cx="2431915" cy="285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Zahrňte</a:t>
            </a:r>
            <a:r>
              <a:rPr lang="en-US" sz="2000" dirty="0"/>
              <a:t> </a:t>
            </a:r>
            <a:r>
              <a:rPr lang="en-US" sz="2000" dirty="0" err="1"/>
              <a:t>příklady</a:t>
            </a:r>
            <a:r>
              <a:rPr lang="en-US" sz="2000" dirty="0"/>
              <a:t> </a:t>
            </a:r>
            <a:r>
              <a:rPr lang="en-US" sz="2000" dirty="0" err="1"/>
              <a:t>křížových</a:t>
            </a:r>
            <a:r>
              <a:rPr lang="en-US" sz="2000" dirty="0"/>
              <a:t> </a:t>
            </a:r>
            <a:r>
              <a:rPr lang="en-US" sz="2000" dirty="0" err="1"/>
              <a:t>odkazů</a:t>
            </a:r>
            <a:r>
              <a:rPr lang="en-US" sz="2000" dirty="0"/>
              <a:t> – </a:t>
            </a:r>
            <a:r>
              <a:rPr lang="en-US" sz="2000" dirty="0" err="1"/>
              <a:t>zkratek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677369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Příklad</a:t>
            </a:r>
            <a:r>
              <a:rPr lang="en-US" sz="1200" dirty="0"/>
              <a:t> 2 – </a:t>
            </a:r>
            <a:r>
              <a:rPr lang="en-US" sz="1200" dirty="0" err="1"/>
              <a:t>Zkratka</a:t>
            </a:r>
            <a:r>
              <a:rPr lang="en-US" sz="1200" dirty="0"/>
              <a:t> </a:t>
            </a:r>
            <a:r>
              <a:rPr lang="en-US" sz="1200" dirty="0" err="1"/>
              <a:t>pouze</a:t>
            </a:r>
            <a:r>
              <a:rPr lang="en-US" sz="1200" dirty="0"/>
              <a:t> pro </a:t>
            </a:r>
            <a:r>
              <a:rPr lang="en-US" sz="1200" dirty="0" err="1"/>
              <a:t>opačný</a:t>
            </a:r>
            <a:r>
              <a:rPr lang="en-US" sz="1200" dirty="0"/>
              <a:t> Testament.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příkladu</a:t>
            </a:r>
            <a:r>
              <a:rPr lang="en-US" sz="1200" dirty="0"/>
              <a:t> </a:t>
            </a:r>
            <a:r>
              <a:rPr lang="en-US" sz="1200" dirty="0" err="1"/>
              <a:t>jsou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</a:t>
            </a:r>
            <a:r>
              <a:rPr lang="en-US" sz="1200" dirty="0" err="1"/>
              <a:t>pouze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624814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Příklad</a:t>
            </a:r>
            <a:r>
              <a:rPr lang="en-US" sz="1200" dirty="0"/>
              <a:t> 1 – </a:t>
            </a:r>
            <a:r>
              <a:rPr lang="en-US" sz="1200" dirty="0" err="1"/>
              <a:t>Všechny</a:t>
            </a:r>
            <a:r>
              <a:rPr lang="en-US" sz="1200" dirty="0"/>
              <a:t> </a:t>
            </a:r>
            <a:r>
              <a:rPr lang="en-US" sz="1200" dirty="0" err="1"/>
              <a:t>zkratky</a:t>
            </a:r>
            <a:r>
              <a:rPr lang="en-US" sz="1200" dirty="0"/>
              <a:t>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příkladu</a:t>
            </a:r>
            <a:r>
              <a:rPr lang="en-US" sz="1200" dirty="0"/>
              <a:t> </a:t>
            </a:r>
            <a:r>
              <a:rPr lang="en-US" sz="1200" dirty="0" err="1"/>
              <a:t>jsou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a </a:t>
            </a:r>
            <a:r>
              <a:rPr lang="en-US" sz="1200" dirty="0" err="1"/>
              <a:t>Nový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/>
          </a:bodyPr>
          <a:lstStyle/>
          <a:p>
            <a:r>
              <a:rPr lang="en-US" sz="2000" dirty="0"/>
              <a:t>Include Cross Reference – Full Text Examples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325678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Příklad</a:t>
            </a:r>
            <a:r>
              <a:rPr lang="en-US" sz="1200" dirty="0"/>
              <a:t> 4 – </a:t>
            </a:r>
            <a:r>
              <a:rPr lang="en-US" sz="1200" dirty="0" err="1"/>
              <a:t>Křížové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celé</a:t>
            </a:r>
            <a:r>
              <a:rPr lang="en-US" sz="1200" dirty="0"/>
              <a:t> </a:t>
            </a:r>
            <a:r>
              <a:rPr lang="en-US" sz="1200" dirty="0" err="1"/>
              <a:t>verše</a:t>
            </a:r>
            <a:r>
              <a:rPr lang="en-US" sz="1200" dirty="0"/>
              <a:t>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příkladu</a:t>
            </a:r>
            <a:r>
              <a:rPr lang="en-US" sz="1200" dirty="0"/>
              <a:t> </a:t>
            </a:r>
            <a:r>
              <a:rPr lang="en-US" sz="1200" dirty="0" err="1"/>
              <a:t>jsou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veršové</a:t>
            </a:r>
            <a:r>
              <a:rPr lang="en-US" sz="1200" dirty="0"/>
              <a:t> </a:t>
            </a:r>
            <a:r>
              <a:rPr lang="en-US" sz="1200" dirty="0" err="1"/>
              <a:t>podobě</a:t>
            </a:r>
            <a:r>
              <a:rPr lang="en-US" sz="1200" dirty="0"/>
              <a:t> </a:t>
            </a:r>
            <a:r>
              <a:rPr lang="en-US" sz="1200" dirty="0" err="1"/>
              <a:t>pouze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73123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Příklad</a:t>
            </a:r>
            <a:r>
              <a:rPr lang="en-US" sz="1200" dirty="0"/>
              <a:t> 3 – </a:t>
            </a:r>
            <a:r>
              <a:rPr lang="en-US" sz="1200" dirty="0" err="1"/>
              <a:t>Křížové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celé</a:t>
            </a:r>
            <a:r>
              <a:rPr lang="en-US" sz="1200" dirty="0"/>
              <a:t> </a:t>
            </a:r>
            <a:r>
              <a:rPr lang="en-US" sz="1200" dirty="0" err="1"/>
              <a:t>verše</a:t>
            </a:r>
            <a:r>
              <a:rPr lang="en-US" sz="1200" dirty="0"/>
              <a:t>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příkladu</a:t>
            </a:r>
            <a:r>
              <a:rPr lang="en-US" sz="1200" dirty="0"/>
              <a:t> </a:t>
            </a:r>
            <a:r>
              <a:rPr lang="en-US" sz="1200" dirty="0" err="1"/>
              <a:t>jsou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</a:t>
            </a:r>
            <a:r>
              <a:rPr lang="en-US" sz="1200" dirty="0" err="1"/>
              <a:t>pouze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formátu</a:t>
            </a:r>
            <a:r>
              <a:rPr lang="en-US" sz="1200" dirty="0"/>
              <a:t> </a:t>
            </a:r>
            <a:r>
              <a:rPr lang="en-US" sz="1200" dirty="0" err="1"/>
              <a:t>odstavce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Vítejte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Světové</a:t>
            </a:r>
            <a:r>
              <a:rPr lang="en-US" dirty="0"/>
              <a:t> </a:t>
            </a:r>
            <a:r>
              <a:rPr lang="en-US" dirty="0" err="1"/>
              <a:t>Biblické</a:t>
            </a:r>
            <a:r>
              <a:rPr lang="en-US" dirty="0"/>
              <a:t> </a:t>
            </a:r>
            <a:r>
              <a:rPr lang="en-US" dirty="0" err="1"/>
              <a:t>Plány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Jednoduché</a:t>
            </a:r>
            <a:r>
              <a:rPr lang="en-US" dirty="0"/>
              <a:t> </a:t>
            </a:r>
            <a:r>
              <a:rPr lang="en-US" dirty="0" err="1"/>
              <a:t>postupné</a:t>
            </a:r>
            <a:r>
              <a:rPr lang="en-US" dirty="0"/>
              <a:t> </a:t>
            </a:r>
            <a:r>
              <a:rPr lang="en-US" dirty="0" err="1"/>
              <a:t>kroky</a:t>
            </a:r>
            <a:r>
              <a:rPr lang="en-US" dirty="0"/>
              <a:t>,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formě</a:t>
            </a:r>
            <a:r>
              <a:rPr lang="en-US" dirty="0"/>
              <a:t> </a:t>
            </a:r>
            <a:r>
              <a:rPr lang="en-US" dirty="0" err="1"/>
              <a:t>snímků</a:t>
            </a:r>
            <a:r>
              <a:rPr lang="en-US" dirty="0"/>
              <a:t>, pro </a:t>
            </a:r>
            <a:r>
              <a:rPr lang="en-US" dirty="0" err="1"/>
              <a:t>vytvoření</a:t>
            </a:r>
            <a:r>
              <a:rPr lang="en-US" dirty="0"/>
              <a:t> </a:t>
            </a:r>
            <a:r>
              <a:rPr lang="en-US" dirty="0" err="1"/>
              <a:t>vlastního</a:t>
            </a:r>
            <a:r>
              <a:rPr lang="en-US" dirty="0"/>
              <a:t> </a:t>
            </a:r>
            <a:r>
              <a:rPr lang="en-US" dirty="0" err="1"/>
              <a:t>plánu</a:t>
            </a:r>
            <a:r>
              <a:rPr lang="en-US" dirty="0"/>
              <a:t> </a:t>
            </a:r>
            <a:r>
              <a:rPr lang="en-US" dirty="0" err="1"/>
              <a:t>čtení</a:t>
            </a:r>
            <a:r>
              <a:rPr lang="en-US" dirty="0"/>
              <a:t> Bible.</a:t>
            </a:r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77EFC3-CBFA-43A6-B258-C31C5B93A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796" y="1194135"/>
            <a:ext cx="2779520" cy="4710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 err="1"/>
              <a:t>Délka</a:t>
            </a:r>
            <a:r>
              <a:rPr lang="en-US" sz="3200" dirty="0"/>
              <a:t> </a:t>
            </a:r>
            <a:r>
              <a:rPr lang="en-US" sz="3200" dirty="0" err="1"/>
              <a:t>čtení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it-IT" dirty="0"/>
              <a:t>Vyberte si mezi časem a délkou kapitol</a:t>
            </a:r>
            <a:endParaRPr lang="en-US" dirty="0"/>
          </a:p>
          <a:p>
            <a:pPr lvl="1"/>
            <a:r>
              <a:rPr lang="pl-PL" dirty="0"/>
              <a:t>Vyberte si od pouhých 30 dnů až po 3 roky.</a:t>
            </a:r>
            <a:endParaRPr lang="en-US" dirty="0"/>
          </a:p>
          <a:p>
            <a:pPr lvl="1"/>
            <a:r>
              <a:rPr lang="it-IT" dirty="0"/>
              <a:t>Nebo si vyberte z 1–6 kapitol denně</a:t>
            </a:r>
            <a:endParaRPr lang="en-US" dirty="0"/>
          </a:p>
          <a:p>
            <a:pPr lvl="2"/>
            <a:r>
              <a:rPr lang="en-US" dirty="0" err="1"/>
              <a:t>Délka</a:t>
            </a:r>
            <a:r>
              <a:rPr lang="en-US" dirty="0"/>
              <a:t> </a:t>
            </a:r>
            <a:r>
              <a:rPr lang="en-US" dirty="0" err="1"/>
              <a:t>kapitol</a:t>
            </a:r>
            <a:r>
              <a:rPr lang="en-US" dirty="0"/>
              <a:t> </a:t>
            </a:r>
            <a:r>
              <a:rPr lang="en-US" dirty="0" err="1"/>
              <a:t>závisí</a:t>
            </a:r>
            <a:r>
              <a:rPr lang="en-US" dirty="0"/>
              <a:t> na </a:t>
            </a:r>
            <a:r>
              <a:rPr lang="en-US" dirty="0" err="1"/>
              <a:t>překladu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vyberete</a:t>
            </a:r>
            <a:r>
              <a:rPr lang="en-US" dirty="0"/>
              <a:t>. V </a:t>
            </a:r>
            <a:r>
              <a:rPr lang="en-US" dirty="0" err="1"/>
              <a:t>průměrné</a:t>
            </a:r>
            <a:r>
              <a:rPr lang="en-US" dirty="0"/>
              <a:t> 66knihové </a:t>
            </a:r>
            <a:r>
              <a:rPr lang="en-US" dirty="0" err="1"/>
              <a:t>Bibli</a:t>
            </a:r>
            <a:r>
              <a:rPr lang="en-US" dirty="0"/>
              <a:t> je 1189 </a:t>
            </a:r>
            <a:r>
              <a:rPr lang="en-US" dirty="0" err="1"/>
              <a:t>kapitol</a:t>
            </a:r>
            <a:endParaRPr lang="en-US" dirty="0"/>
          </a:p>
          <a:p>
            <a:pPr lvl="3"/>
            <a:r>
              <a:rPr lang="en-US" dirty="0"/>
              <a:t>1 </a:t>
            </a:r>
            <a:r>
              <a:rPr lang="en-US" dirty="0" err="1"/>
              <a:t>kapitola</a:t>
            </a:r>
            <a:r>
              <a:rPr lang="en-US" dirty="0"/>
              <a:t> za den = 1189 </a:t>
            </a:r>
            <a:r>
              <a:rPr lang="en-US" dirty="0" err="1"/>
              <a:t>dní</a:t>
            </a:r>
            <a:r>
              <a:rPr lang="en-US" dirty="0"/>
              <a:t> = 3,27 let (3 </a:t>
            </a:r>
            <a:r>
              <a:rPr lang="en-US" dirty="0" err="1"/>
              <a:t>roky</a:t>
            </a:r>
            <a:r>
              <a:rPr lang="en-US" dirty="0"/>
              <a:t>, 3 </a:t>
            </a:r>
            <a:r>
              <a:rPr lang="en-US" dirty="0" err="1"/>
              <a:t>měsíce</a:t>
            </a:r>
            <a:r>
              <a:rPr lang="en-US" dirty="0"/>
              <a:t>)</a:t>
            </a:r>
          </a:p>
          <a:p>
            <a:pPr lvl="3"/>
            <a:r>
              <a:rPr lang="pl-PL" dirty="0"/>
              <a:t>2 kapitoly za den = 595 dní = 1,63 roku (1 rok, 7 a půl měsíce)</a:t>
            </a:r>
            <a:endParaRPr lang="en-US" dirty="0"/>
          </a:p>
          <a:p>
            <a:pPr lvl="3"/>
            <a:r>
              <a:rPr lang="pl-PL" dirty="0"/>
              <a:t>3 kapitoly za den = 396 dní = 1,1 roku (1 rok, 1 měsíc)</a:t>
            </a:r>
            <a:endParaRPr lang="en-US" dirty="0"/>
          </a:p>
          <a:p>
            <a:pPr lvl="3"/>
            <a:r>
              <a:rPr lang="pl-PL" dirty="0"/>
              <a:t>4 kapitoly za den = 297 dní = 0,81 roku (10 měsíců)</a:t>
            </a:r>
            <a:endParaRPr lang="en-US" dirty="0"/>
          </a:p>
          <a:p>
            <a:pPr lvl="3"/>
            <a:r>
              <a:rPr lang="pl-PL" dirty="0"/>
              <a:t>5 kapitol za den = 237 dní = 0,65 roku (8 měsíců)</a:t>
            </a:r>
            <a:endParaRPr lang="en-US" dirty="0"/>
          </a:p>
          <a:p>
            <a:pPr lvl="3"/>
            <a:r>
              <a:rPr lang="en-US" dirty="0"/>
              <a:t>6 </a:t>
            </a:r>
            <a:r>
              <a:rPr lang="en-US" dirty="0" err="1"/>
              <a:t>kapitol</a:t>
            </a:r>
            <a:r>
              <a:rPr lang="en-US" dirty="0"/>
              <a:t> za den = 198 </a:t>
            </a:r>
            <a:r>
              <a:rPr lang="en-US" dirty="0" err="1"/>
              <a:t>dní</a:t>
            </a:r>
            <a:r>
              <a:rPr lang="en-US" dirty="0"/>
              <a:t> = 0,54 </a:t>
            </a:r>
            <a:r>
              <a:rPr lang="en-US" dirty="0" err="1"/>
              <a:t>roku</a:t>
            </a:r>
            <a:r>
              <a:rPr lang="en-US" dirty="0"/>
              <a:t> (6 a </a:t>
            </a:r>
            <a:r>
              <a:rPr lang="en-US" dirty="0" err="1"/>
              <a:t>půl</a:t>
            </a:r>
            <a:r>
              <a:rPr lang="en-US" dirty="0"/>
              <a:t> </a:t>
            </a:r>
            <a:r>
              <a:rPr lang="en-US" dirty="0" err="1"/>
              <a:t>měsíce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Nebo </a:t>
            </a:r>
            <a:r>
              <a:rPr lang="en-US" dirty="0" err="1"/>
              <a:t>zvolte</a:t>
            </a:r>
            <a:r>
              <a:rPr lang="en-US" dirty="0"/>
              <a:t> </a:t>
            </a:r>
            <a:r>
              <a:rPr lang="en-US" dirty="0" err="1"/>
              <a:t>Vlastní</a:t>
            </a:r>
            <a:r>
              <a:rPr lang="en-US" dirty="0"/>
              <a:t> </a:t>
            </a:r>
            <a:r>
              <a:rPr lang="en-US" dirty="0" err="1"/>
              <a:t>nastavení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chcete</a:t>
            </a:r>
            <a:r>
              <a:rPr lang="en-US" dirty="0"/>
              <a:t> </a:t>
            </a:r>
            <a:r>
              <a:rPr lang="en-US" dirty="0" err="1"/>
              <a:t>zvolit</a:t>
            </a:r>
            <a:r>
              <a:rPr lang="en-US" dirty="0"/>
              <a:t> </a:t>
            </a:r>
            <a:r>
              <a:rPr lang="en-US" dirty="0" err="1"/>
              <a:t>vlastní</a:t>
            </a:r>
            <a:r>
              <a:rPr lang="en-US" dirty="0"/>
              <a:t> datum </a:t>
            </a:r>
            <a:r>
              <a:rPr lang="en-US" dirty="0" err="1"/>
              <a:t>začátku</a:t>
            </a:r>
            <a:r>
              <a:rPr lang="en-US" dirty="0"/>
              <a:t> a </a:t>
            </a:r>
            <a:r>
              <a:rPr lang="en-US" dirty="0" err="1"/>
              <a:t>konce</a:t>
            </a:r>
            <a:endParaRPr lang="en-US" dirty="0"/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Komentáře</a:t>
            </a:r>
            <a:r>
              <a:rPr lang="en-US" b="1" dirty="0"/>
              <a:t> </a:t>
            </a:r>
            <a:r>
              <a:rPr lang="en-US" b="1" dirty="0" err="1"/>
              <a:t>jsou</a:t>
            </a:r>
            <a:r>
              <a:rPr lang="en-US" b="1" dirty="0"/>
              <a:t> </a:t>
            </a:r>
            <a:r>
              <a:rPr lang="en-US" b="1" dirty="0" err="1"/>
              <a:t>dostupné</a:t>
            </a:r>
            <a:r>
              <a:rPr lang="en-US" b="1" dirty="0"/>
              <a:t> </a:t>
            </a:r>
            <a:r>
              <a:rPr lang="en-US" b="1" dirty="0" err="1"/>
              <a:t>pouze</a:t>
            </a:r>
            <a:r>
              <a:rPr lang="en-US" b="1" dirty="0"/>
              <a:t> s </a:t>
            </a:r>
            <a:r>
              <a:rPr lang="en-US" b="1" dirty="0" err="1"/>
              <a:t>délkou</a:t>
            </a:r>
            <a:r>
              <a:rPr lang="en-US" b="1" dirty="0"/>
              <a:t> </a:t>
            </a:r>
            <a:r>
              <a:rPr lang="en-US" b="1" dirty="0" err="1"/>
              <a:t>jednotlivých</a:t>
            </a:r>
            <a:r>
              <a:rPr lang="en-US" b="1" dirty="0"/>
              <a:t> </a:t>
            </a:r>
            <a:r>
              <a:rPr lang="en-US" b="1" dirty="0" err="1"/>
              <a:t>kapitol</a:t>
            </a:r>
            <a:endParaRPr lang="en-US" b="1" dirty="0"/>
          </a:p>
          <a:p>
            <a:pPr lvl="1"/>
            <a:r>
              <a:rPr lang="en-US" b="1" dirty="0" err="1"/>
              <a:t>Možné</a:t>
            </a:r>
            <a:r>
              <a:rPr lang="en-US" b="1" dirty="0"/>
              <a:t> </a:t>
            </a:r>
            <a:r>
              <a:rPr lang="en-US" b="1" dirty="0" err="1"/>
              <a:t>volby</a:t>
            </a:r>
            <a:r>
              <a:rPr lang="en-US" b="1" dirty="0"/>
              <a:t> </a:t>
            </a:r>
            <a:r>
              <a:rPr lang="en-US" b="1" dirty="0" err="1"/>
              <a:t>délky</a:t>
            </a:r>
            <a:r>
              <a:rPr lang="en-US" b="1" dirty="0"/>
              <a:t> </a:t>
            </a:r>
            <a:r>
              <a:rPr lang="en-US" b="1" dirty="0" err="1"/>
              <a:t>závisí</a:t>
            </a:r>
            <a:r>
              <a:rPr lang="en-US" b="1" dirty="0"/>
              <a:t> na </a:t>
            </a:r>
            <a:r>
              <a:rPr lang="en-US" b="1" dirty="0" err="1"/>
              <a:t>zvoleném</a:t>
            </a:r>
            <a:r>
              <a:rPr lang="en-US" b="1" dirty="0"/>
              <a:t> </a:t>
            </a:r>
            <a:r>
              <a:rPr lang="en-US" b="1" dirty="0" err="1"/>
              <a:t>tématu</a:t>
            </a:r>
            <a:r>
              <a:rPr lang="en-US" b="1" dirty="0"/>
              <a:t>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937770" y="3822970"/>
            <a:ext cx="797668" cy="9338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Zvolte</a:t>
            </a:r>
            <a:r>
              <a:rPr lang="en-US" dirty="0"/>
              <a:t> </a:t>
            </a:r>
            <a:r>
              <a:rPr lang="en-US" dirty="0" err="1"/>
              <a:t>četební</a:t>
            </a:r>
            <a:r>
              <a:rPr lang="en-US" dirty="0"/>
              <a:t> </a:t>
            </a:r>
            <a:r>
              <a:rPr lang="en-US" dirty="0" err="1"/>
              <a:t>frekvenci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Vyberte</a:t>
            </a:r>
            <a:r>
              <a:rPr lang="en-US" dirty="0"/>
              <a:t> z:</a:t>
            </a:r>
          </a:p>
          <a:p>
            <a:pPr lvl="1"/>
            <a:r>
              <a:rPr lang="en-US" dirty="0" err="1"/>
              <a:t>Každý</a:t>
            </a:r>
            <a:r>
              <a:rPr lang="en-US" dirty="0"/>
              <a:t> den</a:t>
            </a:r>
          </a:p>
          <a:p>
            <a:pPr lvl="1"/>
            <a:r>
              <a:rPr lang="en-US" dirty="0" err="1"/>
              <a:t>Každý</a:t>
            </a:r>
            <a:r>
              <a:rPr lang="en-US" dirty="0"/>
              <a:t> </a:t>
            </a:r>
            <a:r>
              <a:rPr lang="en-US" dirty="0" err="1"/>
              <a:t>druhý</a:t>
            </a:r>
            <a:r>
              <a:rPr lang="en-US" dirty="0"/>
              <a:t> den</a:t>
            </a:r>
          </a:p>
          <a:p>
            <a:pPr lvl="1"/>
            <a:r>
              <a:rPr lang="en-US" dirty="0"/>
              <a:t>1–6 </a:t>
            </a:r>
            <a:r>
              <a:rPr lang="en-US" dirty="0" err="1"/>
              <a:t>dní</a:t>
            </a:r>
            <a:r>
              <a:rPr lang="en-US" dirty="0"/>
              <a:t> v </a:t>
            </a:r>
            <a:r>
              <a:rPr lang="en-US" dirty="0" err="1"/>
              <a:t>týdnu</a:t>
            </a:r>
            <a:endParaRPr lang="en-US" dirty="0"/>
          </a:p>
          <a:p>
            <a:pPr lvl="2"/>
            <a:r>
              <a:rPr lang="pl-PL" dirty="0"/>
              <a:t>Budou to po sobě jdoucí dny</a:t>
            </a:r>
            <a:endParaRPr lang="en-US" dirty="0"/>
          </a:p>
          <a:p>
            <a:pPr lvl="3"/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vyberete</a:t>
            </a:r>
            <a:r>
              <a:rPr lang="en-US" dirty="0"/>
              <a:t> 3 </a:t>
            </a:r>
            <a:r>
              <a:rPr lang="en-US" dirty="0" err="1"/>
              <a:t>dny</a:t>
            </a:r>
            <a:r>
              <a:rPr lang="en-US" dirty="0"/>
              <a:t> v </a:t>
            </a:r>
            <a:r>
              <a:rPr lang="en-US" dirty="0" err="1"/>
              <a:t>týdnu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číst</a:t>
            </a:r>
            <a:r>
              <a:rPr lang="en-US" dirty="0"/>
              <a:t> </a:t>
            </a:r>
            <a:r>
              <a:rPr lang="en-US" dirty="0" err="1"/>
              <a:t>tři</a:t>
            </a:r>
            <a:r>
              <a:rPr lang="en-US" dirty="0"/>
              <a:t> </a:t>
            </a:r>
            <a:r>
              <a:rPr lang="en-US" dirty="0" err="1"/>
              <a:t>dny</a:t>
            </a:r>
            <a:r>
              <a:rPr lang="en-US" dirty="0"/>
              <a:t> v </a:t>
            </a:r>
            <a:r>
              <a:rPr lang="en-US" dirty="0" err="1"/>
              <a:t>kuse</a:t>
            </a:r>
            <a:r>
              <a:rPr lang="en-US" dirty="0"/>
              <a:t> a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mít</a:t>
            </a:r>
            <a:r>
              <a:rPr lang="en-US" dirty="0"/>
              <a:t> 4 </a:t>
            </a:r>
            <a:r>
              <a:rPr lang="en-US" dirty="0" err="1"/>
              <a:t>dny</a:t>
            </a:r>
            <a:r>
              <a:rPr lang="en-US" dirty="0"/>
              <a:t> </a:t>
            </a:r>
            <a:r>
              <a:rPr lang="en-US" dirty="0" err="1"/>
              <a:t>volna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DDA456-D53D-4F4C-8E57-D6140EF2C7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14" t="35824" r="51250" b="25136"/>
          <a:stretch/>
        </p:blipFill>
        <p:spPr>
          <a:xfrm>
            <a:off x="2589211" y="1070042"/>
            <a:ext cx="4605067" cy="307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Vybrané</a:t>
            </a:r>
            <a:r>
              <a:rPr lang="en-US" dirty="0"/>
              <a:t> </a:t>
            </a:r>
            <a:r>
              <a:rPr lang="en-US" dirty="0" err="1"/>
              <a:t>denní</a:t>
            </a:r>
            <a:r>
              <a:rPr lang="en-US" dirty="0"/>
              <a:t> </a:t>
            </a:r>
            <a:r>
              <a:rPr lang="en-US" dirty="0" err="1"/>
              <a:t>čtení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Vyberte</a:t>
            </a:r>
            <a:r>
              <a:rPr lang="en-US" dirty="0"/>
              <a:t> z:</a:t>
            </a:r>
          </a:p>
          <a:p>
            <a:pPr lvl="1"/>
            <a:r>
              <a:rPr lang="pl-PL" dirty="0"/>
              <a:t>Jednou denně (ráno nebo odpoledne)</a:t>
            </a:r>
            <a:endParaRPr lang="en-US" dirty="0"/>
          </a:p>
          <a:p>
            <a:pPr lvl="1"/>
            <a:r>
              <a:rPr lang="en-US" dirty="0" err="1"/>
              <a:t>Dvakrát</a:t>
            </a:r>
            <a:r>
              <a:rPr lang="en-US" dirty="0"/>
              <a:t> </a:t>
            </a:r>
            <a:r>
              <a:rPr lang="en-US" dirty="0" err="1"/>
              <a:t>denně</a:t>
            </a:r>
            <a:r>
              <a:rPr lang="en-US" dirty="0"/>
              <a:t> (</a:t>
            </a:r>
            <a:r>
              <a:rPr lang="en-US" dirty="0" err="1"/>
              <a:t>ráno</a:t>
            </a:r>
            <a:r>
              <a:rPr lang="en-US" dirty="0"/>
              <a:t> a </a:t>
            </a:r>
            <a:r>
              <a:rPr lang="en-US" dirty="0" err="1"/>
              <a:t>večer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Denní</a:t>
            </a:r>
            <a:r>
              <a:rPr lang="en-US" dirty="0"/>
              <a:t> </a:t>
            </a:r>
            <a:r>
              <a:rPr lang="en-US" dirty="0" err="1"/>
              <a:t>měření</a:t>
            </a:r>
            <a:r>
              <a:rPr lang="en-US" dirty="0"/>
              <a:t> </a:t>
            </a:r>
            <a:r>
              <a:rPr lang="en-US" dirty="0" err="1"/>
              <a:t>budou</a:t>
            </a:r>
            <a:r>
              <a:rPr lang="en-US" dirty="0"/>
              <a:t> </a:t>
            </a:r>
            <a:r>
              <a:rPr lang="en-US" dirty="0" err="1"/>
              <a:t>rovnoměrně</a:t>
            </a:r>
            <a:r>
              <a:rPr lang="en-US" dirty="0"/>
              <a:t> </a:t>
            </a:r>
            <a:r>
              <a:rPr lang="en-US" dirty="0" err="1"/>
              <a:t>rozdělena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dopolední</a:t>
            </a:r>
            <a:r>
              <a:rPr lang="en-US" dirty="0"/>
              <a:t> a </a:t>
            </a:r>
            <a:r>
              <a:rPr lang="en-US" dirty="0" err="1"/>
              <a:t>odpolední</a:t>
            </a:r>
            <a:r>
              <a:rPr lang="en-US" dirty="0"/>
              <a:t> </a:t>
            </a:r>
            <a:r>
              <a:rPr lang="en-US" dirty="0" err="1"/>
              <a:t>hodiny</a:t>
            </a:r>
            <a:endParaRPr lang="en-US" dirty="0"/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5F219D-3B1D-433E-81A1-2843742DB9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6714" r="18458" b="43692"/>
          <a:stretch/>
        </p:blipFill>
        <p:spPr>
          <a:xfrm>
            <a:off x="2589212" y="1547446"/>
            <a:ext cx="7543422" cy="251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Vyberte</a:t>
            </a:r>
            <a:r>
              <a:rPr lang="en-US" sz="3000" dirty="0"/>
              <a:t> </a:t>
            </a:r>
            <a:r>
              <a:rPr lang="en-US" sz="3000" dirty="0" err="1"/>
              <a:t>formát</a:t>
            </a:r>
            <a:r>
              <a:rPr lang="en-US" sz="3000" dirty="0"/>
              <a:t> </a:t>
            </a:r>
            <a:r>
              <a:rPr lang="en-US" sz="3000" dirty="0" err="1"/>
              <a:t>odstavce</a:t>
            </a:r>
            <a:r>
              <a:rPr lang="en-US" sz="3000" dirty="0"/>
              <a:t> </a:t>
            </a:r>
            <a:r>
              <a:rPr lang="en-US" sz="3000" dirty="0" err="1"/>
              <a:t>nebo</a:t>
            </a:r>
            <a:r>
              <a:rPr lang="en-US" sz="3000" dirty="0"/>
              <a:t> </a:t>
            </a:r>
            <a:r>
              <a:rPr lang="en-US" sz="3000" dirty="0" err="1"/>
              <a:t>verše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Příklad</a:t>
            </a:r>
            <a:r>
              <a:rPr lang="en-US" dirty="0"/>
              <a:t> </a:t>
            </a:r>
            <a:r>
              <a:rPr lang="en-US" dirty="0" err="1"/>
              <a:t>odstavce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Příklad</a:t>
            </a:r>
            <a:r>
              <a:rPr lang="en-US" dirty="0"/>
              <a:t> </a:t>
            </a:r>
            <a:r>
              <a:rPr lang="en-US" dirty="0" err="1"/>
              <a:t>veršů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zvolíte</a:t>
            </a:r>
            <a:r>
              <a:rPr lang="en-US" dirty="0"/>
              <a:t> </a:t>
            </a:r>
            <a:r>
              <a:rPr lang="en-US" dirty="0" err="1"/>
              <a:t>křížové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r>
              <a:rPr lang="en-US" dirty="0"/>
              <a:t>, </a:t>
            </a:r>
            <a:r>
              <a:rPr lang="en-US" dirty="0" err="1"/>
              <a:t>formát</a:t>
            </a:r>
            <a:r>
              <a:rPr lang="en-US" dirty="0"/>
              <a:t> </a:t>
            </a:r>
            <a:r>
              <a:rPr lang="en-US" dirty="0" err="1"/>
              <a:t>verše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automaticky</a:t>
            </a:r>
            <a:r>
              <a:rPr lang="en-US" dirty="0"/>
              <a:t> </a:t>
            </a:r>
            <a:r>
              <a:rPr lang="en-US" dirty="0" err="1"/>
              <a:t>vybrán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37C08-303A-45D4-9456-BA9559EBBE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633" t="31964" r="50771" b="53940"/>
          <a:stretch/>
        </p:blipFill>
        <p:spPr>
          <a:xfrm>
            <a:off x="2780015" y="1035303"/>
            <a:ext cx="7211767" cy="17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Zahrňte</a:t>
            </a:r>
            <a:r>
              <a:rPr lang="en-US" sz="2400" dirty="0"/>
              <a:t> </a:t>
            </a:r>
            <a:r>
              <a:rPr lang="en-US" sz="2400" dirty="0" err="1"/>
              <a:t>komentář</a:t>
            </a:r>
            <a:r>
              <a:rPr lang="en-US" sz="2400" dirty="0"/>
              <a:t> – </a:t>
            </a:r>
            <a:r>
              <a:rPr lang="en-US" sz="2400" dirty="0" err="1"/>
              <a:t>Vyberte</a:t>
            </a:r>
            <a:r>
              <a:rPr lang="en-US" sz="2400" dirty="0"/>
              <a:t> </a:t>
            </a:r>
            <a:r>
              <a:rPr lang="en-US" sz="2400" dirty="0" err="1"/>
              <a:t>komentář</a:t>
            </a:r>
            <a:r>
              <a:rPr lang="en-US" sz="2400" dirty="0"/>
              <a:t> </a:t>
            </a:r>
            <a:r>
              <a:rPr lang="en-US" sz="2400" dirty="0" err="1"/>
              <a:t>kapitolu</a:t>
            </a:r>
            <a:r>
              <a:rPr lang="en-US" sz="2400" dirty="0"/>
              <a:t> po </a:t>
            </a:r>
            <a:r>
              <a:rPr lang="en-US" sz="2400" dirty="0" err="1"/>
              <a:t>kapitole</a:t>
            </a:r>
            <a:r>
              <a:rPr lang="en-US" sz="2400" dirty="0"/>
              <a:t>, </a:t>
            </a:r>
            <a:r>
              <a:rPr lang="en-US" sz="2400" dirty="0" err="1"/>
              <a:t>který</a:t>
            </a:r>
            <a:r>
              <a:rPr lang="en-US" sz="2400" dirty="0"/>
              <a:t> </a:t>
            </a:r>
            <a:r>
              <a:rPr lang="en-US" sz="2400" dirty="0" err="1"/>
              <a:t>bude</a:t>
            </a:r>
            <a:r>
              <a:rPr lang="en-US" sz="2400" dirty="0"/>
              <a:t> </a:t>
            </a:r>
            <a:r>
              <a:rPr lang="en-US" sz="2400" dirty="0" err="1"/>
              <a:t>zahrnut</a:t>
            </a:r>
            <a:r>
              <a:rPr lang="en-US" sz="2400" dirty="0"/>
              <a:t> do </a:t>
            </a:r>
            <a:r>
              <a:rPr lang="en-US" sz="2400" dirty="0" err="1"/>
              <a:t>vašeho</a:t>
            </a:r>
            <a:r>
              <a:rPr lang="en-US" sz="2400" dirty="0"/>
              <a:t> </a:t>
            </a:r>
            <a:r>
              <a:rPr lang="en-US" sz="2400" dirty="0" err="1"/>
              <a:t>plánu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Komentáře</a:t>
            </a:r>
            <a:r>
              <a:rPr lang="en-US" sz="1200" dirty="0"/>
              <a:t> </a:t>
            </a:r>
            <a:r>
              <a:rPr lang="en-US" sz="1200" dirty="0" err="1"/>
              <a:t>kapitola</a:t>
            </a:r>
            <a:r>
              <a:rPr lang="en-US" sz="1200" dirty="0"/>
              <a:t> po </a:t>
            </a:r>
            <a:r>
              <a:rPr lang="en-US" sz="1200" dirty="0" err="1"/>
              <a:t>kapitole</a:t>
            </a:r>
            <a:r>
              <a:rPr lang="en-US" sz="1200" dirty="0"/>
              <a:t> </a:t>
            </a:r>
            <a:r>
              <a:rPr lang="en-US" sz="1200" dirty="0" err="1"/>
              <a:t>jsou</a:t>
            </a:r>
            <a:r>
              <a:rPr lang="en-US" sz="1200" dirty="0"/>
              <a:t> </a:t>
            </a:r>
            <a:r>
              <a:rPr lang="en-US" sz="1200" dirty="0" err="1"/>
              <a:t>dostupné</a:t>
            </a:r>
            <a:r>
              <a:rPr lang="en-US" sz="1200" dirty="0"/>
              <a:t> </a:t>
            </a:r>
            <a:r>
              <a:rPr lang="en-US" sz="1200" dirty="0" err="1"/>
              <a:t>pouze</a:t>
            </a:r>
            <a:r>
              <a:rPr lang="en-US" sz="1200" dirty="0"/>
              <a:t> s </a:t>
            </a:r>
            <a:r>
              <a:rPr lang="en-US" sz="1200" dirty="0" err="1"/>
              <a:t>první</a:t>
            </a:r>
            <a:r>
              <a:rPr lang="en-US" sz="1200" dirty="0"/>
              <a:t> </a:t>
            </a:r>
            <a:r>
              <a:rPr lang="en-US" sz="1200" dirty="0" err="1"/>
              <a:t>skupinou</a:t>
            </a:r>
            <a:r>
              <a:rPr lang="en-US" sz="1200" dirty="0"/>
              <a:t> </a:t>
            </a:r>
            <a:r>
              <a:rPr lang="en-US" sz="1200" dirty="0" err="1"/>
              <a:t>témat</a:t>
            </a:r>
            <a:r>
              <a:rPr lang="en-US" sz="1200" dirty="0"/>
              <a:t> a </a:t>
            </a:r>
            <a:r>
              <a:rPr lang="en-US" sz="1200" dirty="0" err="1"/>
              <a:t>pouze</a:t>
            </a:r>
            <a:r>
              <a:rPr lang="en-US" sz="1200" dirty="0"/>
              <a:t> </a:t>
            </a:r>
            <a:r>
              <a:rPr lang="en-US" sz="1200" dirty="0" err="1"/>
              <a:t>pokud</a:t>
            </a:r>
            <a:r>
              <a:rPr lang="en-US" sz="1200" dirty="0"/>
              <a:t> </a:t>
            </a:r>
            <a:r>
              <a:rPr lang="en-US" sz="1200" dirty="0" err="1"/>
              <a:t>zvolíte</a:t>
            </a:r>
            <a:r>
              <a:rPr lang="en-US" sz="1200" dirty="0"/>
              <a:t> </a:t>
            </a:r>
            <a:r>
              <a:rPr lang="en-US" sz="1200" dirty="0" err="1"/>
              <a:t>délku</a:t>
            </a:r>
            <a:r>
              <a:rPr lang="en-US" sz="1200" dirty="0"/>
              <a:t> </a:t>
            </a:r>
            <a:r>
              <a:rPr lang="en-US" sz="1200" dirty="0" err="1"/>
              <a:t>kapitoly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 err="1"/>
              <a:t>Komentáře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seskupeny</a:t>
            </a:r>
            <a:r>
              <a:rPr lang="en-US" dirty="0"/>
              <a:t> </a:t>
            </a:r>
            <a:r>
              <a:rPr lang="en-US" dirty="0" err="1"/>
              <a:t>abecedně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jazyka</a:t>
            </a:r>
            <a:endParaRPr lang="en-US" dirty="0"/>
          </a:p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z 155 </a:t>
            </a:r>
            <a:r>
              <a:rPr lang="en-US" dirty="0" err="1"/>
              <a:t>komentářů</a:t>
            </a:r>
            <a:r>
              <a:rPr lang="en-US" dirty="0"/>
              <a:t> v 15 </a:t>
            </a:r>
            <a:r>
              <a:rPr lang="en-US" dirty="0" err="1"/>
              <a:t>jazycích</a:t>
            </a:r>
            <a:endParaRPr lang="en-US" dirty="0"/>
          </a:p>
          <a:p>
            <a:pPr lvl="1"/>
            <a:r>
              <a:rPr lang="en-US" dirty="0"/>
              <a:t>Toto je </a:t>
            </a:r>
            <a:r>
              <a:rPr lang="en-US" dirty="0" err="1"/>
              <a:t>volitelné</a:t>
            </a:r>
            <a:r>
              <a:rPr lang="en-US" dirty="0"/>
              <a:t>.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nechcete</a:t>
            </a:r>
            <a:r>
              <a:rPr lang="en-US" dirty="0"/>
              <a:t> </a:t>
            </a:r>
            <a:r>
              <a:rPr lang="en-US" dirty="0" err="1"/>
              <a:t>komentář</a:t>
            </a:r>
            <a:r>
              <a:rPr lang="en-US" dirty="0"/>
              <a:t>, </a:t>
            </a:r>
            <a:r>
              <a:rPr lang="en-US" dirty="0" err="1"/>
              <a:t>nechte</a:t>
            </a:r>
            <a:r>
              <a:rPr lang="en-US" dirty="0"/>
              <a:t> ho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Žádný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it-IT" dirty="0"/>
              <a:t>Vyberte podle dne, data nebo obojího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dne</a:t>
            </a:r>
            <a:r>
              <a:rPr lang="en-US" dirty="0"/>
              <a:t> – </a:t>
            </a:r>
            <a:r>
              <a:rPr lang="en-US" dirty="0" err="1"/>
              <a:t>příklad</a:t>
            </a:r>
            <a:r>
              <a:rPr lang="en-US" dirty="0"/>
              <a:t> – den 1, den 2 </a:t>
            </a:r>
            <a:r>
              <a:rPr lang="en-US" dirty="0" err="1"/>
              <a:t>atd</a:t>
            </a:r>
            <a:r>
              <a:rPr lang="en-US" dirty="0"/>
              <a:t>.</a:t>
            </a:r>
          </a:p>
          <a:p>
            <a:r>
              <a:rPr lang="en-US" dirty="0" err="1"/>
              <a:t>Podle</a:t>
            </a:r>
            <a:r>
              <a:rPr lang="en-US" dirty="0"/>
              <a:t> data – </a:t>
            </a:r>
            <a:r>
              <a:rPr lang="en-US" dirty="0" err="1"/>
              <a:t>příklad</a:t>
            </a:r>
            <a:r>
              <a:rPr lang="en-US" dirty="0"/>
              <a:t> – 1. </a:t>
            </a:r>
            <a:r>
              <a:rPr lang="en-US" dirty="0" err="1"/>
              <a:t>ledna</a:t>
            </a:r>
            <a:r>
              <a:rPr lang="en-US" dirty="0"/>
              <a:t>, 2. </a:t>
            </a:r>
            <a:r>
              <a:rPr lang="en-US" dirty="0" err="1"/>
              <a:t>ledna</a:t>
            </a:r>
            <a:r>
              <a:rPr lang="en-US" dirty="0"/>
              <a:t> </a:t>
            </a:r>
            <a:r>
              <a:rPr lang="en-US" dirty="0" err="1"/>
              <a:t>atd</a:t>
            </a:r>
            <a:r>
              <a:rPr lang="en-US" dirty="0"/>
              <a:t>.</a:t>
            </a:r>
          </a:p>
          <a:p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dne</a:t>
            </a:r>
            <a:r>
              <a:rPr lang="en-US" dirty="0"/>
              <a:t> a data – </a:t>
            </a:r>
            <a:r>
              <a:rPr lang="en-US" dirty="0" err="1"/>
              <a:t>Hlavička</a:t>
            </a:r>
            <a:r>
              <a:rPr lang="en-US" dirty="0"/>
              <a:t> </a:t>
            </a:r>
            <a:r>
              <a:rPr lang="en-US" dirty="0" err="1"/>
              <a:t>zobrazí</a:t>
            </a:r>
            <a:r>
              <a:rPr lang="en-US" dirty="0"/>
              <a:t> </a:t>
            </a:r>
            <a:r>
              <a:rPr lang="en-US" dirty="0" err="1"/>
              <a:t>oba</a:t>
            </a:r>
            <a:r>
              <a:rPr lang="en-US" dirty="0"/>
              <a:t> s </a:t>
            </a:r>
            <a:r>
              <a:rPr lang="en-US" dirty="0" err="1"/>
              <a:t>prvním</a:t>
            </a:r>
            <a:r>
              <a:rPr lang="en-US" dirty="0"/>
              <a:t> </a:t>
            </a:r>
            <a:r>
              <a:rPr lang="en-US" dirty="0" err="1"/>
              <a:t>dnem</a:t>
            </a:r>
            <a:endParaRPr lang="en-US" dirty="0"/>
          </a:p>
          <a:p>
            <a:r>
              <a:rPr lang="pl-PL" dirty="0"/>
              <a:t>Podle data a dne – Záhlaví zobrazí oba s datem jako první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93ECF7-DB5B-4DE7-9971-8394572A03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42207" r="59867" b="37902"/>
          <a:stretch/>
        </p:blipFill>
        <p:spPr>
          <a:xfrm>
            <a:off x="2684833" y="1416247"/>
            <a:ext cx="4829124" cy="227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2000" dirty="0" err="1"/>
              <a:t>Klikněte</a:t>
            </a:r>
            <a:r>
              <a:rPr lang="en-US" sz="2000" dirty="0"/>
              <a:t> na </a:t>
            </a:r>
            <a:r>
              <a:rPr lang="en-US" sz="2000" dirty="0" err="1"/>
              <a:t>kalendář</a:t>
            </a:r>
            <a:r>
              <a:rPr lang="en-US" sz="2000" dirty="0"/>
              <a:t> pro </a:t>
            </a:r>
            <a:r>
              <a:rPr lang="en-US" sz="2000" dirty="0" err="1"/>
              <a:t>výběr</a:t>
            </a:r>
            <a:r>
              <a:rPr lang="en-US" sz="2000" dirty="0"/>
              <a:t> </a:t>
            </a:r>
            <a:r>
              <a:rPr lang="en-US" sz="2000" dirty="0" err="1"/>
              <a:t>začátku</a:t>
            </a:r>
            <a:r>
              <a:rPr lang="en-US" sz="2000" dirty="0"/>
              <a:t> </a:t>
            </a:r>
            <a:r>
              <a:rPr lang="en-US" sz="2000" dirty="0" err="1"/>
              <a:t>čtení</a:t>
            </a:r>
            <a:r>
              <a:rPr lang="en-US" sz="2000" dirty="0"/>
              <a:t>. </a:t>
            </a:r>
            <a:r>
              <a:rPr lang="en-US" sz="2000" dirty="0" err="1"/>
              <a:t>Pokud</a:t>
            </a:r>
            <a:r>
              <a:rPr lang="en-US" sz="2000" dirty="0"/>
              <a:t> </a:t>
            </a:r>
            <a:r>
              <a:rPr lang="en-US" sz="2000" dirty="0" err="1"/>
              <a:t>jste</a:t>
            </a:r>
            <a:r>
              <a:rPr lang="en-US" sz="2000" dirty="0"/>
              <a:t> </a:t>
            </a:r>
            <a:r>
              <a:rPr lang="en-US" sz="2000" dirty="0" err="1"/>
              <a:t>zvolili</a:t>
            </a:r>
            <a:r>
              <a:rPr lang="en-US" sz="2000" dirty="0"/>
              <a:t> </a:t>
            </a:r>
            <a:r>
              <a:rPr lang="en-US" sz="2000" dirty="0" err="1"/>
              <a:t>vlastní</a:t>
            </a:r>
            <a:r>
              <a:rPr lang="en-US" sz="2000" dirty="0"/>
              <a:t> </a:t>
            </a:r>
            <a:r>
              <a:rPr lang="en-US" sz="2000" dirty="0" err="1"/>
              <a:t>délku</a:t>
            </a:r>
            <a:r>
              <a:rPr lang="en-US" sz="2000" dirty="0"/>
              <a:t>, </a:t>
            </a:r>
            <a:r>
              <a:rPr lang="en-US" sz="2000" dirty="0" err="1"/>
              <a:t>zvolte</a:t>
            </a:r>
            <a:r>
              <a:rPr lang="en-US" sz="2000" dirty="0"/>
              <a:t> datum </a:t>
            </a:r>
            <a:r>
              <a:rPr lang="en-US" sz="2000" dirty="0" err="1"/>
              <a:t>ukončení</a:t>
            </a:r>
            <a:r>
              <a:rPr lang="en-US" sz="2000" dirty="0"/>
              <a:t> </a:t>
            </a:r>
            <a:r>
              <a:rPr lang="en-US" sz="2000" dirty="0" err="1"/>
              <a:t>čtení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Zadejte</a:t>
            </a:r>
            <a:r>
              <a:rPr lang="en-US" dirty="0"/>
              <a:t> </a:t>
            </a:r>
            <a:r>
              <a:rPr lang="en-US" dirty="0" err="1"/>
              <a:t>hodnotu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zvolili</a:t>
            </a:r>
            <a:r>
              <a:rPr lang="en-US" dirty="0"/>
              <a:t> </a:t>
            </a:r>
            <a:r>
              <a:rPr lang="en-US" dirty="0" err="1"/>
              <a:t>Vlastní</a:t>
            </a:r>
            <a:r>
              <a:rPr lang="en-US" dirty="0"/>
              <a:t> </a:t>
            </a:r>
            <a:r>
              <a:rPr lang="en-US" dirty="0" err="1"/>
              <a:t>trvání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Datum </a:t>
            </a:r>
            <a:r>
              <a:rPr lang="en-US" sz="2000" dirty="0" err="1"/>
              <a:t>ukončení</a:t>
            </a:r>
            <a:r>
              <a:rPr lang="en-US" sz="2000" dirty="0"/>
              <a:t> </a:t>
            </a:r>
            <a:r>
              <a:rPr lang="en-US" sz="2000" dirty="0" err="1"/>
              <a:t>čtení</a:t>
            </a:r>
            <a:r>
              <a:rPr lang="en-US" sz="2000" dirty="0"/>
              <a:t> </a:t>
            </a:r>
            <a:r>
              <a:rPr lang="en-US" sz="2000" dirty="0" err="1"/>
              <a:t>nebude</a:t>
            </a:r>
            <a:r>
              <a:rPr lang="en-US" sz="2000" dirty="0"/>
              <a:t> </a:t>
            </a:r>
            <a:r>
              <a:rPr lang="en-US" sz="2000" dirty="0" err="1"/>
              <a:t>možné</a:t>
            </a:r>
            <a:r>
              <a:rPr lang="en-US" sz="2000" dirty="0"/>
              <a:t> </a:t>
            </a:r>
            <a:r>
              <a:rPr lang="en-US" sz="2000" dirty="0" err="1"/>
              <a:t>zvolit</a:t>
            </a:r>
            <a:r>
              <a:rPr lang="en-US" sz="2000" dirty="0"/>
              <a:t>, </a:t>
            </a:r>
            <a:r>
              <a:rPr lang="en-US" sz="2000" dirty="0" err="1"/>
              <a:t>pokud</a:t>
            </a:r>
            <a:r>
              <a:rPr lang="en-US" sz="2000" dirty="0"/>
              <a:t> v </a:t>
            </a:r>
            <a:r>
              <a:rPr lang="en-US" sz="2000" dirty="0" err="1"/>
              <a:t>rozbalovacím</a:t>
            </a:r>
            <a:r>
              <a:rPr lang="en-US" sz="2000" dirty="0"/>
              <a:t> menu </a:t>
            </a:r>
            <a:r>
              <a:rPr lang="en-US" sz="2000" dirty="0" err="1"/>
              <a:t>Délka</a:t>
            </a:r>
            <a:r>
              <a:rPr lang="en-US" sz="2000" dirty="0"/>
              <a:t> </a:t>
            </a:r>
            <a:r>
              <a:rPr lang="en-US" sz="2000" dirty="0" err="1"/>
              <a:t>nevyberete</a:t>
            </a:r>
            <a:r>
              <a:rPr lang="en-US" sz="2000" dirty="0"/>
              <a:t> </a:t>
            </a:r>
            <a:r>
              <a:rPr lang="en-US" sz="2000" dirty="0" err="1"/>
              <a:t>Vlastní</a:t>
            </a:r>
            <a:r>
              <a:rPr lang="en-US" sz="2000" dirty="0"/>
              <a:t> </a:t>
            </a:r>
            <a:r>
              <a:rPr lang="en-US" sz="2000" dirty="0" err="1"/>
              <a:t>délku</a:t>
            </a:r>
            <a:r>
              <a:rPr lang="en-US" sz="2000" dirty="0"/>
              <a:t> </a:t>
            </a:r>
            <a:r>
              <a:rPr lang="en-US" sz="2000" dirty="0" err="1"/>
              <a:t>trvání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Datum </a:t>
            </a:r>
            <a:r>
              <a:rPr lang="en-US" dirty="0" err="1"/>
              <a:t>začátku</a:t>
            </a:r>
            <a:r>
              <a:rPr lang="en-US" dirty="0"/>
              <a:t> je </a:t>
            </a:r>
            <a:r>
              <a:rPr lang="en-US" dirty="0" err="1"/>
              <a:t>povinné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výběru</a:t>
            </a:r>
            <a:r>
              <a:rPr lang="en-US" dirty="0"/>
              <a:t> </a:t>
            </a:r>
            <a:r>
              <a:rPr lang="en-US" dirty="0" err="1"/>
              <a:t>hlavičky</a:t>
            </a:r>
            <a:r>
              <a:rPr lang="en-US" dirty="0"/>
              <a:t> </a:t>
            </a:r>
            <a:r>
              <a:rPr lang="en-US" dirty="0" err="1"/>
              <a:t>Dne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BA0092-22F2-4E45-A248-C59D0C6051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537" t="37308" r="40080" b="53242"/>
          <a:stretch/>
        </p:blipFill>
        <p:spPr>
          <a:xfrm>
            <a:off x="1578125" y="1217713"/>
            <a:ext cx="3944791" cy="937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EAD233-FC13-4D88-B9B8-FB92322DE6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798" t="36573" r="18218" b="52140"/>
          <a:stretch/>
        </p:blipFill>
        <p:spPr>
          <a:xfrm>
            <a:off x="6167749" y="1035529"/>
            <a:ext cx="3871195" cy="111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e-</a:t>
            </a:r>
            <a:r>
              <a:rPr lang="en-US" dirty="0" err="1"/>
              <a:t>knihy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vybrat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tehdy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je </a:t>
            </a:r>
            <a:r>
              <a:rPr lang="en-US" dirty="0" err="1"/>
              <a:t>Zahrnout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</a:t>
            </a:r>
            <a:r>
              <a:rPr lang="en-US" dirty="0" err="1"/>
              <a:t>ano</a:t>
            </a:r>
            <a:endParaRPr lang="en-US" dirty="0"/>
          </a:p>
          <a:p>
            <a:r>
              <a:rPr lang="en-US" dirty="0" err="1"/>
              <a:t>Vaše</a:t>
            </a:r>
            <a:r>
              <a:rPr lang="en-US" dirty="0"/>
              <a:t> </a:t>
            </a:r>
            <a:r>
              <a:rPr lang="en-US" dirty="0" err="1"/>
              <a:t>volba</a:t>
            </a:r>
            <a:r>
              <a:rPr lang="en-US" dirty="0"/>
              <a:t> </a:t>
            </a:r>
            <a:r>
              <a:rPr lang="en-US" dirty="0" err="1"/>
              <a:t>závisí</a:t>
            </a:r>
            <a:r>
              <a:rPr lang="en-US" dirty="0"/>
              <a:t> na tom, </a:t>
            </a:r>
            <a:r>
              <a:rPr lang="en-US" dirty="0" err="1"/>
              <a:t>jaký</a:t>
            </a:r>
            <a:r>
              <a:rPr lang="en-US" dirty="0"/>
              <a:t> </a:t>
            </a:r>
            <a:r>
              <a:rPr lang="en-US" dirty="0" err="1"/>
              <a:t>čtečku</a:t>
            </a:r>
            <a:r>
              <a:rPr lang="en-US" dirty="0"/>
              <a:t> e-</a:t>
            </a:r>
            <a:r>
              <a:rPr lang="en-US" dirty="0" err="1"/>
              <a:t>knih</a:t>
            </a:r>
            <a:r>
              <a:rPr lang="en-US" dirty="0"/>
              <a:t> </a:t>
            </a:r>
            <a:r>
              <a:rPr lang="en-US" dirty="0" err="1"/>
              <a:t>chcete</a:t>
            </a:r>
            <a:r>
              <a:rPr lang="en-US" dirty="0"/>
              <a:t> </a:t>
            </a:r>
            <a:r>
              <a:rPr lang="en-US" dirty="0" err="1"/>
              <a:t>používat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</a:t>
            </a:r>
            <a:r>
              <a:rPr lang="en-US" dirty="0" err="1"/>
              <a:t>univerzální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</a:t>
            </a:r>
            <a:r>
              <a:rPr lang="en-US" dirty="0" err="1"/>
              <a:t>používaný</a:t>
            </a:r>
            <a:r>
              <a:rPr lang="en-US" dirty="0"/>
              <a:t> </a:t>
            </a:r>
            <a:r>
              <a:rPr lang="en-US" dirty="0" err="1"/>
              <a:t>webovými</a:t>
            </a:r>
            <a:r>
              <a:rPr lang="en-US" dirty="0"/>
              <a:t> </a:t>
            </a:r>
            <a:r>
              <a:rPr lang="en-US" dirty="0" err="1"/>
              <a:t>prohlížeči</a:t>
            </a:r>
            <a:r>
              <a:rPr lang="en-US" dirty="0"/>
              <a:t> a </a:t>
            </a:r>
            <a:r>
              <a:rPr lang="en-US" dirty="0" err="1"/>
              <a:t>většinou</a:t>
            </a:r>
            <a:r>
              <a:rPr lang="en-US" dirty="0"/>
              <a:t> </a:t>
            </a:r>
            <a:r>
              <a:rPr lang="en-US" dirty="0" err="1"/>
              <a:t>ostatních</a:t>
            </a:r>
            <a:r>
              <a:rPr lang="en-US" dirty="0"/>
              <a:t> </a:t>
            </a:r>
            <a:r>
              <a:rPr lang="en-US" dirty="0" err="1"/>
              <a:t>čteček</a:t>
            </a:r>
            <a:endParaRPr lang="en-US" dirty="0"/>
          </a:p>
          <a:p>
            <a:pPr lvl="1"/>
            <a:r>
              <a:rPr lang="en-US" dirty="0"/>
              <a:t>EPUB –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výběr</a:t>
            </a:r>
            <a:r>
              <a:rPr lang="en-US" dirty="0"/>
              <a:t> se </a:t>
            </a:r>
            <a:r>
              <a:rPr lang="en-US" dirty="0" err="1"/>
              <a:t>používá</a:t>
            </a:r>
            <a:r>
              <a:rPr lang="en-US" dirty="0"/>
              <a:t> v </a:t>
            </a:r>
            <a:r>
              <a:rPr lang="en-US" dirty="0" err="1"/>
              <a:t>aplikacích</a:t>
            </a:r>
            <a:r>
              <a:rPr lang="en-US" dirty="0"/>
              <a:t> Barnes and Noble Nook, Amazon Kindle a </a:t>
            </a:r>
            <a:r>
              <a:rPr lang="en-US" dirty="0" err="1"/>
              <a:t>většině</a:t>
            </a:r>
            <a:r>
              <a:rPr lang="en-US" dirty="0"/>
              <a:t> </a:t>
            </a:r>
            <a:r>
              <a:rPr lang="en-US" dirty="0" err="1"/>
              <a:t>dalších</a:t>
            </a:r>
            <a:r>
              <a:rPr lang="en-US" dirty="0"/>
              <a:t> </a:t>
            </a:r>
            <a:r>
              <a:rPr lang="en-US" dirty="0" err="1"/>
              <a:t>aplikací</a:t>
            </a:r>
            <a:r>
              <a:rPr lang="en-US" dirty="0"/>
              <a:t> pro </a:t>
            </a:r>
            <a:r>
              <a:rPr lang="en-US" dirty="0" err="1"/>
              <a:t>čtečky</a:t>
            </a:r>
            <a:endParaRPr lang="en-US" dirty="0"/>
          </a:p>
          <a:p>
            <a:pPr lvl="2"/>
            <a:r>
              <a:rPr lang="en-US" dirty="0" err="1"/>
              <a:t>Soubor</a:t>
            </a:r>
            <a:r>
              <a:rPr lang="en-US" dirty="0"/>
              <a:t> EPUB eBook je </a:t>
            </a:r>
            <a:r>
              <a:rPr lang="en-US" dirty="0" err="1"/>
              <a:t>výrazně</a:t>
            </a:r>
            <a:r>
              <a:rPr lang="en-US" dirty="0"/>
              <a:t> </a:t>
            </a:r>
            <a:r>
              <a:rPr lang="en-US" dirty="0" err="1"/>
              <a:t>menší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vybrat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z </a:t>
            </a:r>
            <a:r>
              <a:rPr lang="en-US" dirty="0" err="1"/>
              <a:t>těchto</a:t>
            </a:r>
            <a:r>
              <a:rPr lang="en-US" dirty="0"/>
              <a:t> </a:t>
            </a:r>
            <a:r>
              <a:rPr lang="en-US" dirty="0" err="1"/>
              <a:t>možností</a:t>
            </a:r>
            <a:r>
              <a:rPr lang="en-US" dirty="0"/>
              <a:t>.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přejete</a:t>
            </a:r>
            <a:r>
              <a:rPr lang="en-US" dirty="0"/>
              <a:t> </a:t>
            </a:r>
            <a:r>
              <a:rPr lang="en-US" dirty="0" err="1"/>
              <a:t>mít</a:t>
            </a:r>
            <a:r>
              <a:rPr lang="en-US" dirty="0"/>
              <a:t> </a:t>
            </a:r>
            <a:r>
              <a:rPr lang="en-US" dirty="0" err="1"/>
              <a:t>svůj</a:t>
            </a:r>
            <a:r>
              <a:rPr lang="en-US" dirty="0"/>
              <a:t> </a:t>
            </a:r>
            <a:r>
              <a:rPr lang="en-US" dirty="0" err="1"/>
              <a:t>čtenářský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v </a:t>
            </a:r>
            <a:r>
              <a:rPr lang="en-US" dirty="0" err="1"/>
              <a:t>jiném</a:t>
            </a:r>
            <a:r>
              <a:rPr lang="en-US" dirty="0"/>
              <a:t> </a:t>
            </a:r>
            <a:r>
              <a:rPr lang="en-US" dirty="0" err="1"/>
              <a:t>formátu</a:t>
            </a:r>
            <a:r>
              <a:rPr lang="en-US" dirty="0"/>
              <a:t> (</a:t>
            </a:r>
            <a:r>
              <a:rPr lang="en-US" dirty="0" err="1"/>
              <a:t>například</a:t>
            </a:r>
            <a:r>
              <a:rPr lang="en-US" dirty="0"/>
              <a:t> txt, docx, mobi </a:t>
            </a:r>
            <a:r>
              <a:rPr lang="en-US" dirty="0" err="1"/>
              <a:t>atd</a:t>
            </a:r>
            <a:r>
              <a:rPr lang="en-US" dirty="0"/>
              <a:t>.), </a:t>
            </a:r>
            <a:r>
              <a:rPr lang="en-US" dirty="0" err="1"/>
              <a:t>dejte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vědět</a:t>
            </a:r>
            <a:r>
              <a:rPr lang="en-US" dirty="0"/>
              <a:t> v </a:t>
            </a:r>
            <a:r>
              <a:rPr lang="en-US" dirty="0" err="1"/>
              <a:t>textovém</a:t>
            </a:r>
            <a:r>
              <a:rPr lang="en-US" dirty="0"/>
              <a:t> </a:t>
            </a:r>
            <a:r>
              <a:rPr lang="en-US" dirty="0" err="1"/>
              <a:t>poli</a:t>
            </a:r>
            <a:r>
              <a:rPr lang="en-US" dirty="0"/>
              <a:t> </a:t>
            </a:r>
            <a:r>
              <a:rPr lang="en-US" dirty="0" err="1"/>
              <a:t>Zadat</a:t>
            </a:r>
            <a:r>
              <a:rPr lang="en-US" dirty="0"/>
              <a:t> </a:t>
            </a:r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požadavky</a:t>
            </a:r>
            <a:r>
              <a:rPr lang="en-US" dirty="0"/>
              <a:t> </a:t>
            </a:r>
            <a:r>
              <a:rPr lang="en-US" dirty="0" err="1"/>
              <a:t>zde</a:t>
            </a:r>
            <a:r>
              <a:rPr lang="en-US" dirty="0"/>
              <a:t> a my se </a:t>
            </a:r>
            <a:r>
              <a:rPr lang="en-US" dirty="0" err="1"/>
              <a:t>pokusíme</a:t>
            </a:r>
            <a:r>
              <a:rPr lang="en-US" dirty="0"/>
              <a:t> </a:t>
            </a:r>
            <a:r>
              <a:rPr lang="en-US" dirty="0" err="1"/>
              <a:t>vyhovět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zahrnete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, 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PDF a Epub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Pokud</a:t>
            </a:r>
            <a:r>
              <a:rPr lang="en-US" dirty="0"/>
              <a:t> je </a:t>
            </a:r>
            <a:r>
              <a:rPr lang="en-US" dirty="0" err="1"/>
              <a:t>vaše</a:t>
            </a:r>
            <a:r>
              <a:rPr lang="en-US" dirty="0"/>
              <a:t> </a:t>
            </a:r>
            <a:r>
              <a:rPr lang="en-US" dirty="0" err="1"/>
              <a:t>verze</a:t>
            </a:r>
            <a:r>
              <a:rPr lang="en-US" dirty="0"/>
              <a:t> </a:t>
            </a:r>
            <a:r>
              <a:rPr lang="en-US" dirty="0" err="1"/>
              <a:t>chráněna</a:t>
            </a:r>
            <a:r>
              <a:rPr lang="en-US" dirty="0"/>
              <a:t> </a:t>
            </a:r>
            <a:r>
              <a:rPr lang="en-US" dirty="0" err="1"/>
              <a:t>autorskými</a:t>
            </a:r>
            <a:r>
              <a:rPr lang="en-US" dirty="0"/>
              <a:t> </a:t>
            </a:r>
            <a:r>
              <a:rPr lang="en-US" dirty="0" err="1"/>
              <a:t>právy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vybrali</a:t>
            </a:r>
            <a:r>
              <a:rPr lang="en-US" dirty="0"/>
              <a:t> </a:t>
            </a:r>
            <a:r>
              <a:rPr lang="en-US" dirty="0" err="1"/>
              <a:t>průvodce</a:t>
            </a:r>
            <a:r>
              <a:rPr lang="en-US" dirty="0"/>
              <a:t>,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výběr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uzamčen</a:t>
            </a:r>
            <a:r>
              <a:rPr lang="en-US" dirty="0"/>
              <a:t> a PDF Chart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výchozí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A69014-0755-436C-929B-C1C6B9880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32113" r="62500" b="50000"/>
          <a:stretch/>
        </p:blipFill>
        <p:spPr>
          <a:xfrm>
            <a:off x="1987063" y="1023505"/>
            <a:ext cx="2643303" cy="12740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5F1D0A-D26A-4C6A-968C-B1BFFE0E21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94" t="47541" r="50771" b="42707"/>
          <a:stretch/>
        </p:blipFill>
        <p:spPr>
          <a:xfrm>
            <a:off x="5369169" y="1293779"/>
            <a:ext cx="6185439" cy="100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8"/>
            <a:ext cx="8911687" cy="747272"/>
          </a:xfrm>
        </p:spPr>
        <p:txBody>
          <a:bodyPr>
            <a:normAutofit/>
          </a:bodyPr>
          <a:lstStyle/>
          <a:p>
            <a:r>
              <a:rPr lang="en-US" sz="2800" dirty="0" err="1"/>
              <a:t>Volitelná</a:t>
            </a:r>
            <a:r>
              <a:rPr lang="en-US" sz="2800" dirty="0"/>
              <a:t> </a:t>
            </a:r>
            <a:r>
              <a:rPr lang="en-US" sz="2800" dirty="0" err="1"/>
              <a:t>křtitelnice</a:t>
            </a:r>
            <a:r>
              <a:rPr lang="en-US" sz="2800" dirty="0"/>
              <a:t> pro </a:t>
            </a:r>
            <a:r>
              <a:rPr lang="en-US" sz="2800" dirty="0" err="1"/>
              <a:t>verše</a:t>
            </a:r>
            <a:r>
              <a:rPr lang="en-US" sz="2800" dirty="0"/>
              <a:t>, </a:t>
            </a:r>
            <a:r>
              <a:rPr lang="en-US" sz="2800" dirty="0" err="1"/>
              <a:t>kde</a:t>
            </a:r>
            <a:r>
              <a:rPr lang="en-US" sz="2800" dirty="0"/>
              <a:t> </a:t>
            </a:r>
            <a:r>
              <a:rPr lang="en-US" sz="2800" dirty="0" err="1"/>
              <a:t>Ježíš</a:t>
            </a:r>
            <a:r>
              <a:rPr lang="en-US" sz="2800" dirty="0"/>
              <a:t> </a:t>
            </a:r>
            <a:r>
              <a:rPr lang="en-US" sz="2800" dirty="0" err="1"/>
              <a:t>mluví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282462"/>
            <a:ext cx="8915400" cy="3099481"/>
          </a:xfrm>
        </p:spPr>
        <p:txBody>
          <a:bodyPr>
            <a:normAutofit/>
          </a:bodyPr>
          <a:lstStyle/>
          <a:p>
            <a:r>
              <a:rPr lang="en-US" dirty="0" err="1"/>
              <a:t>Celý</a:t>
            </a:r>
            <a:r>
              <a:rPr lang="en-US" dirty="0"/>
              <a:t> </a:t>
            </a:r>
            <a:r>
              <a:rPr lang="en-US" dirty="0" err="1"/>
              <a:t>verš</a:t>
            </a:r>
            <a:r>
              <a:rPr lang="en-US" dirty="0"/>
              <a:t>, </a:t>
            </a:r>
            <a:r>
              <a:rPr lang="en-US" dirty="0" err="1"/>
              <a:t>kde</a:t>
            </a:r>
            <a:r>
              <a:rPr lang="en-US" dirty="0"/>
              <a:t> </a:t>
            </a:r>
            <a:r>
              <a:rPr lang="en-US" dirty="0" err="1"/>
              <a:t>Ježíš</a:t>
            </a:r>
            <a:r>
              <a:rPr lang="en-US" dirty="0"/>
              <a:t> </a:t>
            </a:r>
            <a:r>
              <a:rPr lang="en-US" dirty="0" err="1"/>
              <a:t>mluví</a:t>
            </a:r>
            <a:r>
              <a:rPr lang="en-US" dirty="0"/>
              <a:t>,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volitelně</a:t>
            </a:r>
            <a:r>
              <a:rPr lang="en-US" dirty="0"/>
              <a:t> </a:t>
            </a:r>
            <a:r>
              <a:rPr lang="en-US" dirty="0" err="1"/>
              <a:t>napsán</a:t>
            </a:r>
            <a:r>
              <a:rPr lang="en-US" dirty="0"/>
              <a:t> </a:t>
            </a:r>
            <a:r>
              <a:rPr lang="en-US" dirty="0" err="1"/>
              <a:t>červeným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tučným</a:t>
            </a:r>
            <a:r>
              <a:rPr lang="en-US" dirty="0"/>
              <a:t> </a:t>
            </a:r>
            <a:r>
              <a:rPr lang="en-US" dirty="0" err="1"/>
              <a:t>kurzívním</a:t>
            </a:r>
            <a:r>
              <a:rPr lang="en-US" dirty="0"/>
              <a:t> </a:t>
            </a:r>
            <a:r>
              <a:rPr lang="en-US" dirty="0" err="1"/>
              <a:t>písmem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Obejít</a:t>
            </a:r>
            <a:r>
              <a:rPr lang="en-US" dirty="0"/>
              <a:t>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výběr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vybrat</a:t>
            </a:r>
            <a:r>
              <a:rPr lang="en-US" dirty="0"/>
              <a:t> </a:t>
            </a:r>
            <a:r>
              <a:rPr lang="en-US" dirty="0" err="1"/>
              <a:t>Žádné</a:t>
            </a:r>
            <a:r>
              <a:rPr lang="en-US" dirty="0"/>
              <a:t>, </a:t>
            </a:r>
            <a:r>
              <a:rPr lang="en-US" dirty="0" err="1"/>
              <a:t>abyste</a:t>
            </a:r>
            <a:r>
              <a:rPr lang="en-US" dirty="0"/>
              <a:t> </a:t>
            </a:r>
            <a:r>
              <a:rPr lang="en-US" dirty="0" err="1"/>
              <a:t>použili</a:t>
            </a:r>
            <a:r>
              <a:rPr lang="en-US" dirty="0"/>
              <a:t> </a:t>
            </a:r>
            <a:r>
              <a:rPr lang="en-US" dirty="0" err="1"/>
              <a:t>výchozí</a:t>
            </a:r>
            <a:r>
              <a:rPr lang="en-US" dirty="0"/>
              <a:t> </a:t>
            </a:r>
            <a:r>
              <a:rPr lang="en-US" dirty="0" err="1"/>
              <a:t>písmo</a:t>
            </a:r>
            <a:endParaRPr lang="en-US" dirty="0"/>
          </a:p>
          <a:p>
            <a:r>
              <a:rPr lang="en-US" dirty="0"/>
              <a:t>Tato </a:t>
            </a:r>
            <a:r>
              <a:rPr lang="en-US" dirty="0" err="1"/>
              <a:t>možnost</a:t>
            </a:r>
            <a:r>
              <a:rPr lang="en-US" dirty="0"/>
              <a:t> je </a:t>
            </a:r>
            <a:r>
              <a:rPr lang="en-US" dirty="0" err="1"/>
              <a:t>dostupná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zahrnete</a:t>
            </a:r>
            <a:r>
              <a:rPr lang="en-US" dirty="0"/>
              <a:t> </a:t>
            </a:r>
            <a:r>
              <a:rPr lang="en-US" dirty="0" err="1"/>
              <a:t>Písmo</a:t>
            </a:r>
            <a:endParaRPr lang="en-US" dirty="0"/>
          </a:p>
          <a:p>
            <a:r>
              <a:rPr lang="en-US" dirty="0" err="1"/>
              <a:t>Křížové</a:t>
            </a:r>
            <a:r>
              <a:rPr lang="en-US" dirty="0"/>
              <a:t> </a:t>
            </a:r>
            <a:r>
              <a:rPr lang="en-US" dirty="0" err="1"/>
              <a:t>odkazování</a:t>
            </a:r>
            <a:r>
              <a:rPr lang="en-US" dirty="0"/>
              <a:t> </a:t>
            </a:r>
            <a:r>
              <a:rPr lang="en-US" dirty="0" err="1"/>
              <a:t>textu</a:t>
            </a:r>
            <a:r>
              <a:rPr lang="en-US" dirty="0"/>
              <a:t> je </a:t>
            </a:r>
            <a:r>
              <a:rPr lang="en-US" dirty="0" err="1"/>
              <a:t>vyloučeno</a:t>
            </a:r>
            <a:r>
              <a:rPr lang="en-US" dirty="0"/>
              <a:t> z </a:t>
            </a:r>
            <a:r>
              <a:rPr lang="en-US" dirty="0" err="1"/>
              <a:t>volitelných</a:t>
            </a:r>
            <a:r>
              <a:rPr lang="en-US" dirty="0"/>
              <a:t> </a:t>
            </a:r>
            <a:r>
              <a:rPr lang="en-US" dirty="0" err="1"/>
              <a:t>fontů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3F45D8-45F7-429D-B83E-FB36BBC2C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7754" r="18298" b="38793"/>
          <a:stretch/>
        </p:blipFill>
        <p:spPr>
          <a:xfrm>
            <a:off x="2671864" y="1079770"/>
            <a:ext cx="5539259" cy="220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 err="1"/>
              <a:t>Volitelné</a:t>
            </a:r>
            <a:r>
              <a:rPr lang="en-US" dirty="0"/>
              <a:t>: </a:t>
            </a:r>
            <a:r>
              <a:rPr lang="en-US" dirty="0" err="1"/>
              <a:t>Zvolte</a:t>
            </a:r>
            <a:r>
              <a:rPr lang="en-US" dirty="0"/>
              <a:t> Ne,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nepřejete</a:t>
            </a:r>
            <a:r>
              <a:rPr lang="en-US" dirty="0"/>
              <a:t> v </a:t>
            </a:r>
            <a:r>
              <a:rPr lang="en-US" dirty="0" err="1"/>
              <a:t>budoucnu</a:t>
            </a:r>
            <a:r>
              <a:rPr lang="en-US" dirty="0"/>
              <a:t> </a:t>
            </a:r>
            <a:r>
              <a:rPr lang="en-US" dirty="0" err="1"/>
              <a:t>dostávat</a:t>
            </a:r>
            <a:r>
              <a:rPr lang="en-US" dirty="0"/>
              <a:t> e-</a:t>
            </a:r>
            <a:r>
              <a:rPr lang="en-US" dirty="0" err="1"/>
              <a:t>maily</a:t>
            </a:r>
            <a:r>
              <a:rPr lang="en-US" dirty="0"/>
              <a:t> od WBP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03E5A8-5F81-4F57-A82E-933CA43666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3" t="51855" r="51330" b="32855"/>
          <a:stretch/>
        </p:blipFill>
        <p:spPr>
          <a:xfrm>
            <a:off x="2592925" y="1848255"/>
            <a:ext cx="7788549" cy="206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566290-58B9-4125-88A2-E902D577F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9" t="12766" r="9589" b="53617"/>
          <a:stretch/>
        </p:blipFill>
        <p:spPr>
          <a:xfrm>
            <a:off x="1177046" y="1611293"/>
            <a:ext cx="9763827" cy="2591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pl-PL" dirty="0"/>
              <a:t>Přejděte na stránku s žádostí o eKnihu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461693" y="1909605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239456" y="1300005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7183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 err="1"/>
              <a:t>Volitelné</a:t>
            </a:r>
            <a:r>
              <a:rPr lang="en-US" dirty="0"/>
              <a:t>: </a:t>
            </a:r>
            <a:r>
              <a:rPr lang="en-US" dirty="0" err="1"/>
              <a:t>Zadejte</a:t>
            </a:r>
            <a:r>
              <a:rPr lang="en-US" dirty="0"/>
              <a:t> </a:t>
            </a:r>
            <a:r>
              <a:rPr lang="en-US" dirty="0" err="1"/>
              <a:t>zde</a:t>
            </a:r>
            <a:r>
              <a:rPr lang="en-US" dirty="0"/>
              <a:t> </a:t>
            </a:r>
            <a:r>
              <a:rPr lang="en-US" dirty="0" err="1"/>
              <a:t>jakékoli</a:t>
            </a:r>
            <a:r>
              <a:rPr lang="en-US" dirty="0"/>
              <a:t> </a:t>
            </a:r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požadavky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Jakýkoli</a:t>
            </a:r>
            <a:r>
              <a:rPr lang="en-US" dirty="0"/>
              <a:t> </a:t>
            </a:r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požadavek</a:t>
            </a:r>
            <a:r>
              <a:rPr lang="en-US" dirty="0"/>
              <a:t>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podat</a:t>
            </a:r>
            <a:r>
              <a:rPr lang="en-US" dirty="0"/>
              <a:t> v </a:t>
            </a:r>
            <a:r>
              <a:rPr lang="en-US" dirty="0" err="1"/>
              <a:t>volném</a:t>
            </a:r>
            <a:r>
              <a:rPr lang="en-US" dirty="0"/>
              <a:t> </a:t>
            </a:r>
            <a:r>
              <a:rPr lang="en-US" dirty="0" err="1"/>
              <a:t>textovém</a:t>
            </a:r>
            <a:r>
              <a:rPr lang="en-US" dirty="0"/>
              <a:t> </a:t>
            </a:r>
            <a:r>
              <a:rPr lang="en-US" dirty="0" err="1"/>
              <a:t>poli</a:t>
            </a:r>
            <a:r>
              <a:rPr lang="en-US" dirty="0"/>
              <a:t>.  </a:t>
            </a:r>
          </a:p>
          <a:p>
            <a:r>
              <a:rPr lang="en-US" dirty="0" err="1"/>
              <a:t>Například</a:t>
            </a:r>
            <a:r>
              <a:rPr lang="en-US" dirty="0"/>
              <a:t>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chtít</a:t>
            </a:r>
            <a:r>
              <a:rPr lang="en-US" dirty="0"/>
              <a:t> </a:t>
            </a:r>
            <a:r>
              <a:rPr lang="en-US" dirty="0" err="1"/>
              <a:t>svůj</a:t>
            </a:r>
            <a:r>
              <a:rPr lang="en-US" dirty="0"/>
              <a:t> </a:t>
            </a:r>
            <a:r>
              <a:rPr lang="en-US" dirty="0" err="1"/>
              <a:t>čtenářský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v </a:t>
            </a:r>
            <a:r>
              <a:rPr lang="en-US" dirty="0" err="1"/>
              <a:t>několika</a:t>
            </a:r>
            <a:r>
              <a:rPr lang="en-US" dirty="0"/>
              <a:t> </a:t>
            </a:r>
            <a:r>
              <a:rPr lang="en-US" dirty="0" err="1"/>
              <a:t>formátech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v </a:t>
            </a:r>
            <a:r>
              <a:rPr lang="en-US" dirty="0" err="1"/>
              <a:t>jiném</a:t>
            </a:r>
            <a:r>
              <a:rPr lang="en-US" dirty="0"/>
              <a:t> </a:t>
            </a:r>
            <a:r>
              <a:rPr lang="en-US" dirty="0" err="1"/>
              <a:t>formátu</a:t>
            </a:r>
            <a:r>
              <a:rPr lang="en-US" dirty="0"/>
              <a:t>, </a:t>
            </a:r>
            <a:r>
              <a:rPr lang="en-US" dirty="0" err="1"/>
              <a:t>než</a:t>
            </a:r>
            <a:r>
              <a:rPr lang="en-US" dirty="0"/>
              <a:t> je </a:t>
            </a:r>
            <a:r>
              <a:rPr lang="en-US" dirty="0" err="1"/>
              <a:t>uvedeno</a:t>
            </a:r>
            <a:r>
              <a:rPr lang="en-US" dirty="0"/>
              <a:t>. </a:t>
            </a:r>
            <a:r>
              <a:rPr lang="en-US" dirty="0" err="1"/>
              <a:t>Pokud</a:t>
            </a:r>
            <a:r>
              <a:rPr lang="en-US" dirty="0"/>
              <a:t> to </a:t>
            </a:r>
            <a:r>
              <a:rPr lang="en-US" dirty="0" err="1"/>
              <a:t>půjde</a:t>
            </a:r>
            <a:r>
              <a:rPr lang="en-US" dirty="0"/>
              <a:t>, </a:t>
            </a:r>
            <a:r>
              <a:rPr lang="en-US" dirty="0" err="1"/>
              <a:t>vyjdeme</a:t>
            </a:r>
            <a:r>
              <a:rPr lang="en-US" dirty="0"/>
              <a:t> </a:t>
            </a:r>
            <a:r>
              <a:rPr lang="en-US" dirty="0" err="1"/>
              <a:t>vstříc</a:t>
            </a:r>
            <a:r>
              <a:rPr lang="en-US" dirty="0"/>
              <a:t> </a:t>
            </a:r>
            <a:r>
              <a:rPr lang="en-US" dirty="0" err="1"/>
              <a:t>jakékoli</a:t>
            </a:r>
            <a:r>
              <a:rPr lang="en-US" dirty="0"/>
              <a:t> </a:t>
            </a:r>
            <a:r>
              <a:rPr lang="en-US" dirty="0" err="1"/>
              <a:t>žádosti</a:t>
            </a:r>
            <a:r>
              <a:rPr lang="en-US" dirty="0"/>
              <a:t>. </a:t>
            </a:r>
          </a:p>
          <a:p>
            <a:r>
              <a:rPr lang="en-US" dirty="0" err="1"/>
              <a:t>Možná</a:t>
            </a:r>
            <a:r>
              <a:rPr lang="en-US" dirty="0"/>
              <a:t>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chtít</a:t>
            </a:r>
            <a:r>
              <a:rPr lang="en-US" dirty="0"/>
              <a:t> </a:t>
            </a:r>
            <a:r>
              <a:rPr lang="en-US" dirty="0" err="1"/>
              <a:t>kombinovat</a:t>
            </a:r>
            <a:r>
              <a:rPr lang="en-US" dirty="0"/>
              <a:t> a </a:t>
            </a:r>
            <a:r>
              <a:rPr lang="en-US" dirty="0" err="1"/>
              <a:t>kombinovat</a:t>
            </a:r>
            <a:r>
              <a:rPr lang="en-US" dirty="0"/>
              <a:t>. 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například</a:t>
            </a:r>
            <a:r>
              <a:rPr lang="en-US" dirty="0"/>
              <a:t> </a:t>
            </a:r>
            <a:r>
              <a:rPr lang="en-US" dirty="0" err="1"/>
              <a:t>Starý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z </a:t>
            </a:r>
            <a:r>
              <a:rPr lang="en-US" dirty="0" err="1"/>
              <a:t>jedné</a:t>
            </a:r>
            <a:r>
              <a:rPr lang="en-US" dirty="0"/>
              <a:t> </a:t>
            </a:r>
            <a:r>
              <a:rPr lang="en-US" dirty="0" err="1"/>
              <a:t>verze</a:t>
            </a:r>
            <a:r>
              <a:rPr lang="en-US" dirty="0"/>
              <a:t> a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z </a:t>
            </a:r>
            <a:r>
              <a:rPr lang="en-US" dirty="0" err="1"/>
              <a:t>jiné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To 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udělat</a:t>
            </a:r>
            <a:r>
              <a:rPr lang="en-US" dirty="0"/>
              <a:t> </a:t>
            </a:r>
            <a:r>
              <a:rPr lang="en-US" dirty="0" err="1"/>
              <a:t>prostřednictvím</a:t>
            </a:r>
            <a:r>
              <a:rPr lang="en-US" dirty="0"/>
              <a:t> </a:t>
            </a:r>
            <a:r>
              <a:rPr lang="en-US" dirty="0" err="1"/>
              <a:t>dodatečné</a:t>
            </a:r>
            <a:r>
              <a:rPr lang="en-US" dirty="0"/>
              <a:t> </a:t>
            </a:r>
            <a:r>
              <a:rPr lang="en-US" dirty="0" err="1"/>
              <a:t>žádosti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poslat</a:t>
            </a:r>
            <a:r>
              <a:rPr lang="en-US" dirty="0"/>
              <a:t> </a:t>
            </a:r>
            <a:r>
              <a:rPr lang="en-US" dirty="0" err="1"/>
              <a:t>vzkaz</a:t>
            </a:r>
            <a:r>
              <a:rPr lang="en-US" dirty="0"/>
              <a:t> z </a:t>
            </a:r>
            <a:r>
              <a:rPr lang="en-US" dirty="0" err="1"/>
              <a:t>naší</a:t>
            </a:r>
            <a:r>
              <a:rPr lang="en-US" dirty="0"/>
              <a:t> </a:t>
            </a:r>
            <a:r>
              <a:rPr lang="en-US" dirty="0" err="1"/>
              <a:t>stránky</a:t>
            </a:r>
            <a:r>
              <a:rPr lang="en-US" dirty="0"/>
              <a:t> </a:t>
            </a:r>
            <a:r>
              <a:rPr lang="en-US" dirty="0" err="1"/>
              <a:t>Kontaktujte</a:t>
            </a:r>
            <a:r>
              <a:rPr lang="en-US" dirty="0"/>
              <a:t> </a:t>
            </a:r>
            <a:r>
              <a:rPr lang="en-US" dirty="0" err="1"/>
              <a:t>nás</a:t>
            </a:r>
            <a:endParaRPr lang="en-US" dirty="0"/>
          </a:p>
          <a:p>
            <a:pPr lvl="1"/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typ</a:t>
            </a:r>
            <a:r>
              <a:rPr lang="en-US" dirty="0"/>
              <a:t> </a:t>
            </a:r>
            <a:r>
              <a:rPr lang="en-US" dirty="0" err="1"/>
              <a:t>žádosti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trvat</a:t>
            </a:r>
            <a:r>
              <a:rPr lang="en-US" dirty="0"/>
              <a:t> o </a:t>
            </a:r>
            <a:r>
              <a:rPr lang="en-US" dirty="0" err="1"/>
              <a:t>něco</a:t>
            </a:r>
            <a:r>
              <a:rPr lang="en-US" dirty="0"/>
              <a:t> </a:t>
            </a:r>
            <a:r>
              <a:rPr lang="en-US" dirty="0" err="1"/>
              <a:t>déle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A31D43-44CE-4291-9C37-779C221BF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7551" r="18378" b="41019"/>
          <a:stretch/>
        </p:blipFill>
        <p:spPr>
          <a:xfrm>
            <a:off x="2589211" y="1507787"/>
            <a:ext cx="7760869" cy="150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Dejte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prosím</a:t>
            </a:r>
            <a:r>
              <a:rPr lang="en-US" dirty="0"/>
              <a:t> </a:t>
            </a:r>
            <a:r>
              <a:rPr lang="en-US" dirty="0" err="1"/>
              <a:t>vědět</a:t>
            </a:r>
            <a:r>
              <a:rPr lang="en-US" dirty="0"/>
              <a:t>, jak </a:t>
            </a:r>
            <a:r>
              <a:rPr lang="en-US" dirty="0" err="1"/>
              <a:t>jste</a:t>
            </a:r>
            <a:r>
              <a:rPr lang="en-US" dirty="0"/>
              <a:t> se o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dozvěděli</a:t>
            </a:r>
            <a:r>
              <a:rPr lang="en-US" dirty="0"/>
              <a:t> a </a:t>
            </a:r>
            <a:r>
              <a:rPr lang="en-US" dirty="0" err="1"/>
              <a:t>jestli</a:t>
            </a:r>
            <a:r>
              <a:rPr lang="en-US" dirty="0"/>
              <a:t> je to </a:t>
            </a:r>
            <a:r>
              <a:rPr lang="en-US" dirty="0" err="1"/>
              <a:t>vaše</a:t>
            </a:r>
            <a:r>
              <a:rPr lang="en-US" dirty="0"/>
              <a:t> </a:t>
            </a:r>
            <a:r>
              <a:rPr lang="en-US" dirty="0" err="1"/>
              <a:t>první</a:t>
            </a:r>
            <a:r>
              <a:rPr lang="en-US" dirty="0"/>
              <a:t> </a:t>
            </a:r>
            <a:r>
              <a:rPr lang="en-US" dirty="0" err="1"/>
              <a:t>čtení</a:t>
            </a:r>
            <a:r>
              <a:rPr lang="en-US" dirty="0"/>
              <a:t> Bible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Tyto </a:t>
            </a:r>
            <a:r>
              <a:rPr lang="en-US" sz="2000" dirty="0" err="1"/>
              <a:t>informace</a:t>
            </a:r>
            <a:r>
              <a:rPr lang="en-US" sz="2000" dirty="0"/>
              <a:t> </a:t>
            </a:r>
            <a:r>
              <a:rPr lang="en-US" sz="2000" dirty="0" err="1"/>
              <a:t>nám</a:t>
            </a:r>
            <a:r>
              <a:rPr lang="en-US" sz="2000" dirty="0"/>
              <a:t> </a:t>
            </a:r>
            <a:r>
              <a:rPr lang="en-US" sz="2000" dirty="0" err="1"/>
              <a:t>pomohou</a:t>
            </a:r>
            <a:r>
              <a:rPr lang="en-US" sz="2000" dirty="0"/>
              <a:t> </a:t>
            </a:r>
            <a:r>
              <a:rPr lang="en-US" sz="2000" dirty="0" err="1"/>
              <a:t>oslovit</a:t>
            </a:r>
            <a:r>
              <a:rPr lang="en-US" sz="2000" dirty="0"/>
              <a:t> co </a:t>
            </a:r>
            <a:r>
              <a:rPr lang="en-US" sz="2000" dirty="0" err="1"/>
              <a:t>nejvíce</a:t>
            </a:r>
            <a:r>
              <a:rPr lang="en-US" sz="2000" dirty="0"/>
              <a:t> </a:t>
            </a:r>
            <a:r>
              <a:rPr lang="en-US" sz="2000" dirty="0" err="1"/>
              <a:t>lidí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CAA528-3151-4C3D-9266-93B80E88C0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5" t="57941" r="43750" b="22702"/>
          <a:stretch/>
        </p:blipFill>
        <p:spPr>
          <a:xfrm>
            <a:off x="2592925" y="2013627"/>
            <a:ext cx="8314764" cy="22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/>
          <a:lstStyle/>
          <a:p>
            <a:r>
              <a:rPr lang="en-US" dirty="0" err="1"/>
              <a:t>Klikněte</a:t>
            </a:r>
            <a:r>
              <a:rPr lang="en-US" dirty="0"/>
              <a:t> na </a:t>
            </a:r>
            <a:r>
              <a:rPr lang="en-US" dirty="0" err="1"/>
              <a:t>Odeslat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formulář</a:t>
            </a:r>
            <a:r>
              <a:rPr lang="en-US" dirty="0"/>
              <a:t> </a:t>
            </a:r>
            <a:r>
              <a:rPr lang="en-US" dirty="0" err="1"/>
              <a:t>vyplnili</a:t>
            </a:r>
            <a:r>
              <a:rPr lang="en-US" dirty="0"/>
              <a:t> </a:t>
            </a:r>
            <a:r>
              <a:rPr lang="en-US" dirty="0" err="1"/>
              <a:t>úplně</a:t>
            </a:r>
            <a:r>
              <a:rPr lang="en-US" dirty="0"/>
              <a:t>, </a:t>
            </a:r>
            <a:r>
              <a:rPr lang="en-US" dirty="0" err="1"/>
              <a:t>aniž</a:t>
            </a:r>
            <a:r>
              <a:rPr lang="en-US" dirty="0"/>
              <a:t> </a:t>
            </a:r>
            <a:r>
              <a:rPr lang="en-US" dirty="0" err="1"/>
              <a:t>byste</a:t>
            </a:r>
            <a:r>
              <a:rPr lang="en-US" dirty="0"/>
              <a:t> </a:t>
            </a:r>
            <a:r>
              <a:rPr lang="en-US" dirty="0" err="1"/>
              <a:t>vynechali</a:t>
            </a:r>
            <a:r>
              <a:rPr lang="en-US" dirty="0"/>
              <a:t> </a:t>
            </a:r>
            <a:r>
              <a:rPr lang="en-US" dirty="0" err="1"/>
              <a:t>povinný</a:t>
            </a:r>
            <a:r>
              <a:rPr lang="en-US" dirty="0"/>
              <a:t> </a:t>
            </a:r>
            <a:r>
              <a:rPr lang="en-US" dirty="0" err="1"/>
              <a:t>výběr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přesměrováni</a:t>
            </a:r>
            <a:r>
              <a:rPr lang="en-US" dirty="0"/>
              <a:t> na </a:t>
            </a:r>
            <a:r>
              <a:rPr lang="en-US" dirty="0" err="1"/>
              <a:t>potvrzovací</a:t>
            </a:r>
            <a:r>
              <a:rPr lang="en-US" dirty="0"/>
              <a:t> </a:t>
            </a:r>
            <a:r>
              <a:rPr lang="en-US" dirty="0" err="1"/>
              <a:t>stránku</a:t>
            </a:r>
            <a:endParaRPr lang="en-US" dirty="0"/>
          </a:p>
          <a:p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něco</a:t>
            </a:r>
            <a:r>
              <a:rPr lang="en-US" dirty="0"/>
              <a:t> </a:t>
            </a:r>
            <a:r>
              <a:rPr lang="en-US" dirty="0" err="1"/>
              <a:t>nevybrali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vyzváni</a:t>
            </a:r>
            <a:r>
              <a:rPr lang="en-US" dirty="0"/>
              <a:t> k </a:t>
            </a:r>
            <a:r>
              <a:rPr lang="en-US" dirty="0" err="1"/>
              <a:t>vyplnění</a:t>
            </a:r>
            <a:r>
              <a:rPr lang="en-US" dirty="0"/>
              <a:t> pole </a:t>
            </a:r>
            <a:r>
              <a:rPr lang="en-US" dirty="0" err="1"/>
              <a:t>nebo</a:t>
            </a:r>
            <a:r>
              <a:rPr lang="en-US" dirty="0"/>
              <a:t> k </a:t>
            </a:r>
            <a:r>
              <a:rPr lang="en-US" dirty="0" err="1"/>
              <a:t>provedení</a:t>
            </a:r>
            <a:r>
              <a:rPr lang="en-US" dirty="0"/>
              <a:t> </a:t>
            </a:r>
            <a:r>
              <a:rPr lang="en-US" dirty="0" err="1"/>
              <a:t>výběru</a:t>
            </a:r>
            <a:r>
              <a:rPr lang="en-US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A5FD47-C7F8-4041-B52E-348B2AB98C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14" t="78439" r="73910" b="14448"/>
          <a:stretch/>
        </p:blipFill>
        <p:spPr>
          <a:xfrm>
            <a:off x="2589212" y="1275109"/>
            <a:ext cx="2901114" cy="12638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90F8B6-C834-4BB2-A7E8-324AE4E0B1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340" r="17979" b="32113"/>
          <a:stretch/>
        </p:blipFill>
        <p:spPr>
          <a:xfrm>
            <a:off x="3294434" y="4412942"/>
            <a:ext cx="6648838" cy="162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93" y="143465"/>
            <a:ext cx="2572462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Stránka</a:t>
            </a:r>
            <a:r>
              <a:rPr lang="en-US" sz="2000" dirty="0"/>
              <a:t> s </a:t>
            </a:r>
            <a:r>
              <a:rPr lang="en-US" sz="2000" dirty="0" err="1"/>
              <a:t>Potvrzením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BC18F-3A09-490A-B67B-B960B67749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58" t="14151" r="38005" b="4354"/>
          <a:stretch/>
        </p:blipFill>
        <p:spPr>
          <a:xfrm>
            <a:off x="4406630" y="143465"/>
            <a:ext cx="3622617" cy="662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Stránka</a:t>
            </a:r>
            <a:r>
              <a:rPr lang="en-US" sz="3200" dirty="0"/>
              <a:t> </a:t>
            </a:r>
            <a:r>
              <a:rPr lang="en-US" sz="3200" dirty="0" err="1"/>
              <a:t>potvrzení</a:t>
            </a:r>
            <a:r>
              <a:rPr lang="en-US" sz="3200" dirty="0"/>
              <a:t> </a:t>
            </a:r>
            <a:r>
              <a:rPr lang="en-US" sz="3200" dirty="0" err="1"/>
              <a:t>pokračuje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spokojeni</a:t>
            </a:r>
            <a:r>
              <a:rPr lang="en-US" dirty="0"/>
              <a:t> se </a:t>
            </a:r>
            <a:r>
              <a:rPr lang="en-US" dirty="0" err="1"/>
              <a:t>svými</a:t>
            </a:r>
            <a:r>
              <a:rPr lang="en-US" dirty="0"/>
              <a:t> </a:t>
            </a:r>
            <a:r>
              <a:rPr lang="en-US" dirty="0" err="1"/>
              <a:t>výběry</a:t>
            </a:r>
            <a:r>
              <a:rPr lang="en-US" dirty="0"/>
              <a:t>, </a:t>
            </a:r>
            <a:r>
              <a:rPr lang="en-US" dirty="0" err="1"/>
              <a:t>klikněte</a:t>
            </a:r>
            <a:r>
              <a:rPr lang="en-US" dirty="0"/>
              <a:t> na </a:t>
            </a:r>
            <a:r>
              <a:rPr lang="en-US" dirty="0" err="1"/>
              <a:t>Potvrdit</a:t>
            </a:r>
            <a:r>
              <a:rPr lang="en-US" dirty="0"/>
              <a:t> a </a:t>
            </a:r>
            <a:r>
              <a:rPr lang="en-US" dirty="0" err="1"/>
              <a:t>odeslat</a:t>
            </a:r>
            <a:r>
              <a:rPr lang="en-US" dirty="0"/>
              <a:t> </a:t>
            </a:r>
            <a:r>
              <a:rPr lang="en-US" dirty="0" err="1"/>
              <a:t>žádost</a:t>
            </a:r>
            <a:endParaRPr lang="en-US" dirty="0"/>
          </a:p>
          <a:p>
            <a:r>
              <a:rPr lang="en-US" dirty="0" err="1"/>
              <a:t>Pokud</a:t>
            </a:r>
            <a:r>
              <a:rPr lang="en-US" dirty="0"/>
              <a:t> ne, </a:t>
            </a:r>
            <a:r>
              <a:rPr lang="en-US" dirty="0" err="1"/>
              <a:t>můžete</a:t>
            </a:r>
            <a:r>
              <a:rPr lang="en-US" dirty="0"/>
              <a:t> se </a:t>
            </a:r>
            <a:r>
              <a:rPr lang="en-US" dirty="0" err="1"/>
              <a:t>vrátit</a:t>
            </a:r>
            <a:r>
              <a:rPr lang="en-US" dirty="0"/>
              <a:t> a </a:t>
            </a:r>
            <a:r>
              <a:rPr lang="en-US" dirty="0" err="1"/>
              <a:t>upravit</a:t>
            </a:r>
            <a:r>
              <a:rPr lang="en-US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9B9CDD-155C-46B4-8941-6F95493C1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49" t="85552" r="51170" b="6729"/>
          <a:stretch/>
        </p:blipFill>
        <p:spPr>
          <a:xfrm>
            <a:off x="2401643" y="1089498"/>
            <a:ext cx="6292667" cy="117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Stránka</a:t>
            </a:r>
            <a:r>
              <a:rPr lang="en-US" dirty="0"/>
              <a:t> pro </a:t>
            </a:r>
            <a:r>
              <a:rPr lang="en-US" dirty="0" err="1"/>
              <a:t>úspěšné</a:t>
            </a:r>
            <a:r>
              <a:rPr lang="en-US" dirty="0"/>
              <a:t> </a:t>
            </a:r>
            <a:r>
              <a:rPr lang="en-US" dirty="0" err="1"/>
              <a:t>podání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Je </a:t>
            </a:r>
            <a:r>
              <a:rPr lang="en-US" dirty="0" err="1"/>
              <a:t>zásadně</a:t>
            </a:r>
            <a:r>
              <a:rPr lang="en-US" dirty="0"/>
              <a:t> </a:t>
            </a:r>
            <a:r>
              <a:rPr lang="en-US" dirty="0" err="1"/>
              <a:t>důležité</a:t>
            </a:r>
            <a:r>
              <a:rPr lang="en-US" dirty="0"/>
              <a:t>, </a:t>
            </a:r>
            <a:r>
              <a:rPr lang="en-US" dirty="0" err="1"/>
              <a:t>abyste</a:t>
            </a:r>
            <a:r>
              <a:rPr lang="en-US" dirty="0"/>
              <a:t> gary@worldbibleplans.com </a:t>
            </a:r>
            <a:r>
              <a:rPr lang="en-US" dirty="0" err="1"/>
              <a:t>přidali</a:t>
            </a:r>
            <a:r>
              <a:rPr lang="en-US" dirty="0"/>
              <a:t> na </a:t>
            </a:r>
            <a:r>
              <a:rPr lang="en-US" dirty="0" err="1"/>
              <a:t>seznam</a:t>
            </a:r>
            <a:r>
              <a:rPr lang="en-US" dirty="0"/>
              <a:t> </a:t>
            </a:r>
            <a:r>
              <a:rPr lang="en-US" dirty="0" err="1"/>
              <a:t>bezpečných</a:t>
            </a:r>
            <a:r>
              <a:rPr lang="en-US" dirty="0"/>
              <a:t> </a:t>
            </a:r>
            <a:r>
              <a:rPr lang="en-US" dirty="0" err="1"/>
              <a:t>odesílatelů</a:t>
            </a:r>
            <a:endParaRPr lang="en-US" dirty="0"/>
          </a:p>
          <a:p>
            <a:pPr lvl="1"/>
            <a:r>
              <a:rPr lang="en-US" dirty="0" err="1"/>
              <a:t>Jinak</a:t>
            </a:r>
            <a:r>
              <a:rPr lang="en-US" dirty="0"/>
              <a:t> se </a:t>
            </a:r>
            <a:r>
              <a:rPr lang="en-US" dirty="0" err="1"/>
              <a:t>vaše</a:t>
            </a:r>
            <a:r>
              <a:rPr lang="en-US" dirty="0"/>
              <a:t> </a:t>
            </a:r>
            <a:r>
              <a:rPr lang="en-US" dirty="0" err="1"/>
              <a:t>příloha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odkaz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skončit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složce</a:t>
            </a:r>
            <a:r>
              <a:rPr lang="en-US" dirty="0"/>
              <a:t> spam </a:t>
            </a:r>
            <a:r>
              <a:rPr lang="en-US" dirty="0" err="1"/>
              <a:t>nebo</a:t>
            </a:r>
            <a:r>
              <a:rPr lang="en-US" dirty="0"/>
              <a:t> spam</a:t>
            </a:r>
          </a:p>
          <a:p>
            <a:r>
              <a:rPr lang="en-US" dirty="0" err="1"/>
              <a:t>Doba</a:t>
            </a:r>
            <a:r>
              <a:rPr lang="en-US" dirty="0"/>
              <a:t> </a:t>
            </a:r>
            <a:r>
              <a:rPr lang="en-US" dirty="0" err="1"/>
              <a:t>vyřízení</a:t>
            </a:r>
            <a:r>
              <a:rPr lang="en-US" dirty="0"/>
              <a:t> </a:t>
            </a:r>
            <a:r>
              <a:rPr lang="en-US" dirty="0" err="1"/>
              <a:t>žádosti</a:t>
            </a:r>
            <a:r>
              <a:rPr lang="en-US" dirty="0"/>
              <a:t> je </a:t>
            </a:r>
            <a:r>
              <a:rPr lang="en-US" dirty="0" err="1"/>
              <a:t>kratší</a:t>
            </a:r>
            <a:r>
              <a:rPr lang="en-US" dirty="0"/>
              <a:t> </a:t>
            </a:r>
            <a:r>
              <a:rPr lang="en-US" dirty="0" err="1"/>
              <a:t>než</a:t>
            </a:r>
            <a:r>
              <a:rPr lang="en-US" dirty="0"/>
              <a:t> 24 </a:t>
            </a:r>
            <a:r>
              <a:rPr lang="en-US" dirty="0" err="1"/>
              <a:t>hodin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neexistují</a:t>
            </a:r>
            <a:r>
              <a:rPr lang="en-US" dirty="0"/>
              <a:t> </a:t>
            </a:r>
            <a:r>
              <a:rPr lang="en-US" dirty="0" err="1"/>
              <a:t>polehčující</a:t>
            </a:r>
            <a:r>
              <a:rPr lang="en-US" dirty="0"/>
              <a:t> </a:t>
            </a:r>
            <a:r>
              <a:rPr lang="en-US" dirty="0" err="1"/>
              <a:t>okolnosti</a:t>
            </a:r>
            <a:endParaRPr lang="en-US" dirty="0"/>
          </a:p>
          <a:p>
            <a:pPr lvl="1"/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nedostanete</a:t>
            </a:r>
            <a:r>
              <a:rPr lang="en-US" dirty="0"/>
              <a:t> e-mail od gary@worldbibleplans.com do 24 </a:t>
            </a:r>
            <a:r>
              <a:rPr lang="en-US" dirty="0" err="1"/>
              <a:t>hodin</a:t>
            </a:r>
            <a:r>
              <a:rPr lang="en-US" dirty="0"/>
              <a:t>, </a:t>
            </a:r>
            <a:r>
              <a:rPr lang="en-US" dirty="0" err="1"/>
              <a:t>zkontrolujte</a:t>
            </a:r>
            <a:r>
              <a:rPr lang="en-US" dirty="0"/>
              <a:t> </a:t>
            </a:r>
            <a:r>
              <a:rPr lang="en-US" dirty="0" err="1"/>
              <a:t>složku</a:t>
            </a:r>
            <a:r>
              <a:rPr lang="en-US" dirty="0"/>
              <a:t> </a:t>
            </a:r>
            <a:r>
              <a:rPr lang="en-US" dirty="0" err="1"/>
              <a:t>nevyžádané</a:t>
            </a:r>
            <a:r>
              <a:rPr lang="en-US" dirty="0"/>
              <a:t> </a:t>
            </a:r>
            <a:r>
              <a:rPr lang="en-US" dirty="0" err="1"/>
              <a:t>pošty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spamu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od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stále</a:t>
            </a:r>
            <a:r>
              <a:rPr lang="en-US" dirty="0"/>
              <a:t> </a:t>
            </a:r>
            <a:r>
              <a:rPr lang="en-US" dirty="0" err="1"/>
              <a:t>neobdrželi</a:t>
            </a:r>
            <a:r>
              <a:rPr lang="en-US" dirty="0"/>
              <a:t> e-mail, </a:t>
            </a:r>
            <a:r>
              <a:rPr lang="en-US" dirty="0" err="1"/>
              <a:t>pošlete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zprávu</a:t>
            </a:r>
            <a:r>
              <a:rPr lang="en-US" dirty="0"/>
              <a:t> </a:t>
            </a:r>
            <a:r>
              <a:rPr lang="en-US" dirty="0" err="1"/>
              <a:t>přes</a:t>
            </a:r>
            <a:r>
              <a:rPr lang="en-US" dirty="0"/>
              <a:t> </a:t>
            </a:r>
            <a:r>
              <a:rPr lang="en-US" dirty="0" err="1"/>
              <a:t>naši</a:t>
            </a:r>
            <a:r>
              <a:rPr lang="en-US" dirty="0"/>
              <a:t> </a:t>
            </a:r>
            <a:r>
              <a:rPr lang="en-US" dirty="0" err="1"/>
              <a:t>stránku</a:t>
            </a:r>
            <a:r>
              <a:rPr lang="en-US" dirty="0"/>
              <a:t> </a:t>
            </a:r>
            <a:r>
              <a:rPr lang="en-US" dirty="0" err="1"/>
              <a:t>Kontaktujte</a:t>
            </a:r>
            <a:r>
              <a:rPr lang="en-US" dirty="0"/>
              <a:t> </a:t>
            </a:r>
            <a:r>
              <a:rPr lang="en-US" dirty="0" err="1"/>
              <a:t>nás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9D2274-6C61-4943-8F2C-4917D7257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63" t="30071" r="12315" b="52340"/>
          <a:stretch/>
        </p:blipFill>
        <p:spPr>
          <a:xfrm>
            <a:off x="2592925" y="1406768"/>
            <a:ext cx="7541230" cy="19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en-US" sz="2000" dirty="0"/>
              <a:t>Toto je </a:t>
            </a:r>
            <a:r>
              <a:rPr lang="en-US" sz="2000" dirty="0" err="1"/>
              <a:t>formulář</a:t>
            </a:r>
            <a:r>
              <a:rPr lang="en-US" sz="2000" dirty="0"/>
              <a:t> </a:t>
            </a:r>
            <a:r>
              <a:rPr lang="en-US" sz="2000" dirty="0" err="1"/>
              <a:t>žádosti</a:t>
            </a:r>
            <a:r>
              <a:rPr lang="en-US" sz="2000" dirty="0"/>
              <a:t> – </a:t>
            </a:r>
            <a:r>
              <a:rPr lang="en-US" sz="2000" dirty="0" err="1"/>
              <a:t>Rozebereme</a:t>
            </a:r>
            <a:r>
              <a:rPr lang="en-US" sz="2000" dirty="0"/>
              <a:t> ho v </a:t>
            </a:r>
            <a:r>
              <a:rPr lang="en-US" sz="2000" dirty="0" err="1"/>
              <a:t>následujících</a:t>
            </a:r>
            <a:r>
              <a:rPr lang="en-US" sz="2000" dirty="0"/>
              <a:t> </a:t>
            </a:r>
            <a:r>
              <a:rPr lang="en-US" sz="2000" dirty="0" err="1"/>
              <a:t>snímcích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59D89B-067B-4405-812D-B26C95249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94" t="20142" r="28029" b="6241"/>
          <a:stretch/>
        </p:blipFill>
        <p:spPr>
          <a:xfrm>
            <a:off x="3774332" y="573932"/>
            <a:ext cx="5207128" cy="599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Mechanika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en-US" dirty="0"/>
              <a:t>Je </a:t>
            </a:r>
            <a:r>
              <a:rPr lang="en-US" dirty="0" err="1"/>
              <a:t>důležité</a:t>
            </a:r>
            <a:r>
              <a:rPr lang="en-US" dirty="0"/>
              <a:t>, </a:t>
            </a:r>
            <a:r>
              <a:rPr lang="en-US" dirty="0" err="1"/>
              <a:t>abyste</a:t>
            </a:r>
            <a:r>
              <a:rPr lang="en-US" dirty="0"/>
              <a:t> </a:t>
            </a:r>
            <a:r>
              <a:rPr lang="en-US" dirty="0" err="1"/>
              <a:t>formulář</a:t>
            </a:r>
            <a:r>
              <a:rPr lang="en-US" dirty="0"/>
              <a:t> </a:t>
            </a:r>
            <a:r>
              <a:rPr lang="en-US" dirty="0" err="1"/>
              <a:t>vyplnili</a:t>
            </a:r>
            <a:r>
              <a:rPr lang="en-US" dirty="0"/>
              <a:t> </a:t>
            </a:r>
            <a:r>
              <a:rPr lang="en-US" dirty="0" err="1"/>
              <a:t>zleva</a:t>
            </a:r>
            <a:r>
              <a:rPr lang="en-US" dirty="0"/>
              <a:t> </a:t>
            </a:r>
            <a:r>
              <a:rPr lang="en-US" dirty="0" err="1"/>
              <a:t>doprava</a:t>
            </a:r>
            <a:r>
              <a:rPr lang="en-US" dirty="0"/>
              <a:t> a </a:t>
            </a:r>
            <a:r>
              <a:rPr lang="en-US" dirty="0" err="1"/>
              <a:t>odshora</a:t>
            </a:r>
            <a:r>
              <a:rPr lang="en-US" dirty="0"/>
              <a:t> </a:t>
            </a:r>
            <a:r>
              <a:rPr lang="en-US" dirty="0" err="1"/>
              <a:t>dolů</a:t>
            </a:r>
            <a:endParaRPr lang="en-US" u="sng" dirty="0"/>
          </a:p>
          <a:p>
            <a:pPr lvl="1"/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vyplníte</a:t>
            </a:r>
            <a:r>
              <a:rPr lang="en-US" dirty="0"/>
              <a:t> </a:t>
            </a:r>
            <a:r>
              <a:rPr lang="en-US" dirty="0" err="1"/>
              <a:t>část</a:t>
            </a:r>
            <a:r>
              <a:rPr lang="en-US" dirty="0"/>
              <a:t> </a:t>
            </a:r>
            <a:r>
              <a:rPr lang="en-US" dirty="0" err="1"/>
              <a:t>formuláře</a:t>
            </a:r>
            <a:r>
              <a:rPr lang="en-US" dirty="0"/>
              <a:t> a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/>
              <a:t>změníte</a:t>
            </a:r>
            <a:r>
              <a:rPr lang="en-US" dirty="0"/>
              <a:t> pole,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jste</a:t>
            </a:r>
            <a:r>
              <a:rPr lang="en-US" dirty="0"/>
              <a:t> </a:t>
            </a:r>
            <a:r>
              <a:rPr lang="en-US" dirty="0" err="1"/>
              <a:t>již</a:t>
            </a:r>
            <a:r>
              <a:rPr lang="en-US" dirty="0"/>
              <a:t> </a:t>
            </a:r>
            <a:r>
              <a:rPr lang="en-US" dirty="0" err="1"/>
              <a:t>vybrali</a:t>
            </a:r>
            <a:r>
              <a:rPr lang="en-US" dirty="0"/>
              <a:t>, </a:t>
            </a:r>
            <a:r>
              <a:rPr lang="en-US" dirty="0" err="1"/>
              <a:t>všechny</a:t>
            </a:r>
            <a:r>
              <a:rPr lang="en-US" dirty="0"/>
              <a:t> </a:t>
            </a:r>
            <a:r>
              <a:rPr lang="en-US" dirty="0" err="1"/>
              <a:t>výběry</a:t>
            </a:r>
            <a:r>
              <a:rPr lang="en-US" dirty="0"/>
              <a:t> se </a:t>
            </a:r>
            <a:r>
              <a:rPr lang="en-US" dirty="0" err="1"/>
              <a:t>vrátí</a:t>
            </a:r>
            <a:r>
              <a:rPr lang="en-US" dirty="0"/>
              <a:t> na </a:t>
            </a:r>
            <a:r>
              <a:rPr lang="en-US" dirty="0" err="1"/>
              <a:t>výchozí</a:t>
            </a:r>
            <a:r>
              <a:rPr lang="en-US" dirty="0"/>
              <a:t> a </a:t>
            </a:r>
            <a:r>
              <a:rPr lang="en-US" dirty="0" err="1"/>
              <a:t>ztratíte</a:t>
            </a:r>
            <a:r>
              <a:rPr lang="en-US" dirty="0"/>
              <a:t> ty </a:t>
            </a:r>
            <a:r>
              <a:rPr lang="en-US" dirty="0" err="1"/>
              <a:t>vybrané</a:t>
            </a:r>
            <a:r>
              <a:rPr lang="en-US" dirty="0"/>
              <a:t> </a:t>
            </a:r>
            <a:r>
              <a:rPr lang="en-US" dirty="0" err="1"/>
              <a:t>varianty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Například</a:t>
            </a:r>
            <a:r>
              <a:rPr lang="en-US" dirty="0"/>
              <a:t>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vyberete</a:t>
            </a:r>
            <a:r>
              <a:rPr lang="en-US" dirty="0"/>
              <a:t> </a:t>
            </a:r>
            <a:r>
              <a:rPr lang="en-US" dirty="0" err="1"/>
              <a:t>verzi</a:t>
            </a:r>
            <a:r>
              <a:rPr lang="en-US" dirty="0"/>
              <a:t> a </a:t>
            </a:r>
            <a:r>
              <a:rPr lang="en-US" dirty="0" err="1"/>
              <a:t>vyplníte</a:t>
            </a:r>
            <a:r>
              <a:rPr lang="en-US" dirty="0"/>
              <a:t> </a:t>
            </a:r>
            <a:r>
              <a:rPr lang="en-US" dirty="0" err="1"/>
              <a:t>zbytek</a:t>
            </a:r>
            <a:r>
              <a:rPr lang="en-US" dirty="0"/>
              <a:t> </a:t>
            </a:r>
            <a:r>
              <a:rPr lang="en-US" dirty="0" err="1"/>
              <a:t>formuláře</a:t>
            </a:r>
            <a:r>
              <a:rPr lang="en-US" dirty="0"/>
              <a:t>, </a:t>
            </a:r>
            <a:r>
              <a:rPr lang="en-US" dirty="0" err="1"/>
              <a:t>pak</a:t>
            </a:r>
            <a:r>
              <a:rPr lang="en-US" dirty="0"/>
              <a:t> se </a:t>
            </a:r>
            <a:r>
              <a:rPr lang="en-US" dirty="0" err="1"/>
              <a:t>vrátíte</a:t>
            </a:r>
            <a:r>
              <a:rPr lang="en-US" dirty="0"/>
              <a:t> a </a:t>
            </a:r>
            <a:r>
              <a:rPr lang="en-US" dirty="0" err="1"/>
              <a:t>změníte</a:t>
            </a:r>
            <a:r>
              <a:rPr lang="en-US" dirty="0"/>
              <a:t> </a:t>
            </a:r>
            <a:r>
              <a:rPr lang="en-US" dirty="0" err="1"/>
              <a:t>verzi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muset</a:t>
            </a:r>
            <a:r>
              <a:rPr lang="en-US" dirty="0"/>
              <a:t> </a:t>
            </a:r>
            <a:r>
              <a:rPr lang="en-US" dirty="0" err="1"/>
              <a:t>znovu</a:t>
            </a:r>
            <a:r>
              <a:rPr lang="en-US" dirty="0"/>
              <a:t> </a:t>
            </a:r>
            <a:r>
              <a:rPr lang="en-US" dirty="0" err="1"/>
              <a:t>vyplnit</a:t>
            </a:r>
            <a:r>
              <a:rPr lang="en-US" dirty="0"/>
              <a:t> </a:t>
            </a:r>
            <a:r>
              <a:rPr lang="en-US" dirty="0" err="1"/>
              <a:t>všechna</a:t>
            </a:r>
            <a:r>
              <a:rPr lang="en-US" dirty="0"/>
              <a:t> </a:t>
            </a:r>
            <a:r>
              <a:rPr lang="en-US" dirty="0" err="1"/>
              <a:t>následující</a:t>
            </a:r>
            <a:r>
              <a:rPr lang="en-US" dirty="0"/>
              <a:t> pole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F11E92-AA3C-4877-B08D-528C06E04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16" t="30638" r="10356" b="35513"/>
          <a:stretch/>
        </p:blipFill>
        <p:spPr>
          <a:xfrm>
            <a:off x="2262184" y="982493"/>
            <a:ext cx="8242906" cy="286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Logická</a:t>
            </a:r>
            <a:r>
              <a:rPr lang="en-US" sz="3200" dirty="0"/>
              <a:t> </a:t>
            </a:r>
            <a:r>
              <a:rPr lang="en-US" sz="3200" dirty="0" err="1"/>
              <a:t>pravidla</a:t>
            </a:r>
            <a:r>
              <a:rPr lang="en-US" sz="3200" dirty="0"/>
              <a:t> </a:t>
            </a:r>
            <a:r>
              <a:rPr lang="en-US" sz="3200" dirty="0" err="1"/>
              <a:t>tvaru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/>
              <a:t>V </a:t>
            </a:r>
            <a:r>
              <a:rPr lang="en-US" dirty="0" err="1"/>
              <a:t>závislosti</a:t>
            </a:r>
            <a:r>
              <a:rPr lang="en-US" dirty="0"/>
              <a:t> na </a:t>
            </a:r>
            <a:r>
              <a:rPr lang="en-US" dirty="0" err="1"/>
              <a:t>vašich</a:t>
            </a:r>
            <a:r>
              <a:rPr lang="en-US" dirty="0"/>
              <a:t> </a:t>
            </a:r>
            <a:r>
              <a:rPr lang="en-US" dirty="0" err="1"/>
              <a:t>volbách</a:t>
            </a:r>
            <a:r>
              <a:rPr lang="en-US" dirty="0"/>
              <a:t> se </a:t>
            </a:r>
            <a:r>
              <a:rPr lang="en-US" dirty="0" err="1"/>
              <a:t>některé</a:t>
            </a:r>
            <a:r>
              <a:rPr lang="en-US" dirty="0"/>
              <a:t> </a:t>
            </a:r>
            <a:r>
              <a:rPr lang="en-US" dirty="0" err="1"/>
              <a:t>možnosti</a:t>
            </a:r>
            <a:r>
              <a:rPr lang="en-US" dirty="0"/>
              <a:t> </a:t>
            </a:r>
            <a:r>
              <a:rPr lang="en-US" dirty="0" err="1"/>
              <a:t>stanou</a:t>
            </a:r>
            <a:r>
              <a:rPr lang="en-US" dirty="0"/>
              <a:t> </a:t>
            </a:r>
            <a:r>
              <a:rPr lang="en-US" dirty="0" err="1"/>
              <a:t>nedostupnými</a:t>
            </a:r>
            <a:endParaRPr lang="en-US" dirty="0"/>
          </a:p>
          <a:p>
            <a:pPr lvl="1"/>
            <a:r>
              <a:rPr lang="en-US" dirty="0" err="1"/>
              <a:t>Někdy</a:t>
            </a:r>
            <a:r>
              <a:rPr lang="en-US" dirty="0"/>
              <a:t> </a:t>
            </a:r>
            <a:r>
              <a:rPr lang="en-US" dirty="0" err="1"/>
              <a:t>celý</a:t>
            </a:r>
            <a:r>
              <a:rPr lang="en-US" dirty="0"/>
              <a:t> </a:t>
            </a:r>
            <a:r>
              <a:rPr lang="en-US" dirty="0" err="1"/>
              <a:t>rozbalovací</a:t>
            </a:r>
            <a:r>
              <a:rPr lang="en-US" dirty="0"/>
              <a:t> menu</a:t>
            </a:r>
          </a:p>
          <a:p>
            <a:pPr lvl="1"/>
            <a:r>
              <a:rPr lang="en-US" dirty="0" err="1"/>
              <a:t>Někdy</a:t>
            </a:r>
            <a:r>
              <a:rPr lang="en-US" dirty="0"/>
              <a:t> </a:t>
            </a:r>
            <a:r>
              <a:rPr lang="en-US" dirty="0" err="1"/>
              <a:t>jen</a:t>
            </a:r>
            <a:r>
              <a:rPr lang="en-US" dirty="0"/>
              <a:t> </a:t>
            </a:r>
            <a:r>
              <a:rPr lang="en-US" dirty="0" err="1"/>
              <a:t>výběry</a:t>
            </a:r>
            <a:r>
              <a:rPr lang="en-US" dirty="0"/>
              <a:t> v </a:t>
            </a:r>
            <a:r>
              <a:rPr lang="en-US" dirty="0" err="1"/>
              <a:t>rozbalovacím</a:t>
            </a:r>
            <a:r>
              <a:rPr lang="en-US" dirty="0"/>
              <a:t> menu</a:t>
            </a:r>
          </a:p>
          <a:p>
            <a:pPr lvl="2"/>
            <a:r>
              <a:rPr lang="en-US" dirty="0" err="1"/>
              <a:t>Například</a:t>
            </a:r>
            <a:r>
              <a:rPr lang="en-US" dirty="0"/>
              <a:t>: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vyberete</a:t>
            </a:r>
            <a:r>
              <a:rPr lang="en-US" dirty="0"/>
              <a:t> </a:t>
            </a:r>
            <a:r>
              <a:rPr lang="en-US" dirty="0" err="1"/>
              <a:t>verzi</a:t>
            </a:r>
            <a:r>
              <a:rPr lang="en-US" dirty="0"/>
              <a:t>, </a:t>
            </a:r>
            <a:r>
              <a:rPr lang="en-US" dirty="0" err="1"/>
              <a:t>která</a:t>
            </a:r>
            <a:r>
              <a:rPr lang="en-US" dirty="0"/>
              <a:t> je </a:t>
            </a:r>
            <a:r>
              <a:rPr lang="en-US" dirty="0" err="1"/>
              <a:t>chráněna</a:t>
            </a:r>
            <a:r>
              <a:rPr lang="en-US" dirty="0"/>
              <a:t> </a:t>
            </a:r>
            <a:r>
              <a:rPr lang="en-US" dirty="0" err="1"/>
              <a:t>autorským</a:t>
            </a:r>
            <a:r>
              <a:rPr lang="en-US" dirty="0"/>
              <a:t> </a:t>
            </a:r>
            <a:r>
              <a:rPr lang="en-US" dirty="0" err="1"/>
              <a:t>právem</a:t>
            </a:r>
            <a:r>
              <a:rPr lang="en-US" dirty="0"/>
              <a:t>, </a:t>
            </a:r>
            <a:r>
              <a:rPr lang="en-US" dirty="0" err="1"/>
              <a:t>nemůžeme</a:t>
            </a:r>
            <a:r>
              <a:rPr lang="en-US" dirty="0"/>
              <a:t> </a:t>
            </a:r>
            <a:r>
              <a:rPr lang="en-US" dirty="0" err="1"/>
              <a:t>poskytnout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,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průvodce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Vybraná</a:t>
            </a:r>
            <a:r>
              <a:rPr lang="en-US" dirty="0"/>
              <a:t> </a:t>
            </a:r>
            <a:r>
              <a:rPr lang="en-US" dirty="0" err="1"/>
              <a:t>kniha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zamčena</a:t>
            </a:r>
            <a:endParaRPr lang="en-US" dirty="0"/>
          </a:p>
          <a:p>
            <a:pPr lvl="3"/>
            <a:r>
              <a:rPr lang="en-US" dirty="0" err="1"/>
              <a:t>Zahrnutí</a:t>
            </a:r>
            <a:r>
              <a:rPr lang="en-US" dirty="0"/>
              <a:t> </a:t>
            </a:r>
            <a:r>
              <a:rPr lang="en-US" dirty="0" err="1"/>
              <a:t>Písma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zamčeno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Ne. </a:t>
            </a:r>
            <a:r>
              <a:rPr lang="en-US" dirty="0" err="1"/>
              <a:t>Poskytnutí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průvodce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výchozím</a:t>
            </a:r>
            <a:r>
              <a:rPr lang="en-US" dirty="0"/>
              <a:t> </a:t>
            </a:r>
            <a:r>
              <a:rPr lang="en-US" dirty="0" err="1"/>
              <a:t>nastavením</a:t>
            </a:r>
            <a:endParaRPr lang="en-US" dirty="0"/>
          </a:p>
          <a:p>
            <a:pPr lvl="3"/>
            <a:r>
              <a:rPr lang="en-US" dirty="0" err="1"/>
              <a:t>Zahrnout</a:t>
            </a:r>
            <a:r>
              <a:rPr lang="en-US" dirty="0"/>
              <a:t> </a:t>
            </a:r>
            <a:r>
              <a:rPr lang="en-US" dirty="0" err="1"/>
              <a:t>křížové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uzamčeno</a:t>
            </a:r>
            <a:endParaRPr lang="en-US" dirty="0"/>
          </a:p>
          <a:p>
            <a:pPr lvl="3"/>
            <a:r>
              <a:rPr lang="en-US" dirty="0" err="1"/>
              <a:t>Výběr</a:t>
            </a:r>
            <a:r>
              <a:rPr lang="en-US" dirty="0"/>
              <a:t> </a:t>
            </a:r>
            <a:r>
              <a:rPr lang="en-US" dirty="0" err="1"/>
              <a:t>odstavce</a:t>
            </a:r>
            <a:r>
              <a:rPr lang="en-US" dirty="0"/>
              <a:t>/</a:t>
            </a:r>
            <a:r>
              <a:rPr lang="en-US" dirty="0" err="1"/>
              <a:t>verše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zamčen</a:t>
            </a:r>
            <a:endParaRPr lang="en-US" dirty="0"/>
          </a:p>
          <a:p>
            <a:pPr lvl="3"/>
            <a:r>
              <a:rPr lang="en-US" dirty="0" err="1"/>
              <a:t>Vybraný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e-</a:t>
            </a:r>
            <a:r>
              <a:rPr lang="en-US" dirty="0" err="1"/>
              <a:t>knihy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zamčen</a:t>
            </a:r>
            <a:endParaRPr lang="en-US" dirty="0"/>
          </a:p>
          <a:p>
            <a:pPr lvl="4"/>
            <a:r>
              <a:rPr lang="en-US" dirty="0"/>
              <a:t>PDF </a:t>
            </a:r>
            <a:r>
              <a:rPr lang="en-US" dirty="0" err="1"/>
              <a:t>graf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výchozí</a:t>
            </a:r>
            <a:endParaRPr lang="en-US" dirty="0"/>
          </a:p>
          <a:p>
            <a:pPr lvl="3"/>
            <a:r>
              <a:rPr lang="en-US" dirty="0" err="1"/>
              <a:t>Volitelná</a:t>
            </a:r>
            <a:r>
              <a:rPr lang="en-US" dirty="0"/>
              <a:t> </a:t>
            </a:r>
            <a:r>
              <a:rPr lang="en-US" dirty="0" err="1"/>
              <a:t>křtitelnice</a:t>
            </a:r>
            <a:r>
              <a:rPr lang="en-US" dirty="0"/>
              <a:t> pro </a:t>
            </a:r>
            <a:r>
              <a:rPr lang="en-US" dirty="0" err="1"/>
              <a:t>verše</a:t>
            </a:r>
            <a:r>
              <a:rPr lang="en-US" dirty="0"/>
              <a:t>, </a:t>
            </a:r>
            <a:r>
              <a:rPr lang="en-US" dirty="0" err="1"/>
              <a:t>kde</a:t>
            </a:r>
            <a:r>
              <a:rPr lang="en-US" dirty="0"/>
              <a:t> </a:t>
            </a:r>
            <a:r>
              <a:rPr lang="en-US" dirty="0" err="1"/>
              <a:t>Ježíš</a:t>
            </a:r>
            <a:r>
              <a:rPr lang="en-US" dirty="0"/>
              <a:t> </a:t>
            </a:r>
            <a:r>
              <a:rPr lang="en-US" dirty="0" err="1"/>
              <a:t>mluví</a:t>
            </a:r>
            <a:r>
              <a:rPr lang="en-US" dirty="0"/>
              <a:t>,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zamčena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Logická</a:t>
            </a:r>
            <a:r>
              <a:rPr lang="en-US" sz="3200" dirty="0"/>
              <a:t> </a:t>
            </a:r>
            <a:r>
              <a:rPr lang="en-US" sz="3200" dirty="0" err="1"/>
              <a:t>pravidla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r>
              <a:rPr lang="en-US" sz="3200" dirty="0"/>
              <a:t> </a:t>
            </a:r>
            <a:r>
              <a:rPr lang="en-US" sz="3200" dirty="0" err="1"/>
              <a:t>pokračují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příklad</a:t>
            </a:r>
            <a:r>
              <a:rPr lang="en-US" dirty="0"/>
              <a:t>: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vyberete</a:t>
            </a:r>
            <a:r>
              <a:rPr lang="en-US" dirty="0"/>
              <a:t> </a:t>
            </a:r>
            <a:r>
              <a:rPr lang="en-US" dirty="0" err="1"/>
              <a:t>téma</a:t>
            </a:r>
            <a:r>
              <a:rPr lang="en-US" dirty="0"/>
              <a:t> z </a:t>
            </a:r>
            <a:r>
              <a:rPr lang="en-US" dirty="0" err="1"/>
              <a:t>druhé</a:t>
            </a:r>
            <a:r>
              <a:rPr lang="en-US" dirty="0"/>
              <a:t> </a:t>
            </a:r>
            <a:r>
              <a:rPr lang="en-US" dirty="0" err="1"/>
              <a:t>skupiny</a:t>
            </a:r>
            <a:r>
              <a:rPr lang="en-US" dirty="0"/>
              <a:t>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Délka</a:t>
            </a:r>
            <a:r>
              <a:rPr lang="en-US" dirty="0"/>
              <a:t> </a:t>
            </a:r>
            <a:r>
              <a:rPr lang="en-US" dirty="0" err="1"/>
              <a:t>kapitol</a:t>
            </a:r>
            <a:r>
              <a:rPr lang="en-US" dirty="0"/>
              <a:t> v </a:t>
            </a:r>
            <a:r>
              <a:rPr lang="en-US" dirty="0" err="1"/>
              <a:t>rozbalovacím</a:t>
            </a:r>
            <a:r>
              <a:rPr lang="en-US" dirty="0"/>
              <a:t> menu </a:t>
            </a:r>
            <a:r>
              <a:rPr lang="en-US" dirty="0" err="1"/>
              <a:t>Trvání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šedá</a:t>
            </a:r>
            <a:r>
              <a:rPr lang="en-US" dirty="0"/>
              <a:t> a </a:t>
            </a:r>
            <a:r>
              <a:rPr lang="en-US" dirty="0" err="1"/>
              <a:t>nebude</a:t>
            </a:r>
            <a:r>
              <a:rPr lang="en-US" dirty="0"/>
              <a:t> </a:t>
            </a:r>
            <a:r>
              <a:rPr lang="en-US" dirty="0" err="1"/>
              <a:t>možné</a:t>
            </a:r>
            <a:r>
              <a:rPr lang="en-US" dirty="0"/>
              <a:t> ji </a:t>
            </a:r>
            <a:r>
              <a:rPr lang="en-US" dirty="0" err="1"/>
              <a:t>zvolit</a:t>
            </a:r>
            <a:r>
              <a:rPr lang="en-US" dirty="0"/>
              <a:t>.</a:t>
            </a:r>
          </a:p>
          <a:p>
            <a:r>
              <a:rPr lang="en-US" dirty="0" err="1"/>
              <a:t>Komentář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zamčen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CB609E-E6BA-4375-8BF4-62F6833E0A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r="39002" b="15525"/>
          <a:stretch/>
        </p:blipFill>
        <p:spPr>
          <a:xfrm>
            <a:off x="2592925" y="1354014"/>
            <a:ext cx="4824192" cy="4017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523F2D-2B90-4B82-89A2-45C743A02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226" y="1354014"/>
            <a:ext cx="2370563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Logická</a:t>
            </a:r>
            <a:r>
              <a:rPr lang="en-US" sz="3200" dirty="0"/>
              <a:t> </a:t>
            </a:r>
            <a:r>
              <a:rPr lang="en-US" sz="3200" dirty="0" err="1"/>
              <a:t>pravidla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r>
              <a:rPr lang="en-US" sz="3200" dirty="0"/>
              <a:t> </a:t>
            </a:r>
            <a:r>
              <a:rPr lang="en-US" sz="3200" dirty="0" err="1"/>
              <a:t>pokračují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Někdy</a:t>
            </a:r>
            <a:r>
              <a:rPr lang="en-US" dirty="0"/>
              <a:t> </a:t>
            </a:r>
            <a:r>
              <a:rPr lang="en-US" dirty="0" err="1"/>
              <a:t>více</a:t>
            </a:r>
            <a:r>
              <a:rPr lang="en-US" dirty="0"/>
              <a:t> </a:t>
            </a:r>
            <a:r>
              <a:rPr lang="en-US" dirty="0" err="1"/>
              <a:t>výběrů</a:t>
            </a:r>
            <a:r>
              <a:rPr lang="en-US" dirty="0"/>
              <a:t> </a:t>
            </a:r>
            <a:r>
              <a:rPr lang="en-US" dirty="0" err="1"/>
              <a:t>určuje</a:t>
            </a:r>
            <a:r>
              <a:rPr lang="en-US" dirty="0"/>
              <a:t>, </a:t>
            </a:r>
            <a:r>
              <a:rPr lang="en-US" dirty="0" err="1"/>
              <a:t>zda</a:t>
            </a:r>
            <a:r>
              <a:rPr lang="en-US" dirty="0"/>
              <a:t> je </a:t>
            </a:r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výběr</a:t>
            </a:r>
            <a:r>
              <a:rPr lang="en-US" dirty="0"/>
              <a:t> </a:t>
            </a:r>
            <a:r>
              <a:rPr lang="en-US" dirty="0" err="1"/>
              <a:t>uzamčen</a:t>
            </a:r>
            <a:endParaRPr lang="en-US" dirty="0"/>
          </a:p>
          <a:p>
            <a:pPr lvl="1"/>
            <a:r>
              <a:rPr lang="pl-PL" dirty="0"/>
              <a:t>Aby bylo možné vybrat komentář:</a:t>
            </a:r>
            <a:endParaRPr lang="en-US" dirty="0"/>
          </a:p>
          <a:p>
            <a:pPr lvl="2"/>
            <a:r>
              <a:rPr lang="en-US" dirty="0" err="1"/>
              <a:t>Verze</a:t>
            </a:r>
            <a:r>
              <a:rPr lang="en-US" dirty="0"/>
              <a:t> </a:t>
            </a:r>
            <a:r>
              <a:rPr lang="en-US" dirty="0" err="1"/>
              <a:t>nemůže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chráněna</a:t>
            </a:r>
            <a:r>
              <a:rPr lang="en-US" dirty="0"/>
              <a:t> </a:t>
            </a:r>
            <a:r>
              <a:rPr lang="en-US" dirty="0" err="1"/>
              <a:t>autorským</a:t>
            </a:r>
            <a:r>
              <a:rPr lang="en-US" dirty="0"/>
              <a:t> </a:t>
            </a:r>
            <a:r>
              <a:rPr lang="en-US" dirty="0" err="1"/>
              <a:t>právem</a:t>
            </a:r>
            <a:endParaRPr lang="en-US" dirty="0"/>
          </a:p>
          <a:p>
            <a:pPr lvl="2"/>
            <a:r>
              <a:rPr lang="en-US" dirty="0" err="1"/>
              <a:t>Téma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v </a:t>
            </a:r>
            <a:r>
              <a:rPr lang="en-US" dirty="0" err="1"/>
              <a:t>první</a:t>
            </a:r>
            <a:r>
              <a:rPr lang="en-US" dirty="0"/>
              <a:t> </a:t>
            </a:r>
            <a:r>
              <a:rPr lang="en-US" dirty="0" err="1"/>
              <a:t>skupině</a:t>
            </a:r>
            <a:r>
              <a:rPr lang="en-US" dirty="0"/>
              <a:t> </a:t>
            </a:r>
            <a:r>
              <a:rPr lang="en-US" dirty="0" err="1"/>
              <a:t>témat</a:t>
            </a:r>
            <a:endParaRPr lang="en-US" dirty="0"/>
          </a:p>
          <a:p>
            <a:pPr lvl="2"/>
            <a:r>
              <a:rPr lang="en-US" dirty="0" err="1"/>
              <a:t>Délka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délka</a:t>
            </a:r>
            <a:r>
              <a:rPr lang="en-US" dirty="0"/>
              <a:t> </a:t>
            </a:r>
            <a:r>
              <a:rPr lang="en-US" dirty="0" err="1"/>
              <a:t>kapitoly</a:t>
            </a:r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Aby </a:t>
            </a:r>
            <a:r>
              <a:rPr lang="en-US" dirty="0" err="1"/>
              <a:t>bylo</a:t>
            </a:r>
            <a:r>
              <a:rPr lang="en-US" dirty="0"/>
              <a:t> </a:t>
            </a:r>
            <a:r>
              <a:rPr lang="en-US" dirty="0" err="1"/>
              <a:t>možné</a:t>
            </a:r>
            <a:r>
              <a:rPr lang="en-US" dirty="0"/>
              <a:t> </a:t>
            </a:r>
            <a:r>
              <a:rPr lang="en-US" dirty="0" err="1"/>
              <a:t>vybrat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</a:t>
            </a:r>
            <a:r>
              <a:rPr lang="en-US" dirty="0" err="1"/>
              <a:t>Vybrat</a:t>
            </a:r>
            <a:r>
              <a:rPr lang="en-US" dirty="0"/>
              <a:t> </a:t>
            </a:r>
            <a:r>
              <a:rPr lang="en-US" dirty="0" err="1"/>
              <a:t>odstavec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Verse:</a:t>
            </a:r>
          </a:p>
          <a:p>
            <a:pPr lvl="2"/>
            <a:r>
              <a:rPr lang="en-US" dirty="0" err="1"/>
              <a:t>Verze</a:t>
            </a:r>
            <a:r>
              <a:rPr lang="en-US" dirty="0"/>
              <a:t> </a:t>
            </a:r>
            <a:r>
              <a:rPr lang="en-US" dirty="0" err="1"/>
              <a:t>nemůže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chráněna</a:t>
            </a:r>
            <a:r>
              <a:rPr lang="en-US" dirty="0"/>
              <a:t> </a:t>
            </a:r>
            <a:r>
              <a:rPr lang="en-US" dirty="0" err="1"/>
              <a:t>autorským</a:t>
            </a:r>
            <a:r>
              <a:rPr lang="en-US" dirty="0"/>
              <a:t> </a:t>
            </a:r>
            <a:r>
              <a:rPr lang="en-US" dirty="0" err="1"/>
              <a:t>právem</a:t>
            </a:r>
            <a:endParaRPr lang="en-US" dirty="0"/>
          </a:p>
          <a:p>
            <a:pPr lvl="2"/>
            <a:r>
              <a:rPr lang="pt-BR" dirty="0"/>
              <a:t>Zahrnout Písmo musí být ano</a:t>
            </a:r>
            <a:endParaRPr lang="en-US" dirty="0"/>
          </a:p>
          <a:p>
            <a:pPr lvl="2"/>
            <a:r>
              <a:rPr lang="en-US" dirty="0" err="1"/>
              <a:t>Zahrnout</a:t>
            </a:r>
            <a:r>
              <a:rPr lang="en-US" dirty="0"/>
              <a:t> </a:t>
            </a:r>
            <a:r>
              <a:rPr lang="en-US" dirty="0" err="1"/>
              <a:t>křížové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obejity</a:t>
            </a:r>
            <a:r>
              <a:rPr lang="en-US" dirty="0"/>
              <a:t>, </a:t>
            </a:r>
            <a:r>
              <a:rPr lang="en-US" dirty="0" err="1"/>
              <a:t>jinak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třeba</a:t>
            </a:r>
            <a:r>
              <a:rPr lang="en-US" dirty="0"/>
              <a:t> </a:t>
            </a:r>
            <a:r>
              <a:rPr lang="en-US" dirty="0" err="1"/>
              <a:t>vybírat</a:t>
            </a:r>
            <a:r>
              <a:rPr lang="en-US" dirty="0"/>
              <a:t> </a:t>
            </a:r>
            <a:r>
              <a:rPr lang="en-US" dirty="0" err="1"/>
              <a:t>žádné</a:t>
            </a:r>
            <a:r>
              <a:rPr lang="en-US" dirty="0"/>
              <a:t> </a:t>
            </a:r>
            <a:r>
              <a:rPr lang="en-US" dirty="0" err="1"/>
              <a:t>křížové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1550</TotalTime>
  <Words>2696</Words>
  <Application>Microsoft Office PowerPoint</Application>
  <PresentationFormat>Widescreen</PresentationFormat>
  <Paragraphs>265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worldbibleplans.com/languages/czech/index.html</vt:lpstr>
      <vt:lpstr>PowerPoint Presentation</vt:lpstr>
      <vt:lpstr>Vítejte ve Světové Biblické Plány</vt:lpstr>
      <vt:lpstr>Přejděte na stránku s žádostí o eKnihu</vt:lpstr>
      <vt:lpstr>Toto je formulář žádosti – Rozebereme ho v následujících snímcích</vt:lpstr>
      <vt:lpstr>Mechanika Formy</vt:lpstr>
      <vt:lpstr>Logická pravidla tvaru</vt:lpstr>
      <vt:lpstr>Logická pravidla formy pokračují</vt:lpstr>
      <vt:lpstr>Logická pravidla formy pokračují</vt:lpstr>
      <vt:lpstr>Řekni nám, kdo jsi</vt:lpstr>
      <vt:lpstr>Vyberte si zemi pobytu z rozbalovacího seznamu</vt:lpstr>
      <vt:lpstr>Zadejte svou e-mailovou adresu</vt:lpstr>
      <vt:lpstr>Vyberte si jazyk</vt:lpstr>
      <vt:lpstr>Seznam verzí přiřazených k vašemu jazykovému výběru se automaticky naplní</vt:lpstr>
      <vt:lpstr>Toto je příklad toho, co můžete vidět </vt:lpstr>
      <vt:lpstr>Vyhledávání v rámci Seznamu</vt:lpstr>
      <vt:lpstr>Autorsky Chráněné Verze   Některá pole ve formuláři budou zamčena, pokud si vyberete autorsky chráněnou verzi Bible. Podle zákona můžeme poskytnout pouze průvodce pro autorsky chráněné verze. Symbol © autorských práv uvidíte na konci popisu verze. </vt:lpstr>
      <vt:lpstr>Klikněte na radiální tlačítko na začátku vašeho výběru</vt:lpstr>
      <vt:lpstr>Rozbalovací seznam se zavře a formulář ukáže verzi, kterou jste si vybrali</vt:lpstr>
      <vt:lpstr>Témata </vt:lpstr>
      <vt:lpstr>Témata pokračují </vt:lpstr>
      <vt:lpstr>Témata pokračují </vt:lpstr>
      <vt:lpstr>Témata pokračují </vt:lpstr>
      <vt:lpstr>Témata pokračují </vt:lpstr>
      <vt:lpstr>Pokud jste zvolili téma 1 Book Deep Dive, vyberte knihu. Jinak bude tato možnost zamčena</vt:lpstr>
      <vt:lpstr>Zahrňte Písmo</vt:lpstr>
      <vt:lpstr>Volitelně zvolit zahrnutí křížových odkazů</vt:lpstr>
      <vt:lpstr>Zahrňte příklady křížových odkazů – zkratek</vt:lpstr>
      <vt:lpstr>Include Cross Reference – Full Text Examples</vt:lpstr>
      <vt:lpstr>Délka čtení</vt:lpstr>
      <vt:lpstr>Zvolte četební frekvenci</vt:lpstr>
      <vt:lpstr>Vybrané denní čtení</vt:lpstr>
      <vt:lpstr>Vyberte formát odstavce nebo verše</vt:lpstr>
      <vt:lpstr>Zahrňte komentář – Vyberte komentář kapitolu po kapitole, který bude zahrnut do vašeho plánu.</vt:lpstr>
      <vt:lpstr>Vyberte podle dne, data nebo obojího</vt:lpstr>
      <vt:lpstr>Klikněte na kalendář pro výběr začátku čtení. Pokud jste zvolili vlastní délku, zvolte datum ukončení čtení</vt:lpstr>
      <vt:lpstr>Vyberte formát e-knihy</vt:lpstr>
      <vt:lpstr>Volitelná křtitelnice pro verše, kde Ježíš mluví</vt:lpstr>
      <vt:lpstr>Volitelné: Zvolte Ne, pokud si nepřejete v budoucnu dostávat e-maily od WBP</vt:lpstr>
      <vt:lpstr>Volitelné: Zadejte zde jakékoli další požadavky</vt:lpstr>
      <vt:lpstr>Dejte nám prosím vědět, jak jste se o nás dozvěděli a jestli je to vaše první čtení Bible</vt:lpstr>
      <vt:lpstr>Klikněte na Odeslat</vt:lpstr>
      <vt:lpstr>Stránka s Potvrzením</vt:lpstr>
      <vt:lpstr>Stránka potvrzení pokračuje</vt:lpstr>
      <vt:lpstr>Stránka pro úspěšné podání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226</cp:revision>
  <dcterms:created xsi:type="dcterms:W3CDTF">2024-04-27T16:46:20Z</dcterms:created>
  <dcterms:modified xsi:type="dcterms:W3CDTF">2026-08-26T20:55:23Z</dcterms:modified>
</cp:coreProperties>
</file>