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312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313" r:id="rId29"/>
    <p:sldId id="314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315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ldbibleplans.com/languages/acholi/index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9139" y="2514600"/>
            <a:ext cx="9605474" cy="2262781"/>
          </a:xfrm>
        </p:spPr>
        <p:txBody>
          <a:bodyPr>
            <a:normAutofit/>
          </a:bodyPr>
          <a:lstStyle/>
          <a:p>
            <a:r>
              <a:rPr lang="en-US" sz="2800" dirty="0"/>
              <a:t>worldbibleplans.com/languages/</a:t>
            </a:r>
            <a:r>
              <a:rPr lang="en-US" sz="2800" dirty="0" err="1"/>
              <a:t>acholi</a:t>
            </a:r>
            <a:r>
              <a:rPr lang="en-US" sz="28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400" dirty="0"/>
              <a:t>Yoo me </a:t>
            </a:r>
            <a:r>
              <a:rPr lang="es-ES" sz="2400" dirty="0" err="1"/>
              <a:t>lubo</a:t>
            </a:r>
            <a:r>
              <a:rPr lang="es-ES" sz="2400" dirty="0"/>
              <a:t> </a:t>
            </a:r>
            <a:r>
              <a:rPr lang="es-ES" sz="2400" dirty="0" err="1"/>
              <a:t>yoo</a:t>
            </a:r>
            <a:r>
              <a:rPr lang="es-ES" sz="2400" dirty="0"/>
              <a:t> </a:t>
            </a:r>
            <a:r>
              <a:rPr lang="es-ES" sz="2400" dirty="0" err="1"/>
              <a:t>acel</a:t>
            </a:r>
            <a:r>
              <a:rPr lang="es-ES" sz="2400" dirty="0"/>
              <a:t> </a:t>
            </a:r>
            <a:r>
              <a:rPr lang="es-ES" sz="2400" dirty="0" err="1"/>
              <a:t>acel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7199"/>
          </a:xfrm>
        </p:spPr>
        <p:txBody>
          <a:bodyPr>
            <a:normAutofit/>
          </a:bodyPr>
          <a:lstStyle/>
          <a:p>
            <a:r>
              <a:rPr lang="en-US" sz="3200" dirty="0"/>
              <a:t>Tit </a:t>
            </a:r>
            <a:r>
              <a:rPr lang="en-US" sz="3200" dirty="0" err="1"/>
              <a:t>botwa</a:t>
            </a:r>
            <a:r>
              <a:rPr lang="en-US" sz="3200" dirty="0"/>
              <a:t> in </a:t>
            </a:r>
            <a:r>
              <a:rPr lang="en-US" sz="3200" dirty="0" err="1"/>
              <a:t>anga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Kabedo</a:t>
            </a:r>
            <a:r>
              <a:rPr lang="en-US" dirty="0"/>
              <a:t> magi </a:t>
            </a:r>
            <a:r>
              <a:rPr lang="en-US" dirty="0" err="1"/>
              <a:t>omyera</a:t>
            </a:r>
            <a:r>
              <a:rPr lang="en-US" dirty="0"/>
              <a:t> </a:t>
            </a:r>
            <a:r>
              <a:rPr lang="en-US" dirty="0" err="1"/>
              <a:t>obed</a:t>
            </a:r>
            <a:r>
              <a:rPr lang="en-US" dirty="0"/>
              <a:t> iye</a:t>
            </a:r>
          </a:p>
          <a:p>
            <a:pPr lvl="1"/>
            <a:r>
              <a:rPr lang="en-US" dirty="0" err="1"/>
              <a:t>Kabedo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ma mite ma pe ki </a:t>
            </a:r>
            <a:r>
              <a:rPr lang="en-US" dirty="0" err="1"/>
              <a:t>coyo</a:t>
            </a:r>
            <a:r>
              <a:rPr lang="en-US" dirty="0"/>
              <a:t> / ki </a:t>
            </a:r>
            <a:r>
              <a:rPr lang="en-US" dirty="0" err="1"/>
              <a:t>yero</a:t>
            </a:r>
            <a:r>
              <a:rPr lang="en-US" dirty="0"/>
              <a:t> obi </a:t>
            </a:r>
            <a:r>
              <a:rPr lang="en-US" dirty="0" err="1"/>
              <a:t>kelo</a:t>
            </a:r>
            <a:r>
              <a:rPr lang="en-US" dirty="0"/>
              <a:t> </a:t>
            </a:r>
            <a:r>
              <a:rPr lang="en-US" dirty="0" err="1"/>
              <a:t>peko</a:t>
            </a:r>
            <a:r>
              <a:rPr lang="en-US" dirty="0"/>
              <a:t> ka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cwalo</a:t>
            </a:r>
            <a:r>
              <a:rPr lang="en-US" dirty="0"/>
              <a:t> ki </a:t>
            </a:r>
            <a:r>
              <a:rPr lang="en-US" dirty="0" err="1"/>
              <a:t>ibi</a:t>
            </a:r>
            <a:r>
              <a:rPr lang="en-US" dirty="0"/>
              <a:t> </a:t>
            </a:r>
            <a:r>
              <a:rPr lang="en-US" dirty="0" err="1"/>
              <a:t>bedo</a:t>
            </a:r>
            <a:r>
              <a:rPr lang="en-US" dirty="0"/>
              <a:t> ka pongo </a:t>
            </a:r>
            <a:r>
              <a:rPr lang="en-US" dirty="0" err="1"/>
              <a:t>kabedo</a:t>
            </a:r>
            <a:r>
              <a:rPr lang="en-US" dirty="0"/>
              <a:t> ni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45B433-FD7F-4FD5-BB3C-2ECC09760E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6" t="37254" r="18222" b="51744"/>
          <a:stretch/>
        </p:blipFill>
        <p:spPr>
          <a:xfrm>
            <a:off x="826477" y="1544515"/>
            <a:ext cx="10396177" cy="952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E25794-7C87-4E17-A1E6-B4F95F54F0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33" t="59471" r="18247" b="26772"/>
          <a:stretch/>
        </p:blipFill>
        <p:spPr>
          <a:xfrm>
            <a:off x="3077033" y="4370056"/>
            <a:ext cx="6996542" cy="186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pl-PL" sz="2700" i="1" dirty="0"/>
              <a:t>Yer lobo ma ibedo iye ki i kin jami ma ki nyutu piny</a:t>
            </a:r>
            <a:endParaRPr lang="en-US" sz="3200" i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790001"/>
            <a:ext cx="6313857" cy="5760409"/>
          </a:xfrm>
        </p:spPr>
        <p:txBody>
          <a:bodyPr>
            <a:normAutofit/>
          </a:bodyPr>
          <a:lstStyle/>
          <a:p>
            <a:r>
              <a:rPr lang="it-IT" dirty="0"/>
              <a:t>Dii kany piny me neno lobo ma ibedo iye</a:t>
            </a:r>
            <a:endParaRPr lang="en-US" dirty="0"/>
          </a:p>
          <a:p>
            <a:pPr lvl="1"/>
            <a:r>
              <a:rPr lang="it-IT" dirty="0"/>
              <a:t>Cet i lobo ma iyero me bedo iye onyo</a:t>
            </a:r>
            <a:endParaRPr lang="en-US" dirty="0"/>
          </a:p>
          <a:p>
            <a:pPr lvl="1"/>
            <a:r>
              <a:rPr lang="en-US" dirty="0" err="1"/>
              <a:t>Yab</a:t>
            </a:r>
            <a:r>
              <a:rPr lang="en-US" dirty="0"/>
              <a:t> </a:t>
            </a:r>
            <a:r>
              <a:rPr lang="en-US" dirty="0" err="1"/>
              <a:t>coc</a:t>
            </a:r>
            <a:r>
              <a:rPr lang="en-US" dirty="0"/>
              <a:t> </a:t>
            </a:r>
            <a:r>
              <a:rPr lang="en-US" dirty="0" err="1"/>
              <a:t>wek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oo</a:t>
            </a:r>
            <a:r>
              <a:rPr lang="en-US" dirty="0"/>
              <a:t> </a:t>
            </a:r>
            <a:r>
              <a:rPr lang="en-US" dirty="0" err="1"/>
              <a:t>oyotoyot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lobo ma </a:t>
            </a:r>
            <a:r>
              <a:rPr lang="en-US" dirty="0" err="1"/>
              <a:t>ibedo</a:t>
            </a:r>
            <a:r>
              <a:rPr lang="en-US" dirty="0"/>
              <a:t> iye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it-IT" dirty="0"/>
              <a:t>Dii i kom lobo ma iyero me bedo iye</a:t>
            </a:r>
            <a:endParaRPr lang="en-US" dirty="0"/>
          </a:p>
          <a:p>
            <a:pPr lvl="2"/>
            <a:r>
              <a:rPr lang="en-US" dirty="0"/>
              <a:t>"Lobo Amerika"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labol</a:t>
            </a:r>
            <a:r>
              <a:rPr lang="en-US" dirty="0"/>
              <a:t> </a:t>
            </a:r>
            <a:r>
              <a:rPr lang="en-US" dirty="0" err="1"/>
              <a:t>eni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577D71-F66C-48A9-9E5E-66B25D296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78" b="11867"/>
          <a:stretch/>
        </p:blipFill>
        <p:spPr>
          <a:xfrm>
            <a:off x="4527012" y="2260085"/>
            <a:ext cx="4077290" cy="303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Ket</a:t>
            </a:r>
            <a:r>
              <a:rPr lang="en-US" sz="3200" dirty="0"/>
              <a:t> Email ni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 dirty="0" err="1"/>
              <a:t>Wamito</a:t>
            </a:r>
            <a:r>
              <a:rPr lang="en-US" dirty="0"/>
              <a:t> </a:t>
            </a:r>
            <a:r>
              <a:rPr lang="en-US" dirty="0" err="1"/>
              <a:t>adrec</a:t>
            </a:r>
            <a:r>
              <a:rPr lang="en-US" dirty="0"/>
              <a:t> me email-li me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boti</a:t>
            </a:r>
            <a:r>
              <a:rPr lang="en-US" dirty="0"/>
              <a:t> link me </a:t>
            </a:r>
            <a:r>
              <a:rPr lang="en-US" dirty="0" err="1"/>
              <a:t>kwanyo</a:t>
            </a:r>
            <a:r>
              <a:rPr lang="en-US" dirty="0"/>
              <a:t> </a:t>
            </a:r>
            <a:r>
              <a:rPr lang="en-US" dirty="0" err="1"/>
              <a:t>yub</a:t>
            </a:r>
            <a:r>
              <a:rPr lang="en-US" dirty="0"/>
              <a:t> me </a:t>
            </a:r>
            <a:r>
              <a:rPr lang="en-US" dirty="0" err="1"/>
              <a:t>kwano</a:t>
            </a:r>
            <a:r>
              <a:rPr lang="en-US" dirty="0"/>
              <a:t> </a:t>
            </a:r>
            <a:r>
              <a:rPr lang="en-US" dirty="0" err="1"/>
              <a:t>Baibul</a:t>
            </a:r>
            <a:r>
              <a:rPr lang="en-US" dirty="0"/>
              <a:t> ma </a:t>
            </a:r>
            <a:r>
              <a:rPr lang="en-US" dirty="0" err="1"/>
              <a:t>iyubo</a:t>
            </a:r>
            <a:r>
              <a:rPr lang="en-US" dirty="0"/>
              <a:t> </a:t>
            </a:r>
            <a:r>
              <a:rPr lang="en-US" dirty="0" err="1"/>
              <a:t>piri</a:t>
            </a:r>
            <a:r>
              <a:rPr lang="en-US" dirty="0"/>
              <a:t> </a:t>
            </a:r>
            <a:r>
              <a:rPr lang="en-US" dirty="0" err="1"/>
              <a:t>keni</a:t>
            </a:r>
            <a:r>
              <a:rPr lang="en-US" dirty="0"/>
              <a:t>. Ka pe </a:t>
            </a:r>
            <a:r>
              <a:rPr lang="en-US" dirty="0" err="1"/>
              <a:t>ipenyo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me </a:t>
            </a:r>
            <a:r>
              <a:rPr lang="en-US" dirty="0" err="1"/>
              <a:t>timo</a:t>
            </a:r>
            <a:r>
              <a:rPr lang="en-US" dirty="0"/>
              <a:t> ne ka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peny</a:t>
            </a:r>
            <a:r>
              <a:rPr lang="en-US" dirty="0"/>
              <a:t> ni, WBP obi </a:t>
            </a:r>
            <a:r>
              <a:rPr lang="en-US" dirty="0" err="1"/>
              <a:t>cwalo</a:t>
            </a:r>
            <a:r>
              <a:rPr lang="en-US" dirty="0"/>
              <a:t> email </a:t>
            </a:r>
            <a:r>
              <a:rPr lang="en-US" dirty="0" err="1"/>
              <a:t>kare</a:t>
            </a:r>
            <a:r>
              <a:rPr lang="en-US" dirty="0"/>
              <a:t> ki </a:t>
            </a:r>
            <a:r>
              <a:rPr lang="en-US" dirty="0" err="1"/>
              <a:t>kare</a:t>
            </a:r>
            <a:r>
              <a:rPr lang="en-US" dirty="0"/>
              <a:t> ki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, </a:t>
            </a:r>
            <a:r>
              <a:rPr lang="en-US" dirty="0" err="1"/>
              <a:t>gonyo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, ki </a:t>
            </a:r>
            <a:r>
              <a:rPr lang="en-US" dirty="0" err="1"/>
              <a:t>yub</a:t>
            </a:r>
            <a:r>
              <a:rPr lang="en-US" dirty="0"/>
              <a:t> </a:t>
            </a:r>
            <a:r>
              <a:rPr lang="en-US" dirty="0" err="1"/>
              <a:t>manyen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Pe </a:t>
            </a:r>
            <a:r>
              <a:rPr lang="en-US" dirty="0" err="1"/>
              <a:t>wabi</a:t>
            </a:r>
            <a:r>
              <a:rPr lang="en-US" dirty="0"/>
              <a:t> </a:t>
            </a:r>
            <a:r>
              <a:rPr lang="en-US" dirty="0" err="1"/>
              <a:t>poko</a:t>
            </a:r>
            <a:r>
              <a:rPr lang="en-US" dirty="0"/>
              <a:t> email ni ki </a:t>
            </a:r>
            <a:r>
              <a:rPr lang="en-US" dirty="0" err="1"/>
              <a:t>ngat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pi </a:t>
            </a:r>
            <a:r>
              <a:rPr lang="en-US" dirty="0" err="1"/>
              <a:t>tyen</a:t>
            </a:r>
            <a:r>
              <a:rPr lang="en-US" dirty="0"/>
              <a:t>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keken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05A4B1-95AC-447B-9790-350E61B088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8936" r="18149" b="61084"/>
          <a:stretch/>
        </p:blipFill>
        <p:spPr>
          <a:xfrm>
            <a:off x="2921977" y="2774951"/>
            <a:ext cx="769114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84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C5BADE-1199-48D4-87C1-CAA3A623C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86" t="27180" r="34272" b="35513"/>
          <a:stretch/>
        </p:blipFill>
        <p:spPr>
          <a:xfrm>
            <a:off x="3439290" y="1904943"/>
            <a:ext cx="3004039" cy="286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835451"/>
            <a:ext cx="6794067" cy="579704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gin ma ki keto </a:t>
            </a:r>
            <a:r>
              <a:rPr lang="en-US" dirty="0" err="1"/>
              <a:t>piny</a:t>
            </a:r>
            <a:r>
              <a:rPr lang="en-US" dirty="0"/>
              <a:t> me </a:t>
            </a:r>
            <a:r>
              <a:rPr lang="en-US" dirty="0" err="1"/>
              <a:t>neno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ni</a:t>
            </a:r>
          </a:p>
          <a:p>
            <a:pPr lvl="1"/>
            <a:r>
              <a:rPr lang="en-US" dirty="0" err="1"/>
              <a:t>Cet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ma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onyo</a:t>
            </a:r>
            <a:endParaRPr lang="en-US" dirty="0"/>
          </a:p>
          <a:p>
            <a:pPr lvl="1"/>
            <a:r>
              <a:rPr lang="en-US" dirty="0" err="1"/>
              <a:t>Yab</a:t>
            </a:r>
            <a:r>
              <a:rPr lang="en-US" dirty="0"/>
              <a:t> </a:t>
            </a:r>
            <a:r>
              <a:rPr lang="en-US" dirty="0" err="1"/>
              <a:t>coc</a:t>
            </a:r>
            <a:r>
              <a:rPr lang="en-US" dirty="0"/>
              <a:t> </a:t>
            </a:r>
            <a:r>
              <a:rPr lang="en-US" dirty="0" err="1"/>
              <a:t>wek</a:t>
            </a:r>
            <a:r>
              <a:rPr lang="en-US" dirty="0"/>
              <a:t> </a:t>
            </a:r>
            <a:r>
              <a:rPr lang="en-US" dirty="0" err="1"/>
              <a:t>inong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ma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oyoto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Dii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ma </a:t>
            </a:r>
            <a:r>
              <a:rPr lang="en-US" dirty="0" err="1"/>
              <a:t>iyero</a:t>
            </a:r>
            <a:endParaRPr lang="en-US" dirty="0"/>
          </a:p>
          <a:p>
            <a:pPr lvl="2"/>
            <a:r>
              <a:rPr lang="da-DK" dirty="0"/>
              <a:t>Acholi i labol man</a:t>
            </a:r>
            <a:endParaRPr lang="en-US" dirty="0"/>
          </a:p>
          <a:p>
            <a:r>
              <a:rPr lang="en-US" dirty="0" err="1"/>
              <a:t>Leb</a:t>
            </a:r>
            <a:r>
              <a:rPr lang="en-US" dirty="0"/>
              <a:t> ma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bimoko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Baibul</a:t>
            </a:r>
            <a:r>
              <a:rPr lang="en-US" dirty="0"/>
              <a:t> ma </a:t>
            </a:r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ki iye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211098" y="3207129"/>
            <a:ext cx="1893898" cy="4437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en-US" dirty="0"/>
              <a:t>Gin ma ki </a:t>
            </a:r>
            <a:r>
              <a:rPr lang="en-US" dirty="0" err="1"/>
              <a:t>coyo</a:t>
            </a:r>
            <a:r>
              <a:rPr lang="en-US" dirty="0"/>
              <a:t> ma mako </a:t>
            </a:r>
            <a:r>
              <a:rPr lang="en-US" dirty="0" err="1"/>
              <a:t>leb</a:t>
            </a:r>
            <a:r>
              <a:rPr lang="en-US" dirty="0"/>
              <a:t> ma </a:t>
            </a:r>
            <a:r>
              <a:rPr lang="en-US" dirty="0" err="1"/>
              <a:t>iyero</a:t>
            </a:r>
            <a:r>
              <a:rPr lang="en-US" dirty="0"/>
              <a:t> obi pong </a:t>
            </a:r>
            <a:r>
              <a:rPr lang="en-US" dirty="0" err="1"/>
              <a:t>kene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pl-PL" dirty="0"/>
              <a:t>Gin ma ki coyo ni tye kit ma ki coyo kwede i leb ma iyero. Lok ma ki waco i kom lok ma ki loko ni obi waci ka lok ma ki loko ni tye:</a:t>
            </a:r>
            <a:endParaRPr lang="en-US" dirty="0"/>
          </a:p>
          <a:p>
            <a:pPr lvl="1"/>
            <a:r>
              <a:rPr lang="en-US" dirty="0" err="1"/>
              <a:t>Baibul</a:t>
            </a:r>
            <a:r>
              <a:rPr lang="en-US" dirty="0"/>
              <a:t> ma </a:t>
            </a:r>
            <a:r>
              <a:rPr lang="en-US" dirty="0" err="1"/>
              <a:t>otum</a:t>
            </a:r>
            <a:r>
              <a:rPr lang="en-US" dirty="0"/>
              <a:t> - </a:t>
            </a:r>
            <a:r>
              <a:rPr lang="en-US" dirty="0" err="1"/>
              <a:t>buk</a:t>
            </a:r>
            <a:r>
              <a:rPr lang="en-US" dirty="0"/>
              <a:t> 66 (</a:t>
            </a:r>
            <a:r>
              <a:rPr lang="en-US" dirty="0" err="1"/>
              <a:t>Cik</a:t>
            </a:r>
            <a:r>
              <a:rPr lang="en-US" dirty="0"/>
              <a:t> </a:t>
            </a:r>
            <a:r>
              <a:rPr lang="en-US" dirty="0" err="1"/>
              <a:t>macon</a:t>
            </a:r>
            <a:r>
              <a:rPr lang="en-US" dirty="0"/>
              <a:t> ki </a:t>
            </a:r>
            <a:r>
              <a:rPr lang="en-US" dirty="0" err="1"/>
              <a:t>manyen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Baibul</a:t>
            </a:r>
            <a:r>
              <a:rPr lang="en-US" dirty="0"/>
              <a:t> </a:t>
            </a:r>
            <a:r>
              <a:rPr lang="en-US" dirty="0" err="1"/>
              <a:t>ducu</a:t>
            </a:r>
            <a:r>
              <a:rPr lang="en-US" dirty="0"/>
              <a:t> ma </a:t>
            </a:r>
            <a:r>
              <a:rPr lang="en-US" dirty="0" err="1"/>
              <a:t>tye</a:t>
            </a:r>
            <a:r>
              <a:rPr lang="en-US" dirty="0"/>
              <a:t> ki x </a:t>
            </a:r>
            <a:r>
              <a:rPr lang="en-US" dirty="0" err="1"/>
              <a:t>bukke</a:t>
            </a:r>
            <a:r>
              <a:rPr lang="en-US" dirty="0"/>
              <a:t> ma pe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kakare</a:t>
            </a:r>
            <a:r>
              <a:rPr lang="en-US" dirty="0"/>
              <a:t> (</a:t>
            </a:r>
            <a:r>
              <a:rPr lang="en-US" dirty="0" err="1"/>
              <a:t>Cik</a:t>
            </a:r>
            <a:r>
              <a:rPr lang="en-US" dirty="0"/>
              <a:t> Macon ki </a:t>
            </a:r>
            <a:r>
              <a:rPr lang="en-US" dirty="0" err="1"/>
              <a:t>Manyen</a:t>
            </a:r>
            <a:r>
              <a:rPr lang="en-US" dirty="0"/>
              <a:t> ki </a:t>
            </a:r>
            <a:r>
              <a:rPr lang="en-US" dirty="0" err="1"/>
              <a:t>bukke</a:t>
            </a:r>
            <a:r>
              <a:rPr lang="en-US" dirty="0"/>
              <a:t> mogo ma pe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kakare</a:t>
            </a:r>
            <a:r>
              <a:rPr lang="en-US" dirty="0"/>
              <a:t>. X </a:t>
            </a:r>
            <a:r>
              <a:rPr lang="en-US" dirty="0" err="1"/>
              <a:t>nyutu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bukke</a:t>
            </a:r>
            <a:r>
              <a:rPr lang="en-US" dirty="0"/>
              <a:t> ma </a:t>
            </a:r>
            <a:r>
              <a:rPr lang="en-US" dirty="0" err="1"/>
              <a:t>tye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Cik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– </a:t>
            </a:r>
            <a:r>
              <a:rPr lang="en-US" dirty="0" err="1"/>
              <a:t>Bukke</a:t>
            </a:r>
            <a:r>
              <a:rPr lang="en-US" dirty="0"/>
              <a:t> 27 me </a:t>
            </a:r>
            <a:r>
              <a:rPr lang="en-US" dirty="0" err="1"/>
              <a:t>Cik</a:t>
            </a:r>
            <a:r>
              <a:rPr lang="en-US" dirty="0"/>
              <a:t> </a:t>
            </a:r>
            <a:r>
              <a:rPr lang="en-US" dirty="0" err="1"/>
              <a:t>Manyen</a:t>
            </a:r>
            <a:endParaRPr lang="en-US" dirty="0"/>
          </a:p>
          <a:p>
            <a:pPr lvl="1"/>
            <a:r>
              <a:rPr lang="en-US" dirty="0" err="1"/>
              <a:t>Cik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 ki </a:t>
            </a:r>
            <a:r>
              <a:rPr lang="en-US" dirty="0" err="1"/>
              <a:t>Bukke</a:t>
            </a:r>
            <a:r>
              <a:rPr lang="en-US" dirty="0"/>
              <a:t> </a:t>
            </a:r>
            <a:r>
              <a:rPr lang="en-US" dirty="0" err="1"/>
              <a:t>Mukene</a:t>
            </a:r>
            <a:r>
              <a:rPr lang="en-US" dirty="0"/>
              <a:t> - </a:t>
            </a:r>
            <a:r>
              <a:rPr lang="en-US" dirty="0" err="1"/>
              <a:t>Bukke</a:t>
            </a:r>
            <a:r>
              <a:rPr lang="en-US" dirty="0"/>
              <a:t> 27 me </a:t>
            </a:r>
            <a:r>
              <a:rPr lang="en-US" dirty="0" err="1"/>
              <a:t>Cik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 </a:t>
            </a:r>
            <a:r>
              <a:rPr lang="en-US" dirty="0" err="1"/>
              <a:t>kacel</a:t>
            </a:r>
            <a:r>
              <a:rPr lang="en-US" dirty="0"/>
              <a:t> ki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buk</a:t>
            </a:r>
            <a:r>
              <a:rPr lang="en-US" dirty="0"/>
              <a:t> mogo me </a:t>
            </a:r>
            <a:r>
              <a:rPr lang="en-US" dirty="0" err="1"/>
              <a:t>Cik</a:t>
            </a:r>
            <a:r>
              <a:rPr lang="en-US" dirty="0"/>
              <a:t> Macon</a:t>
            </a:r>
          </a:p>
          <a:p>
            <a:pPr lvl="1"/>
            <a:r>
              <a:rPr lang="nl-NL" dirty="0"/>
              <a:t>Cik macon keken - Buk 39 me Cik Macon</a:t>
            </a:r>
            <a:endParaRPr lang="en-US" dirty="0"/>
          </a:p>
          <a:p>
            <a:pPr lvl="1"/>
            <a:r>
              <a:rPr lang="pl-PL" dirty="0"/>
              <a:t>Buk ma orweny - Buk mogo ma ki gonyo tye ki buk ma orweny. x nyutu wel buk ma orweny</a:t>
            </a:r>
            <a:endParaRPr lang="en-US" dirty="0"/>
          </a:p>
          <a:p>
            <a:pPr lvl="1"/>
            <a:r>
              <a:rPr lang="en-US" dirty="0"/>
              <a:t>x Buk – Buk mogo ma ki </a:t>
            </a:r>
            <a:r>
              <a:rPr lang="en-US" dirty="0" err="1"/>
              <a:t>gonyo</a:t>
            </a:r>
            <a:r>
              <a:rPr lang="en-US" dirty="0"/>
              <a:t> </a:t>
            </a:r>
            <a:r>
              <a:rPr lang="en-US" dirty="0" err="1"/>
              <a:t>tye</a:t>
            </a:r>
            <a:r>
              <a:rPr lang="en-US" dirty="0"/>
              <a:t> ki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buk</a:t>
            </a:r>
            <a:r>
              <a:rPr lang="en-US" dirty="0"/>
              <a:t> ma </a:t>
            </a:r>
            <a:r>
              <a:rPr lang="en-US" dirty="0" err="1"/>
              <a:t>nok</a:t>
            </a:r>
            <a:r>
              <a:rPr lang="en-US" dirty="0"/>
              <a:t>. x </a:t>
            </a:r>
            <a:r>
              <a:rPr lang="en-US" dirty="0" err="1"/>
              <a:t>nyutu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buk</a:t>
            </a:r>
            <a:r>
              <a:rPr lang="en-US" dirty="0"/>
              <a:t> ma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ma ki </a:t>
            </a:r>
            <a:r>
              <a:rPr lang="en-US" dirty="0" err="1"/>
              <a:t>loko</a:t>
            </a:r>
            <a:r>
              <a:rPr lang="en-US" dirty="0"/>
              <a:t> ni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10A5DD-7D5A-4993-A351-55FDD35BA4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2" t="23301" r="22980" b="22629"/>
          <a:stretch/>
        </p:blipFill>
        <p:spPr>
          <a:xfrm>
            <a:off x="2326724" y="910780"/>
            <a:ext cx="9528334" cy="4593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>
            <a:normAutofit fontScale="90000"/>
          </a:bodyPr>
          <a:lstStyle/>
          <a:p>
            <a:r>
              <a:rPr lang="it-IT" dirty="0"/>
              <a:t>Man obedo labol pa gin ma itwero nenone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dirty="0"/>
              <a:t>(IC </a:t>
            </a:r>
            <a:r>
              <a:rPr lang="en-US" dirty="0" err="1"/>
              <a:t>xxxx</a:t>
            </a:r>
            <a:r>
              <a:rPr lang="en-US" dirty="0"/>
              <a:t>) </a:t>
            </a:r>
            <a:r>
              <a:rPr lang="en-US" dirty="0" err="1"/>
              <a:t>obedo</a:t>
            </a:r>
            <a:r>
              <a:rPr lang="en-US" dirty="0"/>
              <a:t> </a:t>
            </a:r>
            <a:r>
              <a:rPr lang="en-US" dirty="0" err="1"/>
              <a:t>namba</a:t>
            </a:r>
            <a:r>
              <a:rPr lang="en-US" dirty="0"/>
              <a:t> ma ki </a:t>
            </a:r>
            <a:r>
              <a:rPr lang="en-US" dirty="0" err="1"/>
              <a:t>tiyo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me </a:t>
            </a:r>
            <a:r>
              <a:rPr lang="en-US" dirty="0" err="1"/>
              <a:t>cobo</a:t>
            </a:r>
            <a:r>
              <a:rPr lang="en-US" dirty="0"/>
              <a:t> </a:t>
            </a:r>
            <a:r>
              <a:rPr lang="en-US" dirty="0" err="1"/>
              <a:t>peny</a:t>
            </a:r>
            <a:r>
              <a:rPr lang="en-US" dirty="0"/>
              <a:t> ni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374423" y="4062045"/>
            <a:ext cx="703385" cy="3924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136571" y="4454468"/>
            <a:ext cx="2237852" cy="16116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43218" y="1760327"/>
            <a:ext cx="4145505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Yeny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jami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ni me </a:t>
            </a:r>
            <a:r>
              <a:rPr lang="en-US" dirty="0" err="1"/>
              <a:t>nongo</a:t>
            </a:r>
            <a:r>
              <a:rPr lang="en-US" dirty="0"/>
              <a:t> gin ma </a:t>
            </a:r>
            <a:r>
              <a:rPr lang="en-US" dirty="0" err="1"/>
              <a:t>iyero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479431"/>
            <a:ext cx="439616" cy="4161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6505A3-6F54-4316-8FE6-AF7DAF722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32359" r="41274" b="45035"/>
          <a:stretch/>
        </p:blipFill>
        <p:spPr>
          <a:xfrm>
            <a:off x="2385299" y="1385309"/>
            <a:ext cx="8287855" cy="23979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pl-PL" dirty="0"/>
              <a:t>Yeny i kin jami ma ki coyo ni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527495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89559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Yeny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jami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ni me </a:t>
            </a:r>
            <a:r>
              <a:rPr lang="en-US" dirty="0" err="1"/>
              <a:t>nongo</a:t>
            </a:r>
            <a:r>
              <a:rPr lang="en-US" dirty="0"/>
              <a:t> gin ma </a:t>
            </a:r>
            <a:r>
              <a:rPr lang="en-US" dirty="0" err="1"/>
              <a:t>iyero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272937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dirty="0" err="1"/>
              <a:t>labol</a:t>
            </a:r>
            <a:r>
              <a:rPr lang="en-US" dirty="0"/>
              <a:t> man, </a:t>
            </a:r>
            <a:r>
              <a:rPr lang="en-US" dirty="0" err="1"/>
              <a:t>ayenyo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jami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pi “Apocrypha”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1944681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/>
              <a:t>Gin ma ki </a:t>
            </a:r>
            <a:r>
              <a:rPr lang="en-US" sz="3200" dirty="0" err="1"/>
              <a:t>gwoko</a:t>
            </a:r>
            <a:r>
              <a:rPr lang="en-US" sz="3200" dirty="0"/>
              <a:t> ki </a:t>
            </a:r>
            <a:r>
              <a:rPr lang="en-US" sz="3200" dirty="0" err="1"/>
              <a:t>twero</a:t>
            </a:r>
            <a:r>
              <a:rPr lang="en-US" sz="3200" dirty="0"/>
              <a:t> me </a:t>
            </a:r>
            <a:r>
              <a:rPr lang="en-US" sz="3200" dirty="0" err="1"/>
              <a:t>coc</a:t>
            </a:r>
            <a:r>
              <a:rPr lang="en-US" sz="1200" dirty="0"/>
              <a:t> 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Kabedo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mogo ma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tye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fom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man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kibiloyogi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ka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ce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iyero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Baibul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ma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tye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ki copyright. Ki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cik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,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waromo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miiyo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pwony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bot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dano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ma ki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coyo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gii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Ibi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neno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lanyut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me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twero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me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coc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©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agiki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me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lok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ma mako kit ma ki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yubu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kwede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Ma </a:t>
            </a:r>
            <a:r>
              <a:rPr lang="en-US" dirty="0" err="1">
                <a:cs typeface="Times New Roman" panose="02020603050405020304" pitchFamily="18" charset="0"/>
              </a:rPr>
              <a:t>lubbe</a:t>
            </a:r>
            <a:r>
              <a:rPr lang="en-US" dirty="0">
                <a:cs typeface="Times New Roman" panose="02020603050405020304" pitchFamily="18" charset="0"/>
              </a:rPr>
              <a:t> ki </a:t>
            </a:r>
            <a:r>
              <a:rPr lang="en-US" dirty="0" err="1">
                <a:cs typeface="Times New Roman" panose="02020603050405020304" pitchFamily="18" charset="0"/>
              </a:rPr>
              <a:t>cik</a:t>
            </a:r>
            <a:r>
              <a:rPr lang="en-US" dirty="0">
                <a:cs typeface="Times New Roman" panose="02020603050405020304" pitchFamily="18" charset="0"/>
              </a:rPr>
              <a:t>, pe </a:t>
            </a:r>
            <a:r>
              <a:rPr lang="en-US" dirty="0" err="1">
                <a:cs typeface="Times New Roman" panose="02020603050405020304" pitchFamily="18" charset="0"/>
              </a:rPr>
              <a:t>kiye</a:t>
            </a:r>
            <a:r>
              <a:rPr lang="en-US" dirty="0">
                <a:cs typeface="Times New Roman" panose="02020603050405020304" pitchFamily="18" charset="0"/>
              </a:rPr>
              <a:t> ni </a:t>
            </a:r>
            <a:r>
              <a:rPr lang="en-US" dirty="0" err="1">
                <a:cs typeface="Times New Roman" panose="02020603050405020304" pitchFamily="18" charset="0"/>
              </a:rPr>
              <a:t>wami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ginacoya</a:t>
            </a:r>
            <a:r>
              <a:rPr lang="en-US" dirty="0">
                <a:cs typeface="Times New Roman" panose="02020603050405020304" pitchFamily="18" charset="0"/>
              </a:rPr>
              <a:t> ma </a:t>
            </a:r>
            <a:r>
              <a:rPr lang="en-US" dirty="0" err="1">
                <a:cs typeface="Times New Roman" panose="02020603050405020304" pitchFamily="18" charset="0"/>
              </a:rPr>
              <a:t>tye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Baibul</a:t>
            </a:r>
            <a:r>
              <a:rPr lang="en-US" dirty="0">
                <a:cs typeface="Times New Roman" panose="02020603050405020304" pitchFamily="18" charset="0"/>
              </a:rPr>
              <a:t> ma </a:t>
            </a:r>
            <a:r>
              <a:rPr lang="en-US" dirty="0" err="1">
                <a:cs typeface="Times New Roman" panose="02020603050405020304" pitchFamily="18" charset="0"/>
              </a:rPr>
              <a:t>tye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cik</a:t>
            </a:r>
            <a:r>
              <a:rPr lang="en-US" dirty="0">
                <a:cs typeface="Times New Roman" panose="02020603050405020304" pitchFamily="18" charset="0"/>
              </a:rPr>
              <a:t> me copyright. Gin </a:t>
            </a:r>
            <a:r>
              <a:rPr lang="en-US" dirty="0" err="1">
                <a:cs typeface="Times New Roman" panose="02020603050405020304" pitchFamily="18" charset="0"/>
              </a:rPr>
              <a:t>mo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kiken</a:t>
            </a:r>
            <a:r>
              <a:rPr lang="en-US" dirty="0">
                <a:cs typeface="Times New Roman" panose="02020603050405020304" pitchFamily="18" charset="0"/>
              </a:rPr>
              <a:t> ma </a:t>
            </a:r>
            <a:r>
              <a:rPr lang="en-US" dirty="0" err="1">
                <a:cs typeface="Times New Roman" panose="02020603050405020304" pitchFamily="18" charset="0"/>
              </a:rPr>
              <a:t>tye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twero</a:t>
            </a:r>
            <a:r>
              <a:rPr lang="en-US" dirty="0">
                <a:cs typeface="Times New Roman" panose="02020603050405020304" pitchFamily="18" charset="0"/>
              </a:rPr>
              <a:t> me </a:t>
            </a:r>
            <a:r>
              <a:rPr lang="en-US" dirty="0" err="1">
                <a:cs typeface="Times New Roman" panose="02020603050405020304" pitchFamily="18" charset="0"/>
              </a:rPr>
              <a:t>coc</a:t>
            </a:r>
            <a:r>
              <a:rPr lang="en-US" dirty="0">
                <a:cs typeface="Times New Roman" panose="02020603050405020304" pitchFamily="18" charset="0"/>
              </a:rPr>
              <a:t> ma </a:t>
            </a:r>
            <a:r>
              <a:rPr lang="en-US" dirty="0" err="1">
                <a:cs typeface="Times New Roman" panose="02020603050405020304" pitchFamily="18" charset="0"/>
              </a:rPr>
              <a:t>tye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kare</a:t>
            </a:r>
            <a:r>
              <a:rPr lang="en-US" dirty="0">
                <a:cs typeface="Times New Roman" panose="02020603050405020304" pitchFamily="18" charset="0"/>
              </a:rPr>
              <a:t> ni obi </a:t>
            </a:r>
            <a:r>
              <a:rPr lang="en-US" dirty="0" err="1">
                <a:cs typeface="Times New Roman" panose="02020603050405020304" pitchFamily="18" charset="0"/>
              </a:rPr>
              <a:t>bedo</a:t>
            </a:r>
            <a:r>
              <a:rPr lang="en-US" dirty="0">
                <a:cs typeface="Times New Roman" panose="02020603050405020304" pitchFamily="18" charset="0"/>
              </a:rPr>
              <a:t> ki </a:t>
            </a:r>
            <a:r>
              <a:rPr lang="en-US" dirty="0" err="1">
                <a:cs typeface="Times New Roman" panose="02020603050405020304" pitchFamily="18" charset="0"/>
              </a:rPr>
              <a:t>lanyut</a:t>
            </a:r>
            <a:r>
              <a:rPr lang="en-US" dirty="0">
                <a:cs typeface="Times New Roman" panose="02020603050405020304" pitchFamily="18" charset="0"/>
              </a:rPr>
              <a:t> © </a:t>
            </a:r>
            <a:r>
              <a:rPr lang="en-US" dirty="0" err="1">
                <a:cs typeface="Times New Roman" panose="02020603050405020304" pitchFamily="18" charset="0"/>
              </a:rPr>
              <a:t>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agiki</a:t>
            </a:r>
            <a:r>
              <a:rPr lang="en-US" dirty="0">
                <a:cs typeface="Times New Roman" panose="02020603050405020304" pitchFamily="18" charset="0"/>
              </a:rPr>
              <a:t>. Pi </a:t>
            </a:r>
            <a:r>
              <a:rPr lang="en-US" dirty="0" err="1">
                <a:cs typeface="Times New Roman" panose="02020603050405020304" pitchFamily="18" charset="0"/>
              </a:rPr>
              <a:t>jami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eni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waromo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miiyo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lanyut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keken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256469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349AB2-3A97-447D-85E9-0EC640012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2" t="31830" r="48367" b="30185"/>
          <a:stretch/>
        </p:blipFill>
        <p:spPr>
          <a:xfrm>
            <a:off x="2326724" y="1635369"/>
            <a:ext cx="5215414" cy="3050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it-IT" dirty="0"/>
              <a:t>Dii i kom bute ma ki lwongo ni radial ma tye i acaki me gin ma imito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589" y="4952603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dirty="0" err="1"/>
              <a:t>labol</a:t>
            </a:r>
            <a:r>
              <a:rPr lang="en-US" dirty="0"/>
              <a:t> man, </a:t>
            </a:r>
            <a:r>
              <a:rPr lang="en-US" dirty="0" err="1"/>
              <a:t>ayero</a:t>
            </a:r>
            <a:r>
              <a:rPr lang="en-US" dirty="0"/>
              <a:t> “Acholi Bible (ACO) (1985) (Complete Bible) </a:t>
            </a:r>
            <a:r>
              <a:rPr lang="en-US" dirty="0" err="1"/>
              <a:t>Baibul</a:t>
            </a:r>
            <a:r>
              <a:rPr lang="en-US" dirty="0"/>
              <a:t> (IC 0007) ©”</a:t>
            </a:r>
          </a:p>
          <a:p>
            <a:pPr lvl="1"/>
            <a:r>
              <a:rPr lang="en-US" dirty="0" err="1"/>
              <a:t>Ngec</a:t>
            </a:r>
            <a:r>
              <a:rPr lang="en-US" dirty="0"/>
              <a:t>: </a:t>
            </a:r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moko</a:t>
            </a:r>
            <a:r>
              <a:rPr lang="en-US" dirty="0"/>
              <a:t> tam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pi </a:t>
            </a:r>
            <a:r>
              <a:rPr lang="en-US" dirty="0" err="1"/>
              <a:t>peny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. Ka </a:t>
            </a:r>
            <a:r>
              <a:rPr lang="en-US" dirty="0" err="1"/>
              <a:t>imiito</a:t>
            </a:r>
            <a:r>
              <a:rPr lang="en-US" dirty="0"/>
              <a:t>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mapol</a:t>
            </a:r>
            <a:r>
              <a:rPr lang="en-US" dirty="0"/>
              <a:t>, </a:t>
            </a:r>
            <a:r>
              <a:rPr lang="en-US" dirty="0" err="1"/>
              <a:t>omyera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cwal</a:t>
            </a:r>
            <a:r>
              <a:rPr lang="en-US" dirty="0"/>
              <a:t>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mapol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394501" y="2702148"/>
            <a:ext cx="397069" cy="3487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791570" y="3050929"/>
            <a:ext cx="1815600" cy="19016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508619"/>
          </a:xfrm>
        </p:spPr>
        <p:txBody>
          <a:bodyPr>
            <a:normAutofit/>
          </a:bodyPr>
          <a:lstStyle/>
          <a:p>
            <a:r>
              <a:rPr lang="pl-PL" sz="1800" dirty="0"/>
              <a:t>Gin ma ki coyo piny ni obi cego ki karatac ni obi nyutu gin ma iyero ni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loko</a:t>
            </a:r>
            <a:r>
              <a:rPr lang="en-US" dirty="0"/>
              <a:t> gin ma </a:t>
            </a:r>
            <a:r>
              <a:rPr lang="en-US" dirty="0" err="1"/>
              <a:t>iyero</a:t>
            </a:r>
            <a:r>
              <a:rPr lang="en-US" dirty="0"/>
              <a:t> ni ki dii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dwogo</a:t>
            </a:r>
            <a:r>
              <a:rPr lang="en-US" dirty="0"/>
              <a:t> </a:t>
            </a:r>
            <a:r>
              <a:rPr lang="en-US" dirty="0" err="1"/>
              <a:t>cen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ma pat </a:t>
            </a:r>
            <a:r>
              <a:rPr lang="en-US" dirty="0" err="1"/>
              <a:t>pat</a:t>
            </a:r>
            <a:endParaRPr lang="en-US" dirty="0"/>
          </a:p>
          <a:p>
            <a:pPr lvl="1"/>
            <a:r>
              <a:rPr lang="en-US" dirty="0"/>
              <a:t>Ka </a:t>
            </a:r>
            <a:r>
              <a:rPr lang="en-US" dirty="0" err="1"/>
              <a:t>itimo</a:t>
            </a:r>
            <a:r>
              <a:rPr lang="en-US" dirty="0"/>
              <a:t> man </a:t>
            </a:r>
            <a:r>
              <a:rPr lang="en-US" dirty="0" err="1"/>
              <a:t>ingee</a:t>
            </a:r>
            <a:r>
              <a:rPr lang="en-US" dirty="0"/>
              <a:t> pongo </a:t>
            </a:r>
            <a:r>
              <a:rPr lang="en-US" dirty="0" err="1"/>
              <a:t>karatac</a:t>
            </a:r>
            <a:r>
              <a:rPr lang="en-US" dirty="0"/>
              <a:t> ni, </a:t>
            </a:r>
            <a:r>
              <a:rPr lang="en-US" dirty="0" err="1"/>
              <a:t>omyera</a:t>
            </a:r>
            <a:r>
              <a:rPr lang="en-US" dirty="0"/>
              <a:t> </a:t>
            </a:r>
            <a:r>
              <a:rPr lang="en-US" dirty="0" err="1"/>
              <a:t>ipong</a:t>
            </a:r>
            <a:r>
              <a:rPr lang="en-US" dirty="0"/>
              <a:t> </a:t>
            </a:r>
            <a:r>
              <a:rPr lang="en-US" dirty="0" err="1"/>
              <a:t>karatac</a:t>
            </a:r>
            <a:r>
              <a:rPr lang="en-US" dirty="0"/>
              <a:t> ni </a:t>
            </a:r>
            <a:r>
              <a:rPr lang="en-US" dirty="0" err="1"/>
              <a:t>odoco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5D468-5714-49D3-8106-3C6A8D9607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75" t="22089" r="52764" b="53086"/>
          <a:stretch/>
        </p:blipFill>
        <p:spPr>
          <a:xfrm>
            <a:off x="2592925" y="1142999"/>
            <a:ext cx="7342042" cy="322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Macalo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Lakricitayo</a:t>
            </a:r>
            <a:r>
              <a:rPr lang="en-US" sz="1200" dirty="0">
                <a:solidFill>
                  <a:schemeClr val="tx1"/>
                </a:solidFill>
              </a:rPr>
              <a:t>, tika dong </a:t>
            </a:r>
            <a:r>
              <a:rPr lang="en-US" sz="1200" dirty="0" err="1">
                <a:solidFill>
                  <a:schemeClr val="tx1"/>
                </a:solidFill>
              </a:rPr>
              <a:t>ikwano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ducu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69577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077656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57906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Onwongo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ber</a:t>
            </a:r>
            <a:r>
              <a:rPr lang="en-US" sz="1200" dirty="0">
                <a:solidFill>
                  <a:schemeClr val="tx1"/>
                </a:solidFill>
              </a:rPr>
              <a:t> pi </a:t>
            </a:r>
            <a:r>
              <a:rPr lang="en-US" sz="1200" dirty="0" err="1">
                <a:solidFill>
                  <a:schemeClr val="tx1"/>
                </a:solidFill>
              </a:rPr>
              <a:t>kwo</a:t>
            </a:r>
            <a:r>
              <a:rPr lang="en-US" sz="1200" dirty="0">
                <a:solidFill>
                  <a:schemeClr val="tx1"/>
                </a:solidFill>
              </a:rPr>
              <a:t> ni?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579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9465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05900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Ku pingo? Tika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buk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yot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onongo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twero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konyo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medo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adwogi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maber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2796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672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72486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Itiyo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buk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61011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Tika </a:t>
            </a:r>
            <a:r>
              <a:rPr lang="en-US" sz="1200" dirty="0" err="1">
                <a:solidFill>
                  <a:schemeClr val="tx1"/>
                </a:solidFill>
              </a:rPr>
              <a:t>itamo</a:t>
            </a:r>
            <a:r>
              <a:rPr lang="en-US" sz="1200" dirty="0">
                <a:solidFill>
                  <a:schemeClr val="tx1"/>
                </a:solidFill>
              </a:rPr>
              <a:t> ni </a:t>
            </a:r>
            <a:r>
              <a:rPr lang="en-US" sz="1200" dirty="0" err="1">
                <a:solidFill>
                  <a:schemeClr val="tx1"/>
                </a:solidFill>
              </a:rPr>
              <a:t>pire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macalo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Lakricitayo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ducu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3262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21443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Ngo ma tye ka gengo in ki kwano Baibul weny?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1998413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0346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Tero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kare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malac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tutwal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812431" y="127345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626607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57906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Ku pingo?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41956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Tye gin ma lworo tutwal? Buk madit ma tek me kwano?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778314"/>
            <a:ext cx="2330172" cy="1267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tye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labongo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miiyo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kony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cawa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keken</a:t>
            </a:r>
            <a:r>
              <a:rPr lang="en-US" sz="1200" dirty="0">
                <a:solidFill>
                  <a:schemeClr val="tx1"/>
                </a:solidFill>
              </a:rPr>
              <a:t> cake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dakika</a:t>
            </a:r>
            <a:r>
              <a:rPr lang="en-US" sz="1200" dirty="0">
                <a:solidFill>
                  <a:schemeClr val="tx1"/>
                </a:solidFill>
              </a:rPr>
              <a:t> 5 </a:t>
            </a:r>
            <a:r>
              <a:rPr lang="en-US" sz="1200" dirty="0" err="1">
                <a:solidFill>
                  <a:schemeClr val="tx1"/>
                </a:solidFill>
              </a:rPr>
              <a:t>nio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dakika</a:t>
            </a:r>
            <a:r>
              <a:rPr lang="en-US" sz="1200" dirty="0">
                <a:solidFill>
                  <a:schemeClr val="tx1"/>
                </a:solidFill>
              </a:rPr>
              <a:t> 60 pi </a:t>
            </a:r>
            <a:r>
              <a:rPr lang="en-US" sz="1200" dirty="0" err="1">
                <a:solidFill>
                  <a:schemeClr val="tx1"/>
                </a:solidFill>
              </a:rPr>
              <a:t>nino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onyo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keken</a:t>
            </a:r>
            <a:r>
              <a:rPr lang="en-US" sz="1200" dirty="0">
                <a:solidFill>
                  <a:schemeClr val="tx1"/>
                </a:solidFill>
              </a:rPr>
              <a:t> pi </a:t>
            </a:r>
            <a:r>
              <a:rPr lang="en-US" sz="1200" dirty="0" err="1">
                <a:solidFill>
                  <a:schemeClr val="tx1"/>
                </a:solidFill>
              </a:rPr>
              <a:t>cabit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acel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749641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775869"/>
            <a:ext cx="2607098" cy="127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miiyo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nono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leb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yot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. Kadi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tic ma </a:t>
            </a:r>
            <a:r>
              <a:rPr lang="en-US" sz="1200" dirty="0" err="1">
                <a:solidFill>
                  <a:schemeClr val="tx1"/>
                </a:solidFill>
              </a:rPr>
              <a:t>dit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loyo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twero</a:t>
            </a:r>
            <a:r>
              <a:rPr lang="en-US" sz="1200" dirty="0">
                <a:solidFill>
                  <a:schemeClr val="tx1"/>
                </a:solidFill>
              </a:rPr>
              <a:t> time ka ki </a:t>
            </a:r>
            <a:r>
              <a:rPr lang="en-US" sz="1200" dirty="0" err="1">
                <a:solidFill>
                  <a:schemeClr val="tx1"/>
                </a:solidFill>
              </a:rPr>
              <a:t>poko</a:t>
            </a:r>
            <a:r>
              <a:rPr lang="en-US" sz="1200" dirty="0">
                <a:solidFill>
                  <a:schemeClr val="tx1"/>
                </a:solidFill>
              </a:rPr>
              <a:t> ne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dul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tiino</a:t>
            </a:r>
            <a:r>
              <a:rPr lang="en-US" sz="1200" dirty="0">
                <a:solidFill>
                  <a:schemeClr val="tx1"/>
                </a:solidFill>
              </a:rPr>
              <a:t>, ma </a:t>
            </a:r>
            <a:r>
              <a:rPr lang="en-US" sz="1200" dirty="0" err="1">
                <a:solidFill>
                  <a:schemeClr val="tx1"/>
                </a:solidFill>
              </a:rPr>
              <a:t>yot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cobo</a:t>
            </a:r>
            <a:r>
              <a:rPr lang="en-US" sz="1200" dirty="0">
                <a:solidFill>
                  <a:schemeClr val="tx1"/>
                </a:solidFill>
              </a:rPr>
              <a:t> ne.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91696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19568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buk</a:t>
            </a:r>
            <a:r>
              <a:rPr lang="en-US" sz="1200" dirty="0">
                <a:solidFill>
                  <a:schemeClr val="tx1"/>
                </a:solidFill>
              </a:rPr>
              <a:t> ni </a:t>
            </a:r>
            <a:r>
              <a:rPr lang="en-US" sz="1200" dirty="0" err="1">
                <a:solidFill>
                  <a:schemeClr val="tx1"/>
                </a:solidFill>
              </a:rPr>
              <a:t>oweko</a:t>
            </a:r>
            <a:r>
              <a:rPr lang="en-US" sz="1200" dirty="0">
                <a:solidFill>
                  <a:schemeClr val="tx1"/>
                </a:solidFill>
              </a:rPr>
              <a:t> tic ni </a:t>
            </a:r>
            <a:r>
              <a:rPr lang="en-US" sz="1200" dirty="0" err="1">
                <a:solidFill>
                  <a:schemeClr val="tx1"/>
                </a:solidFill>
              </a:rPr>
              <a:t>obedo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yot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12113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Tika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buk</a:t>
            </a:r>
            <a:r>
              <a:rPr lang="en-US" sz="1200" dirty="0">
                <a:solidFill>
                  <a:schemeClr val="tx1"/>
                </a:solidFill>
              </a:rPr>
              <a:t> ma ki </a:t>
            </a:r>
            <a:r>
              <a:rPr lang="en-US" sz="1200" dirty="0" err="1">
                <a:solidFill>
                  <a:schemeClr val="tx1"/>
                </a:solidFill>
              </a:rPr>
              <a:t>yubu</a:t>
            </a:r>
            <a:r>
              <a:rPr lang="en-US" sz="1200" dirty="0">
                <a:solidFill>
                  <a:schemeClr val="tx1"/>
                </a:solidFill>
              </a:rPr>
              <a:t> pi </a:t>
            </a:r>
            <a:r>
              <a:rPr lang="en-US" sz="1200" dirty="0" err="1">
                <a:solidFill>
                  <a:schemeClr val="tx1"/>
                </a:solidFill>
              </a:rPr>
              <a:t>ngat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onongo</a:t>
            </a:r>
            <a:r>
              <a:rPr lang="en-US" sz="1200" dirty="0">
                <a:solidFill>
                  <a:schemeClr val="tx1"/>
                </a:solidFill>
              </a:rPr>
              <a:t> obi </a:t>
            </a:r>
            <a:r>
              <a:rPr lang="en-US" sz="1200" dirty="0" err="1">
                <a:solidFill>
                  <a:schemeClr val="tx1"/>
                </a:solidFill>
              </a:rPr>
              <a:t>miyo</a:t>
            </a:r>
            <a:r>
              <a:rPr lang="en-US" sz="1200" dirty="0">
                <a:solidFill>
                  <a:schemeClr val="tx1"/>
                </a:solidFill>
              </a:rPr>
              <a:t> tic ni </a:t>
            </a:r>
            <a:r>
              <a:rPr lang="en-US" sz="1200" dirty="0" err="1">
                <a:solidFill>
                  <a:schemeClr val="tx1"/>
                </a:solidFill>
              </a:rPr>
              <a:t>bedo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yot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62293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778314"/>
            <a:ext cx="2039615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 WBP, </a:t>
            </a:r>
            <a:r>
              <a:rPr lang="en-US" sz="1200" dirty="0" err="1">
                <a:solidFill>
                  <a:schemeClr val="tx1"/>
                </a:solidFill>
              </a:rPr>
              <a:t>waye</a:t>
            </a:r>
            <a:r>
              <a:rPr lang="en-US" sz="1200" dirty="0">
                <a:solidFill>
                  <a:schemeClr val="tx1"/>
                </a:solidFill>
              </a:rPr>
              <a:t> ni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medo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adwogi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maber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kwo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weng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551982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775870"/>
            <a:ext cx="1483801" cy="12620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Itiyo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pulan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ango</a:t>
            </a:r>
            <a:r>
              <a:rPr lang="en-US" sz="1200" dirty="0">
                <a:solidFill>
                  <a:schemeClr val="tx1"/>
                </a:solidFill>
              </a:rPr>
              <a:t>? WBP </a:t>
            </a:r>
            <a:r>
              <a:rPr lang="en-US" sz="1200" dirty="0" err="1">
                <a:solidFill>
                  <a:schemeClr val="tx1"/>
                </a:solidFill>
              </a:rPr>
              <a:t>tye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jami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mapol</a:t>
            </a:r>
            <a:r>
              <a:rPr lang="en-US" sz="1200" dirty="0">
                <a:solidFill>
                  <a:schemeClr val="tx1"/>
                </a:solidFill>
              </a:rPr>
              <a:t> ma pat </a:t>
            </a:r>
            <a:r>
              <a:rPr lang="en-US" sz="1200" dirty="0" err="1">
                <a:solidFill>
                  <a:schemeClr val="tx1"/>
                </a:solidFill>
              </a:rPr>
              <a:t>pat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itwero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yero</a:t>
            </a:r>
            <a:r>
              <a:rPr lang="en-US" sz="1200" dirty="0">
                <a:solidFill>
                  <a:schemeClr val="tx1"/>
                </a:solidFill>
              </a:rPr>
              <a:t> ki iye.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634683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778975"/>
            <a:ext cx="823913" cy="1258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Tem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nono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6088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374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7612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775869"/>
            <a:ext cx="2166425" cy="126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miiyo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nono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jami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mapol</a:t>
            </a:r>
            <a:r>
              <a:rPr lang="en-US" sz="1200" dirty="0">
                <a:solidFill>
                  <a:schemeClr val="tx1"/>
                </a:solidFill>
              </a:rPr>
              <a:t> calo Chronological, M'Cheyne, ki </a:t>
            </a:r>
            <a:r>
              <a:rPr lang="en-US" sz="1200" dirty="0" err="1">
                <a:solidFill>
                  <a:schemeClr val="tx1"/>
                </a:solidFill>
              </a:rPr>
              <a:t>mukene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medo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jami</a:t>
            </a:r>
            <a:r>
              <a:rPr lang="en-US" sz="1200" dirty="0">
                <a:solidFill>
                  <a:schemeClr val="tx1"/>
                </a:solidFill>
              </a:rPr>
              <a:t> mogo ma pat </a:t>
            </a:r>
            <a:r>
              <a:rPr lang="en-US" sz="1200" dirty="0" err="1">
                <a:solidFill>
                  <a:schemeClr val="tx1"/>
                </a:solidFill>
              </a:rPr>
              <a:t>pat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12577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Tye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goro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tutwal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44734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2" y="4010493"/>
            <a:ext cx="1290727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557259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Ka </a:t>
            </a:r>
            <a:r>
              <a:rPr lang="en-US" sz="1200" dirty="0" err="1">
                <a:solidFill>
                  <a:schemeClr val="tx1"/>
                </a:solidFill>
              </a:rPr>
              <a:t>itemo</a:t>
            </a:r>
            <a:r>
              <a:rPr lang="en-US" sz="1200" dirty="0">
                <a:solidFill>
                  <a:schemeClr val="tx1"/>
                </a:solidFill>
              </a:rPr>
              <a:t> ki pi </a:t>
            </a:r>
            <a:r>
              <a:rPr lang="en-US" sz="1200" dirty="0" err="1">
                <a:solidFill>
                  <a:schemeClr val="tx1"/>
                </a:solidFill>
              </a:rPr>
              <a:t>itwero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lim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>
                <a:solidFill>
                  <a:schemeClr val="tx1"/>
                </a:solidFill>
                <a:hlinkClick r:id="rId2"/>
              </a:rPr>
              <a:t>https://worldbibleplans.com/languages/acholi/index.html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iyub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labongo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cul</a:t>
            </a:r>
            <a:r>
              <a:rPr lang="en-US" sz="1200" dirty="0">
                <a:solidFill>
                  <a:schemeClr val="tx1"/>
                </a:solidFill>
              </a:rPr>
              <a:t> mo. </a:t>
            </a:r>
            <a:r>
              <a:rPr lang="en-US" sz="1200" dirty="0" err="1">
                <a:solidFill>
                  <a:schemeClr val="tx1"/>
                </a:solidFill>
              </a:rPr>
              <a:t>Yer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kin </a:t>
            </a:r>
            <a:r>
              <a:rPr lang="en-US" sz="1200" dirty="0" err="1">
                <a:solidFill>
                  <a:schemeClr val="tx1"/>
                </a:solidFill>
              </a:rPr>
              <a:t>leb</a:t>
            </a:r>
            <a:r>
              <a:rPr lang="en-US" sz="1200" dirty="0">
                <a:solidFill>
                  <a:schemeClr val="tx1"/>
                </a:solidFill>
              </a:rPr>
              <a:t> ma pat </a:t>
            </a:r>
            <a:r>
              <a:rPr lang="en-US" sz="1200" dirty="0" err="1">
                <a:solidFill>
                  <a:schemeClr val="tx1"/>
                </a:solidFill>
              </a:rPr>
              <a:t>pat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gonyo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leb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kare</a:t>
            </a:r>
            <a:r>
              <a:rPr lang="en-US" sz="1200" dirty="0">
                <a:solidFill>
                  <a:schemeClr val="tx1"/>
                </a:solidFill>
              </a:rPr>
              <a:t> ma ki keto, </a:t>
            </a:r>
            <a:r>
              <a:rPr lang="en-US" sz="1200" dirty="0" err="1">
                <a:solidFill>
                  <a:schemeClr val="tx1"/>
                </a:solidFill>
              </a:rPr>
              <a:t>wi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lok</a:t>
            </a:r>
            <a:r>
              <a:rPr lang="en-US" sz="1200" dirty="0">
                <a:solidFill>
                  <a:schemeClr val="tx1"/>
                </a:solidFill>
              </a:rPr>
              <a:t>, ki kit me </a:t>
            </a:r>
            <a:r>
              <a:rPr lang="en-US" sz="1200" dirty="0" err="1">
                <a:solidFill>
                  <a:schemeClr val="tx1"/>
                </a:solidFill>
              </a:rPr>
              <a:t>buk</a:t>
            </a:r>
            <a:r>
              <a:rPr lang="en-US" sz="1200" dirty="0">
                <a:solidFill>
                  <a:schemeClr val="tx1"/>
                </a:solidFill>
              </a:rPr>
              <a:t> ma ki </a:t>
            </a:r>
            <a:r>
              <a:rPr lang="en-US" sz="1200" dirty="0" err="1">
                <a:solidFill>
                  <a:schemeClr val="tx1"/>
                </a:solidFill>
              </a:rPr>
              <a:t>coyo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cim. Man </a:t>
            </a:r>
            <a:r>
              <a:rPr lang="en-US" sz="1200" dirty="0" err="1">
                <a:solidFill>
                  <a:schemeClr val="tx1"/>
                </a:solidFill>
              </a:rPr>
              <a:t>yot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, WBP </a:t>
            </a:r>
            <a:r>
              <a:rPr lang="en-US" sz="1200" dirty="0" err="1">
                <a:solidFill>
                  <a:schemeClr val="tx1"/>
                </a:solidFill>
              </a:rPr>
              <a:t>yubu</a:t>
            </a:r>
            <a:r>
              <a:rPr lang="en-US" sz="1200" dirty="0">
                <a:solidFill>
                  <a:schemeClr val="tx1"/>
                </a:solidFill>
              </a:rPr>
              <a:t> ne, ki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nino</a:t>
            </a:r>
            <a:r>
              <a:rPr lang="en-US" sz="1200" dirty="0">
                <a:solidFill>
                  <a:schemeClr val="tx1"/>
                </a:solidFill>
              </a:rPr>
              <a:t> ma pe </a:t>
            </a:r>
            <a:r>
              <a:rPr lang="en-US" sz="1200" dirty="0" err="1">
                <a:solidFill>
                  <a:schemeClr val="tx1"/>
                </a:solidFill>
              </a:rPr>
              <a:t>okato</a:t>
            </a:r>
            <a:r>
              <a:rPr lang="en-US" sz="1200" dirty="0">
                <a:solidFill>
                  <a:schemeClr val="tx1"/>
                </a:solidFill>
              </a:rPr>
              <a:t> 1 </a:t>
            </a:r>
            <a:r>
              <a:rPr lang="en-US" sz="1200" dirty="0" err="1">
                <a:solidFill>
                  <a:schemeClr val="tx1"/>
                </a:solidFill>
              </a:rPr>
              <a:t>inongo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yoo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kwano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Baibul</a:t>
            </a:r>
            <a:r>
              <a:rPr lang="en-US" sz="1200" dirty="0">
                <a:solidFill>
                  <a:schemeClr val="tx1"/>
                </a:solidFill>
              </a:rPr>
              <a:t> ma ki </a:t>
            </a:r>
            <a:r>
              <a:rPr lang="en-US" sz="1200" dirty="0" err="1">
                <a:solidFill>
                  <a:schemeClr val="tx1"/>
                </a:solidFill>
              </a:rPr>
              <a:t>yubu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nono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nyo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labongo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ginacoya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waco</a:t>
            </a:r>
            <a:r>
              <a:rPr lang="en-US" sz="1200" dirty="0">
                <a:solidFill>
                  <a:schemeClr val="tx1"/>
                </a:solidFill>
              </a:rPr>
              <a:t> ni </a:t>
            </a:r>
            <a:r>
              <a:rPr lang="en-US" sz="1200" dirty="0" err="1">
                <a:solidFill>
                  <a:schemeClr val="tx1"/>
                </a:solidFill>
              </a:rPr>
              <a:t>jami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weng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tye</a:t>
            </a:r>
            <a:r>
              <a:rPr lang="en-US" sz="1200" dirty="0">
                <a:solidFill>
                  <a:schemeClr val="tx1"/>
                </a:solidFill>
              </a:rPr>
              <a:t> me </a:t>
            </a:r>
            <a:r>
              <a:rPr lang="en-US" sz="1200" dirty="0" err="1">
                <a:solidFill>
                  <a:schemeClr val="tx1"/>
                </a:solidFill>
              </a:rPr>
              <a:t>nono</a:t>
            </a:r>
            <a:r>
              <a:rPr lang="en-US" sz="1200" dirty="0">
                <a:solidFill>
                  <a:schemeClr val="tx1"/>
                </a:solidFill>
              </a:rPr>
              <a:t>!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26606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97240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003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376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24086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486275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37093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04332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281896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187535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3821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3084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0781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Yub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tye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ginacoya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tye</a:t>
            </a:r>
            <a:r>
              <a:rPr lang="en-US" sz="1200" dirty="0">
                <a:solidFill>
                  <a:schemeClr val="tx1"/>
                </a:solidFill>
              </a:rPr>
              <a:t> ma </a:t>
            </a:r>
            <a:r>
              <a:rPr lang="en-US" sz="1200" dirty="0" err="1">
                <a:solidFill>
                  <a:schemeClr val="tx1"/>
                </a:solidFill>
              </a:rPr>
              <a:t>wel</a:t>
            </a:r>
            <a:r>
              <a:rPr lang="en-US" sz="1200" dirty="0">
                <a:solidFill>
                  <a:schemeClr val="tx1"/>
                </a:solidFill>
              </a:rPr>
              <a:t> ne </a:t>
            </a:r>
            <a:r>
              <a:rPr lang="en-US" sz="1200" dirty="0" err="1">
                <a:solidFill>
                  <a:schemeClr val="tx1"/>
                </a:solidFill>
              </a:rPr>
              <a:t>tek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tutwal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78571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49433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28789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982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Wi </a:t>
            </a:r>
            <a:r>
              <a:rPr lang="en-US" dirty="0" err="1"/>
              <a:t>lok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Wi </a:t>
            </a:r>
            <a:r>
              <a:rPr lang="en-US" sz="2400" dirty="0" err="1"/>
              <a:t>lok</a:t>
            </a:r>
            <a:r>
              <a:rPr lang="en-US" sz="2400" dirty="0"/>
              <a:t> </a:t>
            </a:r>
            <a:r>
              <a:rPr lang="en-US" sz="2400" dirty="0" err="1"/>
              <a:t>miyo</a:t>
            </a:r>
            <a:r>
              <a:rPr lang="en-US" sz="2400" dirty="0"/>
              <a:t> </a:t>
            </a:r>
            <a:r>
              <a:rPr lang="en-US" sz="2400" dirty="0" err="1"/>
              <a:t>yo</a:t>
            </a:r>
            <a:r>
              <a:rPr lang="en-US" sz="2400" dirty="0"/>
              <a:t> </a:t>
            </a:r>
            <a:r>
              <a:rPr lang="en-US" sz="2400" dirty="0" err="1"/>
              <a:t>mapat</a:t>
            </a:r>
            <a:r>
              <a:rPr lang="en-US" sz="2400" dirty="0"/>
              <a:t> pat me </a:t>
            </a:r>
            <a:r>
              <a:rPr lang="en-US" sz="2400" dirty="0" err="1"/>
              <a:t>kwano</a:t>
            </a:r>
            <a:r>
              <a:rPr lang="en-US" sz="2400" dirty="0"/>
              <a:t> </a:t>
            </a:r>
            <a:r>
              <a:rPr lang="en-US" sz="2400" dirty="0" err="1"/>
              <a:t>ginacoya</a:t>
            </a:r>
            <a:endParaRPr lang="en-US" sz="2400" dirty="0"/>
          </a:p>
          <a:p>
            <a:pPr lvl="1"/>
            <a:r>
              <a:rPr lang="en-US" sz="2200" dirty="0"/>
              <a:t>Wi </a:t>
            </a:r>
            <a:r>
              <a:rPr lang="en-US" sz="2200" dirty="0" err="1"/>
              <a:t>lok</a:t>
            </a:r>
            <a:r>
              <a:rPr lang="en-US" sz="2200" dirty="0"/>
              <a:t> mogo </a:t>
            </a:r>
            <a:r>
              <a:rPr lang="en-US" sz="2200" dirty="0" err="1"/>
              <a:t>miyo</a:t>
            </a:r>
            <a:r>
              <a:rPr lang="en-US" sz="2200" dirty="0"/>
              <a:t> kit me </a:t>
            </a:r>
            <a:r>
              <a:rPr lang="en-US" sz="2200" dirty="0" err="1"/>
              <a:t>kwano</a:t>
            </a:r>
            <a:endParaRPr lang="en-US" sz="2200" dirty="0"/>
          </a:p>
          <a:p>
            <a:pPr lvl="2"/>
            <a:r>
              <a:rPr lang="en-US" sz="2000" dirty="0" err="1"/>
              <a:t>Atir</a:t>
            </a:r>
            <a:r>
              <a:rPr lang="en-US" sz="2000" dirty="0"/>
              <a:t> (</a:t>
            </a:r>
            <a:r>
              <a:rPr lang="en-US" sz="2000" dirty="0" err="1"/>
              <a:t>Acakki</a:t>
            </a:r>
            <a:r>
              <a:rPr lang="en-US" sz="2000" dirty="0"/>
              <a:t> </a:t>
            </a:r>
            <a:r>
              <a:rPr lang="en-US" sz="2000" dirty="0" err="1"/>
              <a:t>nio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Niyabo</a:t>
            </a:r>
            <a:r>
              <a:rPr lang="en-US" sz="2000" dirty="0"/>
              <a:t>)</a:t>
            </a:r>
          </a:p>
          <a:p>
            <a:pPr lvl="2"/>
            <a:r>
              <a:rPr lang="pl-PL" sz="2000" dirty="0"/>
              <a:t>kit ma ki lubo kwede kare</a:t>
            </a:r>
            <a:endParaRPr lang="en-US" sz="1800" dirty="0"/>
          </a:p>
          <a:p>
            <a:pPr lvl="1"/>
            <a:r>
              <a:rPr lang="en-US" sz="2200" dirty="0"/>
              <a:t>Wi </a:t>
            </a:r>
            <a:r>
              <a:rPr lang="en-US" sz="2200" dirty="0" err="1"/>
              <a:t>lok</a:t>
            </a:r>
            <a:r>
              <a:rPr lang="en-US" sz="2200" dirty="0"/>
              <a:t> </a:t>
            </a:r>
            <a:r>
              <a:rPr lang="en-US" sz="2200" dirty="0" err="1"/>
              <a:t>mukene</a:t>
            </a:r>
            <a:r>
              <a:rPr lang="en-US" sz="2200" dirty="0"/>
              <a:t> </a:t>
            </a:r>
            <a:r>
              <a:rPr lang="en-US" sz="2200" dirty="0" err="1"/>
              <a:t>weko</a:t>
            </a:r>
            <a:r>
              <a:rPr lang="en-US" sz="2200" dirty="0"/>
              <a:t> </a:t>
            </a:r>
            <a:r>
              <a:rPr lang="en-US" sz="2200" dirty="0" err="1"/>
              <a:t>iketo</a:t>
            </a:r>
            <a:r>
              <a:rPr lang="en-US" sz="2200" dirty="0"/>
              <a:t> </a:t>
            </a:r>
            <a:r>
              <a:rPr lang="en-US" sz="2200" dirty="0" err="1"/>
              <a:t>cwinyi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kom</a:t>
            </a:r>
            <a:r>
              <a:rPr lang="en-US" sz="2200" dirty="0"/>
              <a:t> tam </a:t>
            </a:r>
            <a:r>
              <a:rPr lang="en-US" sz="2200" dirty="0" err="1"/>
              <a:t>acel</a:t>
            </a:r>
            <a:r>
              <a:rPr lang="en-US" sz="2200" dirty="0"/>
              <a:t> </a:t>
            </a:r>
            <a:r>
              <a:rPr lang="en-US" sz="2200" dirty="0" err="1"/>
              <a:t>keken</a:t>
            </a:r>
            <a:r>
              <a:rPr lang="en-US" sz="2200" dirty="0"/>
              <a:t> </a:t>
            </a:r>
            <a:r>
              <a:rPr lang="en-US" sz="2200" dirty="0" err="1"/>
              <a:t>nyo</a:t>
            </a:r>
            <a:r>
              <a:rPr lang="en-US" sz="2200" dirty="0"/>
              <a:t> </a:t>
            </a:r>
            <a:r>
              <a:rPr lang="en-US" sz="2200" dirty="0" err="1"/>
              <a:t>nyuto</a:t>
            </a:r>
            <a:r>
              <a:rPr lang="en-US" sz="2200" dirty="0"/>
              <a:t> </a:t>
            </a:r>
            <a:r>
              <a:rPr lang="en-US" sz="2200" dirty="0" err="1"/>
              <a:t>ginacoya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yo</a:t>
            </a:r>
            <a:r>
              <a:rPr lang="en-US" sz="2200" dirty="0"/>
              <a:t> </a:t>
            </a:r>
            <a:r>
              <a:rPr lang="en-US" sz="2200" dirty="0" err="1"/>
              <a:t>mo</a:t>
            </a:r>
            <a:r>
              <a:rPr lang="en-US" sz="2200" dirty="0"/>
              <a:t> ma </a:t>
            </a:r>
            <a:r>
              <a:rPr lang="en-US" sz="2200" dirty="0" err="1"/>
              <a:t>pire</a:t>
            </a:r>
            <a:r>
              <a:rPr lang="en-US" sz="2200" dirty="0"/>
              <a:t> </a:t>
            </a:r>
            <a:r>
              <a:rPr lang="en-US" sz="2200" dirty="0" err="1"/>
              <a:t>tek</a:t>
            </a:r>
            <a:endParaRPr lang="en-US" sz="2200" dirty="0"/>
          </a:p>
          <a:p>
            <a:pPr lvl="2"/>
            <a:r>
              <a:rPr lang="it-IT" sz="2000" dirty="0"/>
              <a:t>Ma lubu dul ma pat pat</a:t>
            </a:r>
            <a:endParaRPr lang="en-US" sz="2000" dirty="0"/>
          </a:p>
          <a:p>
            <a:pPr lvl="2"/>
            <a:r>
              <a:rPr lang="en-US" sz="2000" dirty="0"/>
              <a:t>M’Cheyne</a:t>
            </a:r>
          </a:p>
          <a:p>
            <a:pPr lvl="1"/>
            <a:r>
              <a:rPr lang="pl-PL" sz="2200" dirty="0"/>
              <a:t>Wi lok mogo miini tam ni i kom buk acel onyo buk mogo ma ki yero</a:t>
            </a:r>
            <a:endParaRPr lang="en-US" sz="2200" dirty="0"/>
          </a:p>
          <a:p>
            <a:pPr lvl="2"/>
            <a:r>
              <a:rPr lang="nl-NL" sz="2000" dirty="0"/>
              <a:t>1 Buk me Deep Dive</a:t>
            </a:r>
            <a:endParaRPr lang="en-US" sz="2000" dirty="0"/>
          </a:p>
          <a:p>
            <a:pPr lvl="2"/>
            <a:r>
              <a:rPr lang="en-US" sz="2000" dirty="0" err="1"/>
              <a:t>Lukwena</a:t>
            </a:r>
            <a:r>
              <a:rPr lang="en-US" sz="2000" dirty="0"/>
              <a:t> ki Paulo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/>
              <a:t>Wi </a:t>
            </a:r>
            <a:r>
              <a:rPr lang="en-US" sz="2400" dirty="0" err="1"/>
              <a:t>lok</a:t>
            </a:r>
            <a:r>
              <a:rPr lang="en-US" sz="2400" dirty="0"/>
              <a:t> ni </a:t>
            </a:r>
            <a:r>
              <a:rPr lang="en-US" sz="2400" dirty="0" err="1"/>
              <a:t>weng</a:t>
            </a:r>
            <a:r>
              <a:rPr lang="en-US" sz="2400" dirty="0"/>
              <a:t> ki </a:t>
            </a:r>
            <a:r>
              <a:rPr lang="en-US" sz="2400" dirty="0" err="1"/>
              <a:t>tito</a:t>
            </a:r>
            <a:r>
              <a:rPr lang="en-US" sz="2400" dirty="0"/>
              <a:t> </a:t>
            </a:r>
            <a:r>
              <a:rPr lang="en-US" sz="2400" dirty="0" err="1"/>
              <a:t>gi</a:t>
            </a:r>
            <a:r>
              <a:rPr lang="en-US" sz="2400" dirty="0"/>
              <a:t> </a:t>
            </a:r>
            <a:r>
              <a:rPr lang="en-US" sz="2400" dirty="0" err="1"/>
              <a:t>matut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pot </a:t>
            </a:r>
            <a:r>
              <a:rPr lang="en-US" sz="2400" dirty="0" err="1"/>
              <a:t>karatac</a:t>
            </a:r>
            <a:r>
              <a:rPr lang="en-US" sz="2400" dirty="0"/>
              <a:t> me </a:t>
            </a:r>
            <a:r>
              <a:rPr lang="en-US" sz="2400" dirty="0" err="1"/>
              <a:t>yub</a:t>
            </a:r>
            <a:r>
              <a:rPr lang="en-US" sz="2400" dirty="0"/>
              <a:t> me </a:t>
            </a:r>
            <a:r>
              <a:rPr lang="en-US" sz="2400" dirty="0" err="1"/>
              <a:t>kwan</a:t>
            </a:r>
            <a:r>
              <a:rPr lang="en-US" sz="2400" dirty="0"/>
              <a:t> ma ki </a:t>
            </a:r>
            <a:r>
              <a:rPr lang="en-US" sz="2400" dirty="0" err="1"/>
              <a:t>nongo</a:t>
            </a:r>
            <a:r>
              <a:rPr lang="en-US" sz="2400" dirty="0"/>
              <a:t> ki </a:t>
            </a:r>
            <a:r>
              <a:rPr lang="en-US" sz="2400" dirty="0" err="1"/>
              <a:t>i</a:t>
            </a:r>
            <a:r>
              <a:rPr lang="en-US" sz="2400" dirty="0"/>
              <a:t> menu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it-IT" sz="2400" dirty="0"/>
              <a:t>Nong gin ma tiyo maber piri</a:t>
            </a:r>
            <a:endParaRPr lang="en-US" sz="24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tye</a:t>
            </a:r>
            <a:r>
              <a:rPr lang="en-US" dirty="0"/>
              <a:t> ka </a:t>
            </a:r>
            <a:r>
              <a:rPr lang="en-US" dirty="0" err="1"/>
              <a:t>mede</a:t>
            </a:r>
            <a:r>
              <a:rPr lang="en-US" dirty="0"/>
              <a:t> </a:t>
            </a:r>
            <a:r>
              <a:rPr lang="en-US" dirty="0" err="1"/>
              <a:t>anyim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5915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ki </a:t>
            </a:r>
            <a:r>
              <a:rPr lang="en-US" dirty="0" err="1"/>
              <a:t>poko</a:t>
            </a:r>
            <a:r>
              <a:rPr lang="en-US" dirty="0"/>
              <a:t> </a:t>
            </a:r>
            <a:r>
              <a:rPr lang="en-US" dirty="0" err="1"/>
              <a:t>gii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angwen</a:t>
            </a:r>
            <a:r>
              <a:rPr lang="en-US" dirty="0"/>
              <a:t> </a:t>
            </a:r>
            <a:r>
              <a:rPr lang="en-US" dirty="0" err="1"/>
              <a:t>malube</a:t>
            </a:r>
            <a:r>
              <a:rPr lang="en-US" dirty="0"/>
              <a:t> ki kit ma </a:t>
            </a:r>
            <a:r>
              <a:rPr lang="en-US" dirty="0" err="1"/>
              <a:t>gi</a:t>
            </a:r>
            <a:r>
              <a:rPr lang="en-US" dirty="0"/>
              <a:t> </a:t>
            </a:r>
            <a:r>
              <a:rPr lang="en-US" dirty="0" err="1"/>
              <a:t>tero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(</a:t>
            </a:r>
            <a:r>
              <a:rPr lang="en-US" dirty="0" err="1"/>
              <a:t>kare</a:t>
            </a:r>
            <a:r>
              <a:rPr lang="en-US" dirty="0"/>
              <a:t> ma </a:t>
            </a:r>
            <a:r>
              <a:rPr lang="en-US" dirty="0" err="1"/>
              <a:t>gi</a:t>
            </a:r>
            <a:r>
              <a:rPr lang="en-US" dirty="0"/>
              <a:t> </a:t>
            </a:r>
            <a:r>
              <a:rPr lang="en-US" dirty="0" err="1"/>
              <a:t>kwano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) ki kit ma </a:t>
            </a:r>
            <a:r>
              <a:rPr lang="en-US" dirty="0" err="1"/>
              <a:t>gi</a:t>
            </a:r>
            <a:r>
              <a:rPr lang="en-US" dirty="0"/>
              <a:t> </a:t>
            </a:r>
            <a:r>
              <a:rPr lang="en-US" dirty="0" err="1"/>
              <a:t>kwano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(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ma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kwano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cabit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Gurup</a:t>
            </a:r>
            <a:r>
              <a:rPr lang="en-US" dirty="0"/>
              <a:t> 1 - Pi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mukwongo</a:t>
            </a:r>
            <a:r>
              <a:rPr lang="en-US" dirty="0"/>
              <a:t> ni, ki in </a:t>
            </a:r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</a:t>
            </a:r>
            <a:r>
              <a:rPr lang="en-US" dirty="0" err="1"/>
              <a:t>kare</a:t>
            </a:r>
            <a:r>
              <a:rPr lang="en-US" dirty="0"/>
              <a:t> (</a:t>
            </a:r>
            <a:r>
              <a:rPr lang="en-US" dirty="0" err="1"/>
              <a:t>nino</a:t>
            </a:r>
            <a:r>
              <a:rPr lang="en-US" dirty="0"/>
              <a:t> 30, </a:t>
            </a:r>
            <a:r>
              <a:rPr lang="en-US" dirty="0" err="1"/>
              <a:t>dwe</a:t>
            </a:r>
            <a:r>
              <a:rPr lang="en-US" dirty="0"/>
              <a:t> 12, ki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mukene</a:t>
            </a:r>
            <a:r>
              <a:rPr lang="en-US" dirty="0"/>
              <a:t>) </a:t>
            </a:r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1-6 pi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me </a:t>
            </a:r>
            <a:r>
              <a:rPr lang="en-US" dirty="0" err="1"/>
              <a:t>kwano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Lok ma ki </a:t>
            </a:r>
            <a:r>
              <a:rPr lang="en-US" b="1" dirty="0" err="1"/>
              <a:t>waco</a:t>
            </a:r>
            <a:r>
              <a:rPr lang="en-US" b="1" dirty="0"/>
              <a:t> </a:t>
            </a:r>
            <a:r>
              <a:rPr lang="en-US" b="1" dirty="0" err="1"/>
              <a:t>tye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dul</a:t>
            </a:r>
            <a:r>
              <a:rPr lang="en-US" b="1" dirty="0"/>
              <a:t> </a:t>
            </a:r>
            <a:r>
              <a:rPr lang="en-US" b="1" dirty="0" err="1"/>
              <a:t>lok</a:t>
            </a:r>
            <a:r>
              <a:rPr lang="en-US" b="1" dirty="0"/>
              <a:t> man </a:t>
            </a:r>
            <a:r>
              <a:rPr lang="en-US" b="1" dirty="0" err="1"/>
              <a:t>keken</a:t>
            </a:r>
            <a:r>
              <a:rPr lang="en-US" b="1" dirty="0"/>
              <a:t> ki ka </a:t>
            </a:r>
            <a:r>
              <a:rPr lang="en-US" b="1" dirty="0" err="1"/>
              <a:t>iyero</a:t>
            </a:r>
            <a:r>
              <a:rPr lang="en-US" b="1" dirty="0"/>
              <a:t> </a:t>
            </a:r>
            <a:r>
              <a:rPr lang="en-US" b="1" dirty="0" err="1"/>
              <a:t>kare</a:t>
            </a:r>
            <a:r>
              <a:rPr lang="en-US" b="1" dirty="0"/>
              <a:t> me </a:t>
            </a:r>
            <a:r>
              <a:rPr lang="en-US" b="1" dirty="0" err="1"/>
              <a:t>dul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5E90CA-9F1C-4177-8511-63E0B9495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199" b="20891"/>
          <a:stretch/>
        </p:blipFill>
        <p:spPr>
          <a:xfrm>
            <a:off x="2304617" y="2398727"/>
            <a:ext cx="4173699" cy="37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tye</a:t>
            </a:r>
            <a:r>
              <a:rPr lang="en-US" dirty="0"/>
              <a:t> ka </a:t>
            </a:r>
            <a:r>
              <a:rPr lang="en-US" dirty="0" err="1"/>
              <a:t>mede</a:t>
            </a:r>
            <a:r>
              <a:rPr lang="en-US" dirty="0"/>
              <a:t> </a:t>
            </a:r>
            <a:r>
              <a:rPr lang="en-US" dirty="0" err="1"/>
              <a:t>anyim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083850"/>
            <a:ext cx="10034953" cy="952769"/>
          </a:xfrm>
        </p:spPr>
        <p:txBody>
          <a:bodyPr>
            <a:normAutofit/>
          </a:bodyPr>
          <a:lstStyle/>
          <a:p>
            <a:r>
              <a:rPr lang="en-US" dirty="0" err="1"/>
              <a:t>Dul</a:t>
            </a:r>
            <a:r>
              <a:rPr lang="en-US" dirty="0"/>
              <a:t> me 2 - Pi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aryo</a:t>
            </a:r>
            <a:r>
              <a:rPr lang="en-US" dirty="0"/>
              <a:t>, </a:t>
            </a:r>
            <a:r>
              <a:rPr lang="en-US" dirty="0" err="1"/>
              <a:t>kare</a:t>
            </a:r>
            <a:r>
              <a:rPr lang="en-US" dirty="0"/>
              <a:t> (</a:t>
            </a:r>
            <a:r>
              <a:rPr lang="en-US" dirty="0" err="1"/>
              <a:t>nino</a:t>
            </a:r>
            <a:r>
              <a:rPr lang="en-US" dirty="0"/>
              <a:t> 30, </a:t>
            </a:r>
            <a:r>
              <a:rPr lang="en-US" dirty="0" err="1"/>
              <a:t>dwe</a:t>
            </a:r>
            <a:r>
              <a:rPr lang="en-US" dirty="0"/>
              <a:t> 12, ki </a:t>
            </a:r>
            <a:r>
              <a:rPr lang="en-US" dirty="0" err="1"/>
              <a:t>mukene</a:t>
            </a:r>
            <a:r>
              <a:rPr lang="en-US" dirty="0"/>
              <a:t>) </a:t>
            </a:r>
            <a:r>
              <a:rPr lang="en-US" dirty="0" err="1"/>
              <a:t>keken</a:t>
            </a:r>
            <a:r>
              <a:rPr lang="en-US" dirty="0"/>
              <a:t> aye ki </a:t>
            </a:r>
            <a:r>
              <a:rPr lang="en-US" dirty="0" err="1"/>
              <a:t>yee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Kare me </a:t>
            </a:r>
            <a:r>
              <a:rPr lang="en-US" dirty="0" err="1"/>
              <a:t>dul</a:t>
            </a:r>
            <a:r>
              <a:rPr lang="en-US" dirty="0"/>
              <a:t> ni obi </a:t>
            </a:r>
            <a:r>
              <a:rPr lang="en-US" dirty="0" err="1"/>
              <a:t>bedo</a:t>
            </a:r>
            <a:r>
              <a:rPr lang="en-US" dirty="0"/>
              <a:t> </a:t>
            </a:r>
            <a:r>
              <a:rPr lang="en-US" dirty="0" err="1"/>
              <a:t>macol</a:t>
            </a:r>
            <a:r>
              <a:rPr lang="en-US" dirty="0"/>
              <a:t> ki dong pi 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Lok ma ki waco pe tye i dul man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3D4CE4-E88E-476E-BA2F-EA94A4286E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75" r="25849" b="25505"/>
          <a:stretch/>
        </p:blipFill>
        <p:spPr>
          <a:xfrm>
            <a:off x="2286001" y="1981199"/>
            <a:ext cx="5403272" cy="412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tye</a:t>
            </a:r>
            <a:r>
              <a:rPr lang="en-US" dirty="0"/>
              <a:t> ka </a:t>
            </a:r>
            <a:r>
              <a:rPr lang="en-US" dirty="0" err="1"/>
              <a:t>mede</a:t>
            </a:r>
            <a:r>
              <a:rPr lang="en-US" dirty="0"/>
              <a:t> </a:t>
            </a:r>
            <a:r>
              <a:rPr lang="en-US" dirty="0" err="1"/>
              <a:t>anyim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 err="1"/>
              <a:t>Dul</a:t>
            </a:r>
            <a:r>
              <a:rPr lang="en-US" dirty="0"/>
              <a:t> me 3 - Pi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adek</a:t>
            </a:r>
            <a:r>
              <a:rPr lang="en-US" dirty="0"/>
              <a:t>, </a:t>
            </a:r>
            <a:r>
              <a:rPr lang="en-US" dirty="0" err="1"/>
              <a:t>dul</a:t>
            </a:r>
            <a:r>
              <a:rPr lang="en-US" dirty="0"/>
              <a:t> 1-6 </a:t>
            </a:r>
            <a:r>
              <a:rPr lang="en-US" dirty="0" err="1"/>
              <a:t>keken</a:t>
            </a:r>
            <a:r>
              <a:rPr lang="en-US" dirty="0"/>
              <a:t> aye </a:t>
            </a:r>
            <a:r>
              <a:rPr lang="en-US" dirty="0" err="1"/>
              <a:t>tye</a:t>
            </a:r>
            <a:r>
              <a:rPr lang="en-US" dirty="0"/>
              <a:t>.</a:t>
            </a:r>
          </a:p>
          <a:p>
            <a:r>
              <a:rPr lang="en-US" dirty="0"/>
              <a:t>Kare me tic obi </a:t>
            </a:r>
            <a:r>
              <a:rPr lang="en-US" dirty="0" err="1"/>
              <a:t>bedo</a:t>
            </a:r>
            <a:r>
              <a:rPr lang="en-US" dirty="0"/>
              <a:t> </a:t>
            </a:r>
            <a:r>
              <a:rPr lang="en-US" dirty="0" err="1"/>
              <a:t>macol</a:t>
            </a:r>
            <a:r>
              <a:rPr lang="en-US" dirty="0"/>
              <a:t> ki pe 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Lok ma ki waco pe tye i dul man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C3319B-686E-41A6-87AF-2DA4006023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73" r="19855" b="48353"/>
          <a:stretch/>
        </p:blipFill>
        <p:spPr>
          <a:xfrm>
            <a:off x="2022473" y="2121877"/>
            <a:ext cx="8958102" cy="200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tye</a:t>
            </a:r>
            <a:r>
              <a:rPr lang="en-US" dirty="0"/>
              <a:t> ka </a:t>
            </a:r>
            <a:r>
              <a:rPr lang="en-US" dirty="0" err="1"/>
              <a:t>mede</a:t>
            </a:r>
            <a:r>
              <a:rPr lang="en-US" dirty="0"/>
              <a:t> </a:t>
            </a:r>
            <a:r>
              <a:rPr lang="en-US" dirty="0" err="1"/>
              <a:t>anyim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Gurup</a:t>
            </a:r>
            <a:r>
              <a:rPr lang="en-US" dirty="0"/>
              <a:t> me 4 - </a:t>
            </a:r>
            <a:r>
              <a:rPr lang="en-US" dirty="0" err="1"/>
              <a:t>Gurup</a:t>
            </a:r>
            <a:r>
              <a:rPr lang="en-US" dirty="0"/>
              <a:t> me </a:t>
            </a:r>
            <a:r>
              <a:rPr lang="en-US" dirty="0" err="1"/>
              <a:t>angwen</a:t>
            </a:r>
            <a:r>
              <a:rPr lang="en-US" dirty="0"/>
              <a:t> ki me </a:t>
            </a:r>
            <a:r>
              <a:rPr lang="en-US" dirty="0" err="1"/>
              <a:t>agiiki</a:t>
            </a:r>
            <a:r>
              <a:rPr lang="en-US" dirty="0"/>
              <a:t> </a:t>
            </a:r>
            <a:r>
              <a:rPr lang="en-US" dirty="0" err="1"/>
              <a:t>tye</a:t>
            </a:r>
            <a:r>
              <a:rPr lang="en-US" dirty="0"/>
              <a:t> ki </a:t>
            </a:r>
            <a:r>
              <a:rPr lang="en-US" dirty="0" err="1"/>
              <a:t>kare</a:t>
            </a:r>
            <a:r>
              <a:rPr lang="en-US" dirty="0"/>
              <a:t> ki </a:t>
            </a:r>
            <a:r>
              <a:rPr lang="en-US" dirty="0" err="1"/>
              <a:t>rwom</a:t>
            </a:r>
            <a:r>
              <a:rPr lang="en-US" dirty="0"/>
              <a:t> ma ki </a:t>
            </a:r>
            <a:r>
              <a:rPr lang="en-US" dirty="0" err="1"/>
              <a:t>moko</a:t>
            </a:r>
            <a:r>
              <a:rPr lang="en-US" dirty="0"/>
              <a:t> con.</a:t>
            </a:r>
          </a:p>
          <a:p>
            <a:pPr lvl="1"/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magi </a:t>
            </a:r>
            <a:r>
              <a:rPr lang="en-US" dirty="0" err="1"/>
              <a:t>tye</a:t>
            </a:r>
            <a:r>
              <a:rPr lang="en-US" dirty="0"/>
              <a:t> ki </a:t>
            </a:r>
            <a:r>
              <a:rPr lang="en-US" dirty="0" err="1"/>
              <a:t>rwom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ducu</a:t>
            </a:r>
            <a:r>
              <a:rPr lang="en-US" dirty="0"/>
              <a:t> ka pe ki </a:t>
            </a:r>
            <a:r>
              <a:rPr lang="en-US" dirty="0" err="1"/>
              <a:t>waco</a:t>
            </a:r>
            <a:r>
              <a:rPr lang="en-US" dirty="0"/>
              <a:t> </a:t>
            </a:r>
            <a:r>
              <a:rPr lang="en-US" dirty="0" err="1"/>
              <a:t>mukene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Pi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eni</a:t>
            </a:r>
            <a:r>
              <a:rPr lang="en-US" dirty="0"/>
              <a:t>, </a:t>
            </a:r>
            <a:r>
              <a:rPr lang="en-US" dirty="0" err="1"/>
              <a:t>kare</a:t>
            </a:r>
            <a:r>
              <a:rPr lang="en-US" dirty="0"/>
              <a:t> ki </a:t>
            </a:r>
            <a:r>
              <a:rPr lang="en-US" dirty="0" err="1"/>
              <a:t>kare</a:t>
            </a:r>
            <a:r>
              <a:rPr lang="en-US" dirty="0"/>
              <a:t> ma ki </a:t>
            </a:r>
            <a:r>
              <a:rPr lang="en-US" dirty="0" err="1"/>
              <a:t>yero</a:t>
            </a:r>
            <a:r>
              <a:rPr lang="en-US" dirty="0"/>
              <a:t> </a:t>
            </a:r>
            <a:r>
              <a:rPr lang="en-US" dirty="0" err="1"/>
              <a:t>gubi</a:t>
            </a:r>
            <a:r>
              <a:rPr lang="en-US" dirty="0"/>
              <a:t> </a:t>
            </a:r>
            <a:r>
              <a:rPr lang="en-US" dirty="0" err="1"/>
              <a:t>bedo</a:t>
            </a:r>
            <a:r>
              <a:rPr lang="en-US" dirty="0"/>
              <a:t> </a:t>
            </a:r>
            <a:r>
              <a:rPr lang="en-US" dirty="0" err="1"/>
              <a:t>macol</a:t>
            </a:r>
            <a:r>
              <a:rPr lang="en-US" dirty="0"/>
              <a:t> ki pi 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10034953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Lok ma ki waco pe tye i dul man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F43A69-E67F-4EFE-A6E4-141912464F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52"/>
          <a:stretch/>
        </p:blipFill>
        <p:spPr>
          <a:xfrm>
            <a:off x="2286000" y="2321169"/>
            <a:ext cx="6108331" cy="383344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Man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manok</a:t>
            </a:r>
            <a:r>
              <a:rPr lang="en-US" dirty="0"/>
              <a:t> </a:t>
            </a:r>
            <a:r>
              <a:rPr lang="en-US" dirty="0" err="1"/>
              <a:t>keken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/>
              <a:t>Ka </a:t>
            </a:r>
            <a:r>
              <a:rPr lang="en-US" sz="2200" dirty="0" err="1"/>
              <a:t>iyero</a:t>
            </a:r>
            <a:r>
              <a:rPr lang="en-US" sz="2200" dirty="0"/>
              <a:t> </a:t>
            </a:r>
            <a:r>
              <a:rPr lang="en-US" sz="2200" dirty="0" err="1"/>
              <a:t>buk</a:t>
            </a:r>
            <a:r>
              <a:rPr lang="en-US" sz="2200" dirty="0"/>
              <a:t> </a:t>
            </a:r>
            <a:r>
              <a:rPr lang="en-US" sz="2200" dirty="0" err="1"/>
              <a:t>acel</a:t>
            </a:r>
            <a:r>
              <a:rPr lang="en-US" sz="2200" dirty="0"/>
              <a:t> ma ki </a:t>
            </a:r>
            <a:r>
              <a:rPr lang="en-US" sz="2200" dirty="0" err="1"/>
              <a:t>lwongo</a:t>
            </a:r>
            <a:r>
              <a:rPr lang="en-US" sz="2200" dirty="0"/>
              <a:t> ni Deep Dive, </a:t>
            </a:r>
            <a:r>
              <a:rPr lang="en-US" sz="2200" dirty="0" err="1"/>
              <a:t>iyero</a:t>
            </a:r>
            <a:r>
              <a:rPr lang="en-US" sz="2200" dirty="0"/>
              <a:t> </a:t>
            </a:r>
            <a:r>
              <a:rPr lang="en-US" sz="2200" dirty="0" err="1"/>
              <a:t>buk</a:t>
            </a:r>
            <a:r>
              <a:rPr lang="en-US" sz="2200" dirty="0"/>
              <a:t>. Ka </a:t>
            </a:r>
            <a:r>
              <a:rPr lang="en-US" sz="2200" dirty="0" err="1"/>
              <a:t>kumeno</a:t>
            </a:r>
            <a:r>
              <a:rPr lang="en-US" sz="2200" dirty="0"/>
              <a:t> </a:t>
            </a:r>
            <a:r>
              <a:rPr lang="en-US" sz="2200" dirty="0" err="1"/>
              <a:t>ku</a:t>
            </a:r>
            <a:r>
              <a:rPr lang="en-US" sz="2200" dirty="0"/>
              <a:t>, gin ma ki </a:t>
            </a:r>
            <a:r>
              <a:rPr lang="en-US" sz="2200" dirty="0" err="1"/>
              <a:t>yero</a:t>
            </a:r>
            <a:r>
              <a:rPr lang="en-US" sz="2200" dirty="0"/>
              <a:t> ni ki bi </a:t>
            </a:r>
            <a:r>
              <a:rPr lang="en-US" sz="2200" dirty="0" err="1"/>
              <a:t>juku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Buk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aye 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yero</a:t>
            </a:r>
            <a:endParaRPr lang="en-US" dirty="0"/>
          </a:p>
          <a:p>
            <a:r>
              <a:rPr lang="sv-SE" dirty="0"/>
              <a:t>Bukke ma tye ni cung i kom kit ma in itye kwede</a:t>
            </a:r>
            <a:endParaRPr lang="en-US" dirty="0"/>
          </a:p>
          <a:p>
            <a:pPr lvl="1"/>
            <a:r>
              <a:rPr lang="it-IT" dirty="0"/>
              <a:t>Gin ma ki neno ni pe ryek ma romo ngeyo buk ma tye i dul acel acel.</a:t>
            </a:r>
            <a:r>
              <a:rPr lang="en-US" dirty="0"/>
              <a:t>  </a:t>
            </a:r>
          </a:p>
          <a:p>
            <a:pPr lvl="1"/>
            <a:r>
              <a:rPr lang="it-IT" dirty="0"/>
              <a:t>Tye piri keni me yero buk ma tye i kit ma in iyero</a:t>
            </a:r>
            <a:endParaRPr lang="en-US" dirty="0"/>
          </a:p>
          <a:p>
            <a:pPr lvl="2"/>
            <a:r>
              <a:rPr lang="en-US" dirty="0"/>
              <a:t>Pi </a:t>
            </a:r>
            <a:r>
              <a:rPr lang="en-US" dirty="0" err="1"/>
              <a:t>meno</a:t>
            </a:r>
            <a:r>
              <a:rPr lang="en-US" dirty="0"/>
              <a:t>, ka </a:t>
            </a:r>
            <a:r>
              <a:rPr lang="en-US" dirty="0" err="1"/>
              <a:t>iyero</a:t>
            </a:r>
            <a:r>
              <a:rPr lang="en-US" dirty="0"/>
              <a:t> gin ma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Cik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, pi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Acakki</a:t>
            </a:r>
            <a:r>
              <a:rPr lang="en-US" dirty="0"/>
              <a:t> </a:t>
            </a:r>
            <a:r>
              <a:rPr lang="en-US" dirty="0" err="1"/>
              <a:t>kany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 err="1"/>
              <a:t>Bukke</a:t>
            </a:r>
            <a:r>
              <a:rPr lang="en-US" dirty="0"/>
              <a:t> ma pe </a:t>
            </a:r>
            <a:r>
              <a:rPr lang="en-US" dirty="0" err="1"/>
              <a:t>kicoyogi</a:t>
            </a:r>
            <a:r>
              <a:rPr lang="en-US" dirty="0"/>
              <a:t>-ni pe </a:t>
            </a:r>
            <a:r>
              <a:rPr lang="en-US" dirty="0" err="1"/>
              <a:t>kiketogi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bukke</a:t>
            </a:r>
            <a:r>
              <a:rPr lang="en-US" dirty="0"/>
              <a:t> magi. </a:t>
            </a:r>
            <a:r>
              <a:rPr lang="en-US" dirty="0" err="1"/>
              <a:t>Acakki</a:t>
            </a:r>
            <a:r>
              <a:rPr lang="en-US" dirty="0"/>
              <a:t> </a:t>
            </a:r>
            <a:r>
              <a:rPr lang="en-US" dirty="0" err="1"/>
              <a:t>nio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Niyabo</a:t>
            </a:r>
            <a:r>
              <a:rPr lang="en-US" dirty="0"/>
              <a:t> </a:t>
            </a:r>
            <a:r>
              <a:rPr lang="en-US" dirty="0" err="1"/>
              <a:t>keken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9E7F4C-5EEA-44AF-8572-9B76C79134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569" r="17933" b="25984"/>
          <a:stretch/>
        </p:blipFill>
        <p:spPr>
          <a:xfrm>
            <a:off x="2589212" y="1094824"/>
            <a:ext cx="4548906" cy="384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Medo</a:t>
            </a:r>
            <a:r>
              <a:rPr lang="en-US" sz="3200" dirty="0"/>
              <a:t> </a:t>
            </a:r>
            <a:r>
              <a:rPr lang="en-US" sz="3200" dirty="0" err="1"/>
              <a:t>Ginacoya</a:t>
            </a:r>
            <a:r>
              <a:rPr lang="en-US" sz="32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/>
              <a:t>Gin ma ki </a:t>
            </a:r>
            <a:r>
              <a:rPr lang="en-US" dirty="0" err="1"/>
              <a:t>yero</a:t>
            </a:r>
            <a:r>
              <a:rPr lang="en-US" dirty="0"/>
              <a:t> ni </a:t>
            </a:r>
            <a:r>
              <a:rPr lang="en-US" dirty="0" err="1"/>
              <a:t>tye</a:t>
            </a:r>
            <a:r>
              <a:rPr lang="en-US" dirty="0"/>
              <a:t> pi </a:t>
            </a:r>
            <a:r>
              <a:rPr lang="en-US" dirty="0" err="1"/>
              <a:t>jami</a:t>
            </a:r>
            <a:r>
              <a:rPr lang="en-US" dirty="0"/>
              <a:t> ma pe ki </a:t>
            </a:r>
            <a:r>
              <a:rPr lang="en-US" dirty="0" err="1"/>
              <a:t>twero</a:t>
            </a:r>
            <a:r>
              <a:rPr lang="en-US" dirty="0"/>
              <a:t> me </a:t>
            </a:r>
            <a:r>
              <a:rPr lang="en-US" dirty="0" err="1"/>
              <a:t>coc</a:t>
            </a:r>
            <a:endParaRPr lang="en-US" dirty="0"/>
          </a:p>
          <a:p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kin</a:t>
            </a:r>
          </a:p>
          <a:p>
            <a:pPr lvl="1"/>
            <a:r>
              <a:rPr lang="es-ES" dirty="0" err="1"/>
              <a:t>Ee.</a:t>
            </a:r>
            <a:r>
              <a:rPr lang="es-ES" dirty="0"/>
              <a:t> Mii </a:t>
            </a:r>
            <a:r>
              <a:rPr lang="es-ES" dirty="0" err="1"/>
              <a:t>ginacoya</a:t>
            </a:r>
            <a:r>
              <a:rPr lang="es-ES" dirty="0"/>
              <a:t> - </a:t>
            </a:r>
            <a:r>
              <a:rPr lang="es-ES" dirty="0" err="1"/>
              <a:t>Ket</a:t>
            </a:r>
            <a:r>
              <a:rPr lang="es-ES" dirty="0"/>
              <a:t> </a:t>
            </a:r>
            <a:r>
              <a:rPr lang="es-ES" dirty="0" err="1"/>
              <a:t>ginacoya</a:t>
            </a:r>
            <a:r>
              <a:rPr lang="es-ES" dirty="0"/>
              <a:t> ni i </a:t>
            </a:r>
            <a:r>
              <a:rPr lang="es-ES" dirty="0" err="1"/>
              <a:t>yub</a:t>
            </a:r>
            <a:r>
              <a:rPr lang="es-ES" dirty="0"/>
              <a:t> me </a:t>
            </a:r>
            <a:r>
              <a:rPr lang="es-ES" dirty="0" err="1"/>
              <a:t>kwan</a:t>
            </a:r>
            <a:r>
              <a:rPr lang="es-ES" dirty="0"/>
              <a:t> ni</a:t>
            </a:r>
            <a:endParaRPr lang="en-US" dirty="0"/>
          </a:p>
          <a:p>
            <a:pPr lvl="1"/>
            <a:r>
              <a:rPr lang="en-US" dirty="0"/>
              <a:t>Ku. </a:t>
            </a:r>
            <a:r>
              <a:rPr lang="en-US" dirty="0" err="1"/>
              <a:t>Mii</a:t>
            </a:r>
            <a:r>
              <a:rPr lang="en-US" dirty="0"/>
              <a:t> gin ma </a:t>
            </a:r>
            <a:r>
              <a:rPr lang="en-US" dirty="0" err="1"/>
              <a:t>nyutu</a:t>
            </a:r>
            <a:r>
              <a:rPr lang="en-US" dirty="0"/>
              <a:t> </a:t>
            </a:r>
            <a:r>
              <a:rPr lang="en-US" dirty="0" err="1"/>
              <a:t>yoo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- Pe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ket</a:t>
            </a:r>
            <a:r>
              <a:rPr lang="en-US" dirty="0"/>
              <a:t> iye </a:t>
            </a:r>
            <a:r>
              <a:rPr lang="en-US" dirty="0" err="1"/>
              <a:t>ginacoya</a:t>
            </a:r>
            <a:endParaRPr lang="en-US" dirty="0"/>
          </a:p>
          <a:p>
            <a:pPr lvl="2"/>
            <a:r>
              <a:rPr lang="en-US" dirty="0"/>
              <a:t>Gin ma ki </a:t>
            </a:r>
            <a:r>
              <a:rPr lang="en-US" dirty="0" err="1"/>
              <a:t>yero</a:t>
            </a:r>
            <a:r>
              <a:rPr lang="en-US" dirty="0"/>
              <a:t> ni </a:t>
            </a:r>
            <a:r>
              <a:rPr lang="en-US" dirty="0" err="1"/>
              <a:t>tye</a:t>
            </a:r>
            <a:r>
              <a:rPr lang="en-US" dirty="0"/>
              <a:t> ki </a:t>
            </a:r>
            <a:r>
              <a:rPr lang="en-US" dirty="0" err="1"/>
              <a:t>wi</a:t>
            </a:r>
            <a:r>
              <a:rPr lang="en-US" dirty="0"/>
              <a:t> </a:t>
            </a:r>
            <a:r>
              <a:rPr lang="en-US" dirty="0" err="1"/>
              <a:t>lok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ducu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(ma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pdf)</a:t>
            </a:r>
          </a:p>
          <a:p>
            <a:pPr lvl="2"/>
            <a:r>
              <a:rPr lang="en-US" dirty="0"/>
              <a:t>Gin ma ki </a:t>
            </a:r>
            <a:r>
              <a:rPr lang="en-US" dirty="0" err="1"/>
              <a:t>yero</a:t>
            </a:r>
            <a:r>
              <a:rPr lang="en-US" dirty="0"/>
              <a:t> ni </a:t>
            </a:r>
            <a:r>
              <a:rPr lang="en-US" dirty="0" err="1"/>
              <a:t>tye</a:t>
            </a:r>
            <a:r>
              <a:rPr lang="en-US" dirty="0"/>
              <a:t> pi jo ma </a:t>
            </a:r>
            <a:r>
              <a:rPr lang="en-US" dirty="0" err="1"/>
              <a:t>mito</a:t>
            </a:r>
            <a:r>
              <a:rPr lang="en-US" dirty="0"/>
              <a:t> tic ki </a:t>
            </a:r>
            <a:r>
              <a:rPr lang="en-US" dirty="0" err="1"/>
              <a:t>Baibul</a:t>
            </a:r>
            <a:r>
              <a:rPr lang="en-US" dirty="0"/>
              <a:t> </a:t>
            </a:r>
            <a:r>
              <a:rPr lang="en-US" dirty="0" err="1"/>
              <a:t>gi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ki </a:t>
            </a:r>
            <a:r>
              <a:rPr lang="en-US" dirty="0" err="1"/>
              <a:t>cing</a:t>
            </a:r>
            <a:r>
              <a:rPr lang="en-US" dirty="0"/>
              <a:t> </a:t>
            </a:r>
            <a:r>
              <a:rPr lang="en-US" dirty="0" err="1"/>
              <a:t>gi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pi </a:t>
            </a:r>
            <a:r>
              <a:rPr lang="en-US" dirty="0" err="1"/>
              <a:t>Baibul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ma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cik</a:t>
            </a:r>
            <a:r>
              <a:rPr lang="en-US" dirty="0"/>
              <a:t> me copyright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49055D-E8B1-491F-A12C-BAE593D1D7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08" t="33095" r="62067" b="47987"/>
          <a:stretch/>
        </p:blipFill>
        <p:spPr>
          <a:xfrm>
            <a:off x="2589211" y="844062"/>
            <a:ext cx="4583343" cy="225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/>
              <a:t>Ka </a:t>
            </a:r>
            <a:r>
              <a:rPr lang="en-US" sz="2000" dirty="0" err="1"/>
              <a:t>imito</a:t>
            </a:r>
            <a:r>
              <a:rPr lang="en-US" sz="2000" dirty="0"/>
              <a:t>, </a:t>
            </a:r>
            <a:r>
              <a:rPr lang="en-US" sz="2000" dirty="0" err="1"/>
              <a:t>yer</a:t>
            </a:r>
            <a:r>
              <a:rPr lang="en-US" sz="2000" dirty="0"/>
              <a:t> me </a:t>
            </a:r>
            <a:r>
              <a:rPr lang="en-US" sz="2000" dirty="0" err="1"/>
              <a:t>medo</a:t>
            </a:r>
            <a:r>
              <a:rPr lang="en-US" sz="2000" dirty="0"/>
              <a:t> </a:t>
            </a:r>
            <a:r>
              <a:rPr lang="en-US" sz="2000" dirty="0" err="1"/>
              <a:t>jami</a:t>
            </a:r>
            <a:r>
              <a:rPr lang="en-US" sz="2000" dirty="0"/>
              <a:t> ma ki </a:t>
            </a:r>
            <a:r>
              <a:rPr lang="en-US" sz="2000" dirty="0" err="1"/>
              <a:t>coyo</a:t>
            </a:r>
            <a:r>
              <a:rPr lang="en-US" sz="2000" dirty="0"/>
              <a:t> ma pat </a:t>
            </a:r>
            <a:r>
              <a:rPr lang="en-US" sz="2000" dirty="0" err="1"/>
              <a:t>pat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Yer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kin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macek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rwate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ginacoya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tyeng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weny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miiyo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pwony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gicikke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manyen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pi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tyeng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gicikke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macon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ki kit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meno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bene.</a:t>
            </a:r>
          </a:p>
          <a:p>
            <a:pPr lvl="1"/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macek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miiyo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jami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rwate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onyo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Cik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Manyen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pi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tyeng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Cik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Macon ki kit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meno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bene.</a:t>
            </a:r>
          </a:p>
          <a:p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Jami ma ki coyo ma rwate ki jami ma ki coyo pe tye pi jami ma ki gwoko.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kumimoji="0" lang="it-IT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Ket Ginacoya ma myero obed Eyo.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iyero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bedo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dul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lwongo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ni Cross References, Paragraph/Verse ma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yero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ni ki bi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juku</a:t>
            </a:r>
            <a:endParaRPr lang="en-US" altLang="en-US" dirty="0">
              <a:solidFill>
                <a:srgbClr val="67676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Tiiyo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ki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dul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keken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- Bible cross-reference </a:t>
            </a:r>
            <a:r>
              <a:rPr lang="en-US" sz="1100" dirty="0" err="1"/>
              <a:t>obedo</a:t>
            </a:r>
            <a:r>
              <a:rPr lang="en-US" sz="1100" dirty="0"/>
              <a:t> </a:t>
            </a:r>
            <a:r>
              <a:rPr lang="en-US" sz="1100" dirty="0" err="1"/>
              <a:t>coc</a:t>
            </a:r>
            <a:r>
              <a:rPr lang="en-US" sz="1100" dirty="0"/>
              <a:t> ma </a:t>
            </a:r>
            <a:r>
              <a:rPr lang="en-US" sz="1100" dirty="0" err="1"/>
              <a:t>nyutu</a:t>
            </a:r>
            <a:r>
              <a:rPr lang="en-US" sz="1100" dirty="0"/>
              <a:t> </a:t>
            </a:r>
            <a:r>
              <a:rPr lang="en-US" sz="1100" dirty="0" err="1"/>
              <a:t>ngat</a:t>
            </a:r>
            <a:r>
              <a:rPr lang="en-US" sz="1100" dirty="0"/>
              <a:t> ma </a:t>
            </a:r>
            <a:r>
              <a:rPr lang="en-US" sz="1100" dirty="0" err="1"/>
              <a:t>tye</a:t>
            </a:r>
            <a:r>
              <a:rPr lang="en-US" sz="1100" dirty="0"/>
              <a:t> ka </a:t>
            </a:r>
            <a:r>
              <a:rPr lang="en-US" sz="1100" dirty="0" err="1"/>
              <a:t>kwano</a:t>
            </a:r>
            <a:r>
              <a:rPr lang="en-US" sz="1100" dirty="0"/>
              <a:t> </a:t>
            </a:r>
            <a:r>
              <a:rPr lang="en-US" sz="1100" dirty="0" err="1"/>
              <a:t>tyeng</a:t>
            </a:r>
            <a:r>
              <a:rPr lang="en-US" sz="1100" dirty="0"/>
              <a:t> </a:t>
            </a:r>
            <a:r>
              <a:rPr lang="en-US" sz="1100" dirty="0" err="1"/>
              <a:t>mukene</a:t>
            </a:r>
            <a:r>
              <a:rPr lang="en-US" sz="1100" dirty="0"/>
              <a:t> </a:t>
            </a:r>
            <a:r>
              <a:rPr lang="en-US" sz="1100" dirty="0" err="1"/>
              <a:t>onyo</a:t>
            </a:r>
            <a:r>
              <a:rPr lang="en-US" sz="1100" dirty="0"/>
              <a:t> </a:t>
            </a:r>
            <a:r>
              <a:rPr lang="en-US" sz="1100" dirty="0" err="1"/>
              <a:t>dul</a:t>
            </a:r>
            <a:r>
              <a:rPr lang="en-US" sz="1100" dirty="0"/>
              <a:t> </a:t>
            </a:r>
            <a:r>
              <a:rPr lang="en-US" sz="1100" dirty="0" err="1"/>
              <a:t>lok</a:t>
            </a:r>
            <a:r>
              <a:rPr lang="en-US" sz="1100" dirty="0"/>
              <a:t> </a:t>
            </a:r>
            <a:r>
              <a:rPr lang="en-US" sz="1100" dirty="0" err="1"/>
              <a:t>mukene</a:t>
            </a:r>
            <a:r>
              <a:rPr lang="en-US" sz="1100" dirty="0"/>
              <a:t> </a:t>
            </a:r>
            <a:r>
              <a:rPr lang="en-US" sz="1100" dirty="0" err="1"/>
              <a:t>i</a:t>
            </a:r>
            <a:r>
              <a:rPr lang="en-US" sz="1100" dirty="0"/>
              <a:t> </a:t>
            </a:r>
            <a:r>
              <a:rPr lang="en-US" sz="1100" dirty="0" err="1"/>
              <a:t>Baibul</a:t>
            </a:r>
            <a:r>
              <a:rPr lang="en-US" sz="1100" dirty="0"/>
              <a:t> ma </a:t>
            </a:r>
            <a:r>
              <a:rPr lang="en-US" sz="1100" dirty="0" err="1"/>
              <a:t>tye</a:t>
            </a:r>
            <a:r>
              <a:rPr lang="en-US" sz="1100" dirty="0"/>
              <a:t> ki </a:t>
            </a:r>
            <a:r>
              <a:rPr lang="en-US" sz="1100" dirty="0" err="1"/>
              <a:t>wi</a:t>
            </a:r>
            <a:r>
              <a:rPr lang="en-US" sz="1100" dirty="0"/>
              <a:t> </a:t>
            </a:r>
            <a:r>
              <a:rPr lang="en-US" sz="1100" dirty="0" err="1"/>
              <a:t>lok</a:t>
            </a:r>
            <a:r>
              <a:rPr lang="en-US" sz="1100" dirty="0"/>
              <a:t>, </a:t>
            </a:r>
            <a:r>
              <a:rPr lang="en-US" sz="1100" dirty="0" err="1"/>
              <a:t>lok</a:t>
            </a:r>
            <a:r>
              <a:rPr lang="en-US" sz="1100" dirty="0"/>
              <a:t>, </a:t>
            </a:r>
            <a:r>
              <a:rPr lang="en-US" sz="1100" dirty="0" err="1"/>
              <a:t>onyo</a:t>
            </a:r>
            <a:r>
              <a:rPr lang="en-US" sz="1100" dirty="0"/>
              <a:t> tam ma </a:t>
            </a:r>
            <a:r>
              <a:rPr lang="en-US" sz="1100" dirty="0" err="1"/>
              <a:t>rwate</a:t>
            </a:r>
            <a:r>
              <a:rPr lang="en-US" sz="1100" dirty="0"/>
              <a:t>, ma </a:t>
            </a:r>
            <a:r>
              <a:rPr lang="en-US" sz="1100" dirty="0" err="1"/>
              <a:t>konyo</a:t>
            </a:r>
            <a:r>
              <a:rPr lang="en-US" sz="1100" dirty="0"/>
              <a:t> me </a:t>
            </a:r>
            <a:r>
              <a:rPr lang="en-US" sz="1100" dirty="0" err="1"/>
              <a:t>kubbe</a:t>
            </a:r>
            <a:r>
              <a:rPr lang="en-US" sz="1100" dirty="0"/>
              <a:t> </a:t>
            </a:r>
            <a:r>
              <a:rPr lang="en-US" sz="1100" dirty="0" err="1"/>
              <a:t>dul</a:t>
            </a:r>
            <a:r>
              <a:rPr lang="en-US" sz="1100" dirty="0"/>
              <a:t> </a:t>
            </a:r>
            <a:r>
              <a:rPr lang="en-US" sz="1100" dirty="0" err="1"/>
              <a:t>ginacoya</a:t>
            </a:r>
            <a:r>
              <a:rPr lang="en-US" sz="1100" dirty="0"/>
              <a:t> ma pat </a:t>
            </a:r>
            <a:r>
              <a:rPr lang="en-US" sz="1100" dirty="0" err="1"/>
              <a:t>pat</a:t>
            </a:r>
            <a:r>
              <a:rPr lang="en-US" sz="1100" dirty="0"/>
              <a:t> ki </a:t>
            </a:r>
            <a:r>
              <a:rPr lang="en-US" sz="1100" dirty="0" err="1"/>
              <a:t>medo</a:t>
            </a:r>
            <a:r>
              <a:rPr lang="en-US" sz="1100" dirty="0"/>
              <a:t> </a:t>
            </a:r>
            <a:r>
              <a:rPr lang="en-US" sz="1100" dirty="0" err="1"/>
              <a:t>niang</a:t>
            </a:r>
            <a:r>
              <a:rPr lang="en-US" sz="1100" dirty="0"/>
              <a:t>. Jami ma ki </a:t>
            </a:r>
            <a:r>
              <a:rPr lang="en-US" sz="1100" dirty="0" err="1"/>
              <a:t>coyo</a:t>
            </a:r>
            <a:r>
              <a:rPr lang="en-US" sz="1100" dirty="0"/>
              <a:t> ni </a:t>
            </a:r>
            <a:r>
              <a:rPr lang="en-US" sz="1100" dirty="0" err="1"/>
              <a:t>kubbe</a:t>
            </a:r>
            <a:r>
              <a:rPr lang="en-US" sz="1100" dirty="0"/>
              <a:t> ki </a:t>
            </a:r>
            <a:r>
              <a:rPr lang="en-US" sz="1100" dirty="0" err="1"/>
              <a:t>lok</a:t>
            </a:r>
            <a:r>
              <a:rPr lang="en-US" sz="1100" dirty="0"/>
              <a:t> ma </a:t>
            </a:r>
            <a:r>
              <a:rPr lang="en-US" sz="1100" dirty="0" err="1"/>
              <a:t>rwate</a:t>
            </a:r>
            <a:r>
              <a:rPr lang="en-US" sz="1100" dirty="0"/>
              <a:t>, </a:t>
            </a:r>
            <a:r>
              <a:rPr lang="en-US" sz="1100" dirty="0" err="1"/>
              <a:t>lok</a:t>
            </a:r>
            <a:r>
              <a:rPr lang="en-US" sz="1100" dirty="0"/>
              <a:t> pa </a:t>
            </a:r>
            <a:r>
              <a:rPr lang="en-US" sz="1100" dirty="0" err="1"/>
              <a:t>lunebi</a:t>
            </a:r>
            <a:r>
              <a:rPr lang="en-US" sz="1100" dirty="0"/>
              <a:t>, ki </a:t>
            </a:r>
            <a:r>
              <a:rPr lang="en-US" sz="1100" dirty="0" err="1"/>
              <a:t>jami</a:t>
            </a:r>
            <a:r>
              <a:rPr lang="en-US" sz="1100" dirty="0"/>
              <a:t> ma </a:t>
            </a:r>
            <a:r>
              <a:rPr lang="en-US" sz="1100" dirty="0" err="1"/>
              <a:t>otimme</a:t>
            </a:r>
            <a:r>
              <a:rPr lang="en-US" sz="1100" dirty="0"/>
              <a:t>, ma </a:t>
            </a:r>
            <a:r>
              <a:rPr lang="en-US" sz="1100" dirty="0" err="1"/>
              <a:t>weko</a:t>
            </a:r>
            <a:r>
              <a:rPr lang="en-US" sz="1100" dirty="0"/>
              <a:t> </a:t>
            </a:r>
            <a:r>
              <a:rPr lang="en-US" sz="1100" dirty="0" err="1"/>
              <a:t>dul</a:t>
            </a:r>
            <a:r>
              <a:rPr lang="en-US" sz="1100" dirty="0"/>
              <a:t> </a:t>
            </a:r>
            <a:r>
              <a:rPr lang="en-US" sz="1100" dirty="0" err="1"/>
              <a:t>acel</a:t>
            </a:r>
            <a:r>
              <a:rPr lang="en-US" sz="1100" dirty="0"/>
              <a:t> </a:t>
            </a:r>
            <a:r>
              <a:rPr lang="en-US" sz="1100" dirty="0" err="1"/>
              <a:t>miyo</a:t>
            </a:r>
            <a:r>
              <a:rPr lang="en-US" sz="1100" dirty="0"/>
              <a:t> </a:t>
            </a:r>
            <a:r>
              <a:rPr lang="en-US" sz="1100" dirty="0" err="1"/>
              <a:t>ngec</a:t>
            </a:r>
            <a:r>
              <a:rPr lang="en-US" sz="1100" dirty="0"/>
              <a:t> </a:t>
            </a:r>
            <a:r>
              <a:rPr lang="en-US" sz="1100" dirty="0" err="1"/>
              <a:t>i</a:t>
            </a:r>
            <a:r>
              <a:rPr lang="en-US" sz="1100" dirty="0"/>
              <a:t> </a:t>
            </a:r>
            <a:r>
              <a:rPr lang="en-US" sz="1100" dirty="0" err="1"/>
              <a:t>kom</a:t>
            </a:r>
            <a:r>
              <a:rPr lang="en-US" sz="1100" dirty="0"/>
              <a:t> </a:t>
            </a:r>
            <a:r>
              <a:rPr lang="en-US" sz="1100" dirty="0" err="1"/>
              <a:t>mukene</a:t>
            </a:r>
            <a:r>
              <a:rPr lang="en-US" sz="1100" dirty="0"/>
              <a:t>.  </a:t>
            </a:r>
          </a:p>
          <a:p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Nen pot karatac ma lubo ni pi labol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C123DC-6541-44AC-8EAC-859242380A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91" t="37100" r="35385" b="22227"/>
          <a:stretch/>
        </p:blipFill>
        <p:spPr>
          <a:xfrm>
            <a:off x="1899139" y="640506"/>
            <a:ext cx="3499338" cy="305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Ket</a:t>
            </a:r>
            <a:r>
              <a:rPr lang="en-US" sz="2000" dirty="0"/>
              <a:t> iye gin ma ki </a:t>
            </a:r>
            <a:r>
              <a:rPr lang="en-US" sz="2000" dirty="0" err="1"/>
              <a:t>lwongo</a:t>
            </a:r>
            <a:r>
              <a:rPr lang="en-US" sz="2000" dirty="0"/>
              <a:t> ni Cross Reference?" </a:t>
            </a:r>
            <a:r>
              <a:rPr lang="en-US" sz="2000" dirty="0" err="1"/>
              <a:t>Labol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845035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Labol</a:t>
            </a:r>
            <a:r>
              <a:rPr lang="en-US" sz="1200" dirty="0"/>
              <a:t> me 2 – </a:t>
            </a:r>
            <a:r>
              <a:rPr lang="en-US" sz="1200" dirty="0" err="1"/>
              <a:t>Nyutu</a:t>
            </a:r>
            <a:r>
              <a:rPr lang="en-US" sz="1200" dirty="0"/>
              <a:t> </a:t>
            </a:r>
            <a:r>
              <a:rPr lang="en-US" sz="1200" dirty="0" err="1"/>
              <a:t>lok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ma </a:t>
            </a:r>
            <a:r>
              <a:rPr lang="en-US" sz="1200" dirty="0" err="1"/>
              <a:t>rwate</a:t>
            </a:r>
            <a:r>
              <a:rPr lang="en-US" sz="1200" dirty="0"/>
              <a:t> ki </a:t>
            </a:r>
            <a:r>
              <a:rPr lang="en-US" sz="1200" dirty="0" err="1"/>
              <a:t>lok</a:t>
            </a:r>
            <a:r>
              <a:rPr lang="en-US" sz="1200" dirty="0"/>
              <a:t> me </a:t>
            </a:r>
            <a:r>
              <a:rPr lang="en-US" sz="1200" dirty="0" err="1"/>
              <a:t>gicikke</a:t>
            </a:r>
            <a:r>
              <a:rPr lang="en-US" sz="1200" dirty="0"/>
              <a:t> </a:t>
            </a:r>
            <a:r>
              <a:rPr lang="en-US" sz="1200" dirty="0" err="1"/>
              <a:t>keken</a:t>
            </a:r>
            <a:r>
              <a:rPr lang="en-US" sz="1200" dirty="0"/>
              <a:t>. I </a:t>
            </a:r>
            <a:r>
              <a:rPr lang="en-US" sz="1200" dirty="0" err="1"/>
              <a:t>labol</a:t>
            </a:r>
            <a:r>
              <a:rPr lang="en-US" sz="1200" dirty="0"/>
              <a:t> man, </a:t>
            </a:r>
            <a:r>
              <a:rPr lang="en-US" sz="1200" dirty="0" err="1"/>
              <a:t>tye</a:t>
            </a:r>
            <a:r>
              <a:rPr lang="en-US" sz="1200" dirty="0"/>
              <a:t> </a:t>
            </a:r>
            <a:r>
              <a:rPr lang="en-US" sz="1200" dirty="0" err="1"/>
              <a:t>jami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gicikke</a:t>
            </a:r>
            <a:r>
              <a:rPr lang="en-US" sz="1200" dirty="0"/>
              <a:t> </a:t>
            </a:r>
            <a:r>
              <a:rPr lang="en-US" sz="1200" dirty="0" err="1"/>
              <a:t>macon</a:t>
            </a:r>
            <a:r>
              <a:rPr lang="en-US" sz="1200" dirty="0"/>
              <a:t> </a:t>
            </a:r>
            <a:r>
              <a:rPr lang="en-US" sz="1200" dirty="0" err="1"/>
              <a:t>keken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792480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Labol</a:t>
            </a:r>
            <a:r>
              <a:rPr lang="en-US" sz="1200" dirty="0"/>
              <a:t> 1 – Coc ma ki </a:t>
            </a:r>
            <a:r>
              <a:rPr lang="en-US" sz="1200" dirty="0" err="1"/>
              <a:t>coyo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ma </a:t>
            </a:r>
            <a:r>
              <a:rPr lang="en-US" sz="1200" dirty="0" err="1"/>
              <a:t>cok</a:t>
            </a:r>
            <a:r>
              <a:rPr lang="en-US" sz="1200" dirty="0"/>
              <a:t>. I </a:t>
            </a:r>
            <a:r>
              <a:rPr lang="en-US" sz="1200" dirty="0" err="1"/>
              <a:t>labol</a:t>
            </a:r>
            <a:r>
              <a:rPr lang="en-US" sz="1200" dirty="0"/>
              <a:t> man, </a:t>
            </a:r>
            <a:r>
              <a:rPr lang="en-US" sz="1200" dirty="0" err="1"/>
              <a:t>tye</a:t>
            </a:r>
            <a:r>
              <a:rPr lang="en-US" sz="1200" dirty="0"/>
              <a:t> </a:t>
            </a:r>
            <a:r>
              <a:rPr lang="en-US" sz="1200" dirty="0" err="1"/>
              <a:t>lok</a:t>
            </a:r>
            <a:r>
              <a:rPr lang="en-US" sz="1200" dirty="0"/>
              <a:t> ma mako </a:t>
            </a:r>
            <a:r>
              <a:rPr lang="en-US" sz="1200" dirty="0" err="1"/>
              <a:t>gicikke</a:t>
            </a:r>
            <a:r>
              <a:rPr lang="en-US" sz="1200" dirty="0"/>
              <a:t> </a:t>
            </a:r>
            <a:r>
              <a:rPr lang="en-US" sz="1200" dirty="0" err="1"/>
              <a:t>macon</a:t>
            </a:r>
            <a:r>
              <a:rPr lang="en-US" sz="1200" dirty="0"/>
              <a:t> ki </a:t>
            </a:r>
            <a:r>
              <a:rPr lang="en-US" sz="1200" dirty="0" err="1"/>
              <a:t>gicikke</a:t>
            </a:r>
            <a:r>
              <a:rPr lang="en-US" sz="1200" dirty="0"/>
              <a:t> </a:t>
            </a:r>
            <a:r>
              <a:rPr lang="en-US" sz="1200" dirty="0" err="1"/>
              <a:t>manyen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1576868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1580703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087" y="214805"/>
            <a:ext cx="6107898" cy="577675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Ket</a:t>
            </a:r>
            <a:r>
              <a:rPr lang="en-US" sz="2000" dirty="0"/>
              <a:t> iye gin ma ki </a:t>
            </a:r>
            <a:r>
              <a:rPr lang="en-US" sz="2000" dirty="0" err="1"/>
              <a:t>lwongo</a:t>
            </a:r>
            <a:r>
              <a:rPr lang="en-US" sz="2000" dirty="0"/>
              <a:t> ni Cross Reference?" </a:t>
            </a:r>
            <a:r>
              <a:rPr lang="en-US" sz="2000" dirty="0" err="1"/>
              <a:t>Labol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845035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Labol</a:t>
            </a:r>
            <a:r>
              <a:rPr lang="en-US" sz="1200" dirty="0"/>
              <a:t> me 4 – Lok ma ki </a:t>
            </a:r>
            <a:r>
              <a:rPr lang="en-US" sz="1200" dirty="0" err="1"/>
              <a:t>coyo</a:t>
            </a:r>
            <a:r>
              <a:rPr lang="en-US" sz="1200" dirty="0"/>
              <a:t> ma </a:t>
            </a:r>
            <a:r>
              <a:rPr lang="en-US" sz="1200" dirty="0" err="1"/>
              <a:t>opong</a:t>
            </a:r>
            <a:r>
              <a:rPr lang="en-US" sz="1200" dirty="0"/>
              <a:t>. I </a:t>
            </a:r>
            <a:r>
              <a:rPr lang="en-US" sz="1200" dirty="0" err="1"/>
              <a:t>labol</a:t>
            </a:r>
            <a:r>
              <a:rPr lang="en-US" sz="1200" dirty="0"/>
              <a:t> man, </a:t>
            </a:r>
            <a:r>
              <a:rPr lang="en-US" sz="1200" dirty="0" err="1"/>
              <a:t>tye</a:t>
            </a:r>
            <a:r>
              <a:rPr lang="en-US" sz="1200" dirty="0"/>
              <a:t> </a:t>
            </a:r>
            <a:r>
              <a:rPr lang="en-US" sz="1200" dirty="0" err="1"/>
              <a:t>lok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ginacoya</a:t>
            </a:r>
            <a:r>
              <a:rPr lang="en-US" sz="1200" dirty="0"/>
              <a:t> </a:t>
            </a:r>
            <a:r>
              <a:rPr lang="en-US" sz="1200" dirty="0" err="1"/>
              <a:t>macon</a:t>
            </a:r>
            <a:r>
              <a:rPr lang="en-US" sz="1200" dirty="0"/>
              <a:t> </a:t>
            </a:r>
            <a:r>
              <a:rPr lang="en-US" sz="1200" dirty="0" err="1"/>
              <a:t>keken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tyeng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792480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Labol</a:t>
            </a:r>
            <a:r>
              <a:rPr lang="en-US" sz="1200" dirty="0"/>
              <a:t> me 3 – Lok ma ki </a:t>
            </a:r>
            <a:r>
              <a:rPr lang="en-US" sz="1200" dirty="0" err="1"/>
              <a:t>coyo</a:t>
            </a:r>
            <a:r>
              <a:rPr lang="en-US" sz="1200" dirty="0"/>
              <a:t> ma </a:t>
            </a:r>
            <a:r>
              <a:rPr lang="en-US" sz="1200" dirty="0" err="1"/>
              <a:t>opong</a:t>
            </a:r>
            <a:r>
              <a:rPr lang="en-US" sz="1200" dirty="0"/>
              <a:t>. I </a:t>
            </a:r>
            <a:r>
              <a:rPr lang="en-US" sz="1200" dirty="0" err="1"/>
              <a:t>labol</a:t>
            </a:r>
            <a:r>
              <a:rPr lang="en-US" sz="1200" dirty="0"/>
              <a:t> man, </a:t>
            </a:r>
            <a:r>
              <a:rPr lang="en-US" sz="1200" dirty="0" err="1"/>
              <a:t>tye</a:t>
            </a:r>
            <a:r>
              <a:rPr lang="en-US" sz="1200" dirty="0"/>
              <a:t> </a:t>
            </a:r>
            <a:r>
              <a:rPr lang="en-US" sz="1200" dirty="0" err="1"/>
              <a:t>jami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gicikke</a:t>
            </a:r>
            <a:r>
              <a:rPr lang="en-US" sz="1200" dirty="0"/>
              <a:t> </a:t>
            </a:r>
            <a:r>
              <a:rPr lang="en-US" sz="1200" dirty="0" err="1"/>
              <a:t>macon</a:t>
            </a:r>
            <a:r>
              <a:rPr lang="en-US" sz="1200" dirty="0"/>
              <a:t> </a:t>
            </a:r>
            <a:r>
              <a:rPr lang="en-US" sz="1200" dirty="0" err="1"/>
              <a:t>keken</a:t>
            </a:r>
            <a:r>
              <a:rPr lang="en-US" sz="1200" dirty="0"/>
              <a:t> ma ki </a:t>
            </a:r>
            <a:r>
              <a:rPr lang="en-US" sz="1200" dirty="0" err="1"/>
              <a:t>coyo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dul</a:t>
            </a:r>
            <a:r>
              <a:rPr lang="en-US" sz="1200" dirty="0"/>
              <a:t> </a:t>
            </a:r>
            <a:r>
              <a:rPr lang="en-US" sz="1200" dirty="0" err="1"/>
              <a:t>lok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1576869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1629424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50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Wajolowu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World Bible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Yot me lubu rwom ki rwom, i kit me slide, me yubu yub me kwano Baibul ma imito.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FFBE2C-F72C-4BDD-8DFF-676210B33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5560" y="792480"/>
            <a:ext cx="3610479" cy="55919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/>
              <a:t>Kare me </a:t>
            </a:r>
            <a:r>
              <a:rPr lang="en-US" sz="3200" dirty="0" err="1"/>
              <a:t>Kwano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nn-NO" dirty="0"/>
              <a:t>Yer i kin kare ki kare me dul</a:t>
            </a:r>
            <a:endParaRPr lang="en-US" dirty="0"/>
          </a:p>
          <a:p>
            <a:pPr lvl="1"/>
            <a:r>
              <a:rPr lang="en-US" dirty="0" err="1"/>
              <a:t>Yer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nino</a:t>
            </a:r>
            <a:r>
              <a:rPr lang="en-US" dirty="0"/>
              <a:t> 30 </a:t>
            </a:r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mwaka</a:t>
            </a:r>
            <a:r>
              <a:rPr lang="en-US" dirty="0"/>
              <a:t> 3.</a:t>
            </a:r>
          </a:p>
          <a:p>
            <a:pPr lvl="1"/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iyer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1-6 pi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endParaRPr lang="en-US" dirty="0"/>
          </a:p>
          <a:p>
            <a:pPr lvl="2"/>
            <a:r>
              <a:rPr lang="en-US" dirty="0"/>
              <a:t>Kare me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kwan</a:t>
            </a:r>
            <a:r>
              <a:rPr lang="en-US" dirty="0"/>
              <a:t> ni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kit ma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</a:t>
            </a:r>
            <a:r>
              <a:rPr lang="en-US" dirty="0" err="1"/>
              <a:t>gonyo</a:t>
            </a:r>
            <a:r>
              <a:rPr lang="en-US" dirty="0"/>
              <a:t> </a:t>
            </a:r>
            <a:r>
              <a:rPr lang="en-US" dirty="0" err="1"/>
              <a:t>leb</a:t>
            </a:r>
            <a:r>
              <a:rPr lang="en-US" dirty="0"/>
              <a:t> ni.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cura</a:t>
            </a:r>
            <a:r>
              <a:rPr lang="en-US" dirty="0"/>
              <a:t> 1189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buk</a:t>
            </a:r>
            <a:r>
              <a:rPr lang="en-US" dirty="0"/>
              <a:t> 66 me </a:t>
            </a:r>
            <a:r>
              <a:rPr lang="en-US" dirty="0" err="1"/>
              <a:t>Baibul</a:t>
            </a:r>
            <a:endParaRPr lang="en-US" dirty="0"/>
          </a:p>
          <a:p>
            <a:pPr lvl="3"/>
            <a:r>
              <a:rPr lang="en-US" dirty="0"/>
              <a:t>1 </a:t>
            </a:r>
            <a:r>
              <a:rPr lang="en-US" dirty="0" err="1"/>
              <a:t>dul</a:t>
            </a:r>
            <a:r>
              <a:rPr lang="en-US" dirty="0"/>
              <a:t> pi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= </a:t>
            </a:r>
            <a:r>
              <a:rPr lang="en-US" dirty="0" err="1"/>
              <a:t>nino</a:t>
            </a:r>
            <a:r>
              <a:rPr lang="en-US" dirty="0"/>
              <a:t> 1189 = </a:t>
            </a:r>
            <a:r>
              <a:rPr lang="en-US" dirty="0" err="1"/>
              <a:t>mwaka</a:t>
            </a:r>
            <a:r>
              <a:rPr lang="en-US" dirty="0"/>
              <a:t> 3.27 (</a:t>
            </a:r>
            <a:r>
              <a:rPr lang="en-US" dirty="0" err="1"/>
              <a:t>mwaka</a:t>
            </a:r>
            <a:r>
              <a:rPr lang="en-US" dirty="0"/>
              <a:t> 3, </a:t>
            </a:r>
            <a:r>
              <a:rPr lang="en-US" dirty="0" err="1"/>
              <a:t>dwe</a:t>
            </a:r>
            <a:r>
              <a:rPr lang="en-US" dirty="0"/>
              <a:t> 3)</a:t>
            </a:r>
          </a:p>
          <a:p>
            <a:pPr lvl="3"/>
            <a:r>
              <a:rPr lang="en-US" dirty="0"/>
              <a:t>2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= </a:t>
            </a:r>
            <a:r>
              <a:rPr lang="en-US" dirty="0" err="1"/>
              <a:t>nino</a:t>
            </a:r>
            <a:r>
              <a:rPr lang="en-US" dirty="0"/>
              <a:t> 595 = </a:t>
            </a:r>
            <a:r>
              <a:rPr lang="en-US" dirty="0" err="1"/>
              <a:t>mwaka</a:t>
            </a:r>
            <a:r>
              <a:rPr lang="en-US" dirty="0"/>
              <a:t> 1.63 (</a:t>
            </a:r>
            <a:r>
              <a:rPr lang="en-US" dirty="0" err="1"/>
              <a:t>mwaka</a:t>
            </a:r>
            <a:r>
              <a:rPr lang="en-US" dirty="0"/>
              <a:t> 1, </a:t>
            </a:r>
            <a:r>
              <a:rPr lang="en-US" dirty="0" err="1"/>
              <a:t>dwe</a:t>
            </a:r>
            <a:r>
              <a:rPr lang="en-US" dirty="0"/>
              <a:t> 7 1⁄2)</a:t>
            </a:r>
          </a:p>
          <a:p>
            <a:pPr lvl="3"/>
            <a:r>
              <a:rPr lang="en-US" dirty="0"/>
              <a:t>3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= </a:t>
            </a:r>
            <a:r>
              <a:rPr lang="en-US" dirty="0" err="1"/>
              <a:t>nino</a:t>
            </a:r>
            <a:r>
              <a:rPr lang="en-US" dirty="0"/>
              <a:t> 396 = </a:t>
            </a:r>
            <a:r>
              <a:rPr lang="en-US" dirty="0" err="1"/>
              <a:t>mwaka</a:t>
            </a:r>
            <a:r>
              <a:rPr lang="en-US" dirty="0"/>
              <a:t> 1.1 (</a:t>
            </a:r>
            <a:r>
              <a:rPr lang="en-US" dirty="0" err="1"/>
              <a:t>mwaka</a:t>
            </a:r>
            <a:r>
              <a:rPr lang="en-US" dirty="0"/>
              <a:t> 1, </a:t>
            </a:r>
            <a:r>
              <a:rPr lang="en-US" dirty="0" err="1"/>
              <a:t>dwe</a:t>
            </a:r>
            <a:r>
              <a:rPr lang="en-US" dirty="0"/>
              <a:t> 1)</a:t>
            </a:r>
          </a:p>
          <a:p>
            <a:pPr lvl="3"/>
            <a:r>
              <a:rPr lang="en-US" dirty="0"/>
              <a:t>4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= </a:t>
            </a:r>
            <a:r>
              <a:rPr lang="en-US" dirty="0" err="1"/>
              <a:t>nino</a:t>
            </a:r>
            <a:r>
              <a:rPr lang="en-US" dirty="0"/>
              <a:t> 297 = </a:t>
            </a:r>
            <a:r>
              <a:rPr lang="en-US" dirty="0" err="1"/>
              <a:t>mwaka</a:t>
            </a:r>
            <a:r>
              <a:rPr lang="en-US" dirty="0"/>
              <a:t> 0.81 (</a:t>
            </a:r>
            <a:r>
              <a:rPr lang="en-US" dirty="0" err="1"/>
              <a:t>dwe</a:t>
            </a:r>
            <a:r>
              <a:rPr lang="en-US" dirty="0"/>
              <a:t> 10)</a:t>
            </a:r>
          </a:p>
          <a:p>
            <a:pPr lvl="3"/>
            <a:r>
              <a:rPr lang="en-US" dirty="0"/>
              <a:t>5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= </a:t>
            </a:r>
            <a:r>
              <a:rPr lang="en-US" dirty="0" err="1"/>
              <a:t>nino</a:t>
            </a:r>
            <a:r>
              <a:rPr lang="en-US" dirty="0"/>
              <a:t> 237 = </a:t>
            </a:r>
            <a:r>
              <a:rPr lang="en-US" dirty="0" err="1"/>
              <a:t>mwaka</a:t>
            </a:r>
            <a:r>
              <a:rPr lang="en-US" dirty="0"/>
              <a:t> 0.65 (</a:t>
            </a:r>
            <a:r>
              <a:rPr lang="en-US" dirty="0" err="1"/>
              <a:t>dwe</a:t>
            </a:r>
            <a:r>
              <a:rPr lang="en-US" dirty="0"/>
              <a:t> 8)</a:t>
            </a:r>
          </a:p>
          <a:p>
            <a:pPr lvl="3"/>
            <a:r>
              <a:rPr lang="en-US" dirty="0"/>
              <a:t>6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= </a:t>
            </a:r>
            <a:r>
              <a:rPr lang="en-US" dirty="0" err="1"/>
              <a:t>nino</a:t>
            </a:r>
            <a:r>
              <a:rPr lang="en-US" dirty="0"/>
              <a:t> 198 = </a:t>
            </a:r>
            <a:r>
              <a:rPr lang="en-US" dirty="0" err="1"/>
              <a:t>mwaka</a:t>
            </a:r>
            <a:r>
              <a:rPr lang="en-US" dirty="0"/>
              <a:t> 0.54 (</a:t>
            </a:r>
            <a:r>
              <a:rPr lang="en-US" dirty="0" err="1"/>
              <a:t>dwe</a:t>
            </a:r>
            <a:r>
              <a:rPr lang="en-US" dirty="0"/>
              <a:t> 6 1⁄2)</a:t>
            </a:r>
          </a:p>
          <a:p>
            <a:pPr lvl="1"/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iyero</a:t>
            </a:r>
            <a:r>
              <a:rPr lang="en-US" dirty="0"/>
              <a:t> Custom ka </a:t>
            </a:r>
            <a:r>
              <a:rPr lang="en-US" dirty="0" err="1"/>
              <a:t>imiito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</a:t>
            </a:r>
            <a:r>
              <a:rPr lang="en-US" dirty="0" err="1"/>
              <a:t>nino</a:t>
            </a:r>
            <a:r>
              <a:rPr lang="en-US" dirty="0"/>
              <a:t> me </a:t>
            </a:r>
            <a:r>
              <a:rPr lang="en-US" dirty="0" err="1"/>
              <a:t>cako</a:t>
            </a:r>
            <a:r>
              <a:rPr lang="en-US" dirty="0"/>
              <a:t> ki </a:t>
            </a:r>
            <a:r>
              <a:rPr lang="en-US" dirty="0" err="1"/>
              <a:t>agiki</a:t>
            </a:r>
            <a:endParaRPr lang="en-US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Lok ma ki </a:t>
            </a:r>
            <a:r>
              <a:rPr lang="en-US" b="1" dirty="0" err="1"/>
              <a:t>waco</a:t>
            </a:r>
            <a:r>
              <a:rPr lang="en-US" b="1" dirty="0"/>
              <a:t> </a:t>
            </a:r>
            <a:r>
              <a:rPr lang="en-US" b="1" dirty="0" err="1"/>
              <a:t>tye</a:t>
            </a:r>
            <a:r>
              <a:rPr lang="en-US" b="1" dirty="0"/>
              <a:t> ka bino pi </a:t>
            </a:r>
            <a:r>
              <a:rPr lang="en-US" b="1" dirty="0" err="1"/>
              <a:t>kare</a:t>
            </a:r>
            <a:r>
              <a:rPr lang="en-US" b="1" dirty="0"/>
              <a:t> me </a:t>
            </a:r>
            <a:r>
              <a:rPr lang="en-US" b="1" dirty="0" err="1"/>
              <a:t>dul</a:t>
            </a:r>
            <a:r>
              <a:rPr lang="en-US" b="1" dirty="0"/>
              <a:t> </a:t>
            </a:r>
            <a:r>
              <a:rPr lang="en-US" b="1" dirty="0" err="1"/>
              <a:t>lok</a:t>
            </a:r>
            <a:r>
              <a:rPr lang="en-US" b="1" dirty="0"/>
              <a:t> </a:t>
            </a:r>
            <a:r>
              <a:rPr lang="en-US" b="1" dirty="0" err="1"/>
              <a:t>keken</a:t>
            </a:r>
            <a:endParaRPr lang="en-US" b="1" dirty="0"/>
          </a:p>
          <a:p>
            <a:pPr lvl="1"/>
            <a:r>
              <a:rPr lang="en-US" b="1" dirty="0" err="1"/>
              <a:t>kare</a:t>
            </a:r>
            <a:r>
              <a:rPr lang="en-US" b="1" dirty="0"/>
              <a:t> ma ki </a:t>
            </a:r>
            <a:r>
              <a:rPr lang="en-US" b="1" dirty="0" err="1"/>
              <a:t>yero</a:t>
            </a:r>
            <a:r>
              <a:rPr lang="en-US" b="1" dirty="0"/>
              <a:t> ni </a:t>
            </a:r>
            <a:r>
              <a:rPr lang="en-US" b="1" dirty="0" err="1"/>
              <a:t>cung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kom</a:t>
            </a:r>
            <a:r>
              <a:rPr lang="en-US" b="1" dirty="0"/>
              <a:t> gin ma </a:t>
            </a:r>
            <a:r>
              <a:rPr lang="en-US" b="1" dirty="0" err="1"/>
              <a:t>iyero</a:t>
            </a:r>
            <a:r>
              <a:rPr lang="en-US" b="1" dirty="0"/>
              <a:t> ni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176655" y="4239491"/>
            <a:ext cx="1454727" cy="6927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Yer</a:t>
            </a:r>
            <a:r>
              <a:rPr lang="en-US" dirty="0"/>
              <a:t> Kare me </a:t>
            </a:r>
            <a:r>
              <a:rPr lang="en-US" dirty="0" err="1"/>
              <a:t>Kwano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Yer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kin:</a:t>
            </a:r>
          </a:p>
          <a:p>
            <a:pPr lvl="1"/>
            <a:r>
              <a:rPr lang="en-US" dirty="0"/>
              <a:t>Nino </a:t>
            </a:r>
            <a:r>
              <a:rPr lang="en-US" dirty="0" err="1"/>
              <a:t>weng</a:t>
            </a:r>
            <a:endParaRPr lang="en-US" dirty="0"/>
          </a:p>
          <a:p>
            <a:pPr lvl="1"/>
            <a:r>
              <a:rPr lang="en-US" dirty="0"/>
              <a:t>Nino </a:t>
            </a:r>
            <a:r>
              <a:rPr lang="en-US" dirty="0" err="1"/>
              <a:t>mukene</a:t>
            </a:r>
            <a:r>
              <a:rPr lang="en-US" dirty="0"/>
              <a:t> </a:t>
            </a:r>
            <a:r>
              <a:rPr lang="en-US" dirty="0" err="1"/>
              <a:t>weng</a:t>
            </a:r>
            <a:endParaRPr lang="en-US" dirty="0"/>
          </a:p>
          <a:p>
            <a:pPr lvl="1"/>
            <a:r>
              <a:rPr lang="en-US" dirty="0"/>
              <a:t>Nino 1-6 pi </a:t>
            </a:r>
            <a:r>
              <a:rPr lang="en-US" dirty="0" err="1"/>
              <a:t>cabit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endParaRPr lang="en-US" dirty="0"/>
          </a:p>
          <a:p>
            <a:pPr lvl="2"/>
            <a:r>
              <a:rPr lang="en-US" dirty="0"/>
              <a:t>Magi obi </a:t>
            </a:r>
            <a:r>
              <a:rPr lang="en-US" dirty="0" err="1"/>
              <a:t>bedo</a:t>
            </a:r>
            <a:r>
              <a:rPr lang="en-US" dirty="0"/>
              <a:t> </a:t>
            </a:r>
            <a:r>
              <a:rPr lang="en-US" dirty="0" err="1"/>
              <a:t>nino</a:t>
            </a:r>
            <a:r>
              <a:rPr lang="en-US" dirty="0"/>
              <a:t> ma </a:t>
            </a:r>
            <a:r>
              <a:rPr lang="en-US" dirty="0" err="1"/>
              <a:t>lubo</a:t>
            </a:r>
            <a:endParaRPr lang="en-US" dirty="0"/>
          </a:p>
          <a:p>
            <a:pPr lvl="3"/>
            <a:r>
              <a:rPr lang="en-US" dirty="0"/>
              <a:t>Ka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nino</a:t>
            </a:r>
            <a:r>
              <a:rPr lang="en-US" dirty="0"/>
              <a:t> 3 pi </a:t>
            </a:r>
            <a:r>
              <a:rPr lang="en-US" dirty="0" err="1"/>
              <a:t>cabit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, </a:t>
            </a:r>
            <a:r>
              <a:rPr lang="en-US" dirty="0" err="1"/>
              <a:t>ibi</a:t>
            </a:r>
            <a:r>
              <a:rPr lang="en-US" dirty="0"/>
              <a:t> </a:t>
            </a:r>
            <a:r>
              <a:rPr lang="en-US" dirty="0" err="1"/>
              <a:t>kwano</a:t>
            </a:r>
            <a:r>
              <a:rPr lang="en-US" dirty="0"/>
              <a:t> pi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adek</a:t>
            </a:r>
            <a:r>
              <a:rPr lang="en-US" dirty="0"/>
              <a:t> ma </a:t>
            </a:r>
            <a:r>
              <a:rPr lang="en-US" dirty="0" err="1"/>
              <a:t>rwate</a:t>
            </a:r>
            <a:r>
              <a:rPr lang="en-US" dirty="0"/>
              <a:t> ki </a:t>
            </a:r>
            <a:r>
              <a:rPr lang="en-US" dirty="0" err="1"/>
              <a:t>nino</a:t>
            </a:r>
            <a:r>
              <a:rPr lang="en-US" dirty="0"/>
              <a:t> 4 me </a:t>
            </a:r>
            <a:r>
              <a:rPr lang="en-US" dirty="0" err="1"/>
              <a:t>yweyo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894CCC-8A18-4181-BFD8-2286C3919B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24" t="33766" r="51178" b="27863"/>
          <a:stretch/>
        </p:blipFill>
        <p:spPr>
          <a:xfrm>
            <a:off x="2760784" y="1081453"/>
            <a:ext cx="4656417" cy="306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s-ES" dirty="0" err="1"/>
              <a:t>Yer</a:t>
            </a:r>
            <a:r>
              <a:rPr lang="es-ES" dirty="0"/>
              <a:t> </a:t>
            </a:r>
            <a:r>
              <a:rPr lang="es-ES" dirty="0" err="1"/>
              <a:t>kwan</a:t>
            </a:r>
            <a:r>
              <a:rPr lang="es-ES" dirty="0"/>
              <a:t> pi </a:t>
            </a:r>
            <a:r>
              <a:rPr lang="es-ES" dirty="0" err="1"/>
              <a:t>nino</a:t>
            </a:r>
            <a:r>
              <a:rPr lang="es-ES" dirty="0"/>
              <a:t> </a:t>
            </a:r>
            <a:r>
              <a:rPr lang="es-ES" dirty="0" err="1"/>
              <a:t>acel</a:t>
            </a:r>
            <a:r>
              <a:rPr lang="es-ES" dirty="0"/>
              <a:t> </a:t>
            </a:r>
            <a:r>
              <a:rPr lang="es-ES" dirty="0" err="1"/>
              <a:t>acel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Yer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kin:</a:t>
            </a:r>
          </a:p>
          <a:p>
            <a:pPr lvl="1"/>
            <a:r>
              <a:rPr lang="en-US" dirty="0" err="1"/>
              <a:t>Kicel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(a.m. </a:t>
            </a:r>
            <a:r>
              <a:rPr lang="en-US" u="sng" dirty="0" err="1"/>
              <a:t>onyo</a:t>
            </a:r>
            <a:r>
              <a:rPr lang="en-US" dirty="0"/>
              <a:t> p.m.)</a:t>
            </a:r>
          </a:p>
          <a:p>
            <a:pPr lvl="1"/>
            <a:r>
              <a:rPr lang="en-US" dirty="0" err="1"/>
              <a:t>Tyen</a:t>
            </a:r>
            <a:r>
              <a:rPr lang="en-US" dirty="0"/>
              <a:t> </a:t>
            </a:r>
            <a:r>
              <a:rPr lang="en-US" dirty="0" err="1"/>
              <a:t>aryo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(a.m. </a:t>
            </a:r>
            <a:r>
              <a:rPr lang="en-US" u="sng" dirty="0"/>
              <a:t>ki</a:t>
            </a:r>
            <a:r>
              <a:rPr lang="en-US" dirty="0"/>
              <a:t> p.m.)</a:t>
            </a:r>
          </a:p>
          <a:p>
            <a:pPr lvl="2"/>
            <a:r>
              <a:rPr lang="en-US" dirty="0"/>
              <a:t>Kwan me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ducu</a:t>
            </a:r>
            <a:r>
              <a:rPr lang="en-US" dirty="0"/>
              <a:t> ki bi </a:t>
            </a:r>
            <a:r>
              <a:rPr lang="en-US" dirty="0" err="1"/>
              <a:t>poko</a:t>
            </a:r>
            <a:r>
              <a:rPr lang="en-US" dirty="0"/>
              <a:t> </a:t>
            </a:r>
            <a:r>
              <a:rPr lang="en-US" dirty="0" err="1"/>
              <a:t>marom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kin AM ki PM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8AF6B7-1259-4BDD-B93C-3640E31C0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4106" r="18437" b="56440"/>
          <a:stretch/>
        </p:blipFill>
        <p:spPr>
          <a:xfrm>
            <a:off x="2589212" y="1371599"/>
            <a:ext cx="6210038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Yer</a:t>
            </a:r>
            <a:r>
              <a:rPr lang="en-US" sz="3000" dirty="0"/>
              <a:t> kit ma ki </a:t>
            </a:r>
            <a:r>
              <a:rPr lang="en-US" sz="3000" dirty="0" err="1"/>
              <a:t>coyo</a:t>
            </a:r>
            <a:r>
              <a:rPr lang="en-US" sz="3000" dirty="0"/>
              <a:t> </a:t>
            </a:r>
            <a:r>
              <a:rPr lang="en-US" sz="3000" dirty="0" err="1"/>
              <a:t>kwede</a:t>
            </a:r>
            <a:r>
              <a:rPr lang="en-US" sz="3000" dirty="0"/>
              <a:t> </a:t>
            </a:r>
            <a:r>
              <a:rPr lang="en-US" sz="3000" dirty="0" err="1"/>
              <a:t>paragraf</a:t>
            </a:r>
            <a:r>
              <a:rPr lang="en-US" sz="3000" dirty="0"/>
              <a:t> </a:t>
            </a:r>
            <a:r>
              <a:rPr lang="en-US" sz="3000" dirty="0" err="1"/>
              <a:t>onyo</a:t>
            </a:r>
            <a:r>
              <a:rPr lang="en-US" sz="3000" dirty="0"/>
              <a:t> </a:t>
            </a:r>
            <a:r>
              <a:rPr lang="en-US" sz="3000" dirty="0" err="1"/>
              <a:t>tyeng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Labol</a:t>
            </a:r>
            <a:r>
              <a:rPr lang="en-US" dirty="0"/>
              <a:t> me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lok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Labol</a:t>
            </a:r>
            <a:r>
              <a:rPr lang="en-US" dirty="0"/>
              <a:t> me </a:t>
            </a:r>
            <a:r>
              <a:rPr lang="en-US" dirty="0" err="1"/>
              <a:t>tyeng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Ka </a:t>
            </a:r>
            <a:r>
              <a:rPr lang="en-US" dirty="0" err="1"/>
              <a:t>iyero</a:t>
            </a:r>
            <a:r>
              <a:rPr lang="en-US" dirty="0"/>
              <a:t> me </a:t>
            </a:r>
            <a:r>
              <a:rPr lang="en-US" dirty="0" err="1"/>
              <a:t>bedo</a:t>
            </a:r>
            <a:r>
              <a:rPr lang="en-US" dirty="0"/>
              <a:t> ki </a:t>
            </a:r>
            <a:r>
              <a:rPr lang="en-US" dirty="0" err="1"/>
              <a:t>jami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ma </a:t>
            </a:r>
            <a:r>
              <a:rPr lang="en-US" dirty="0" err="1"/>
              <a:t>rwate</a:t>
            </a:r>
            <a:r>
              <a:rPr lang="en-US" dirty="0"/>
              <a:t>, kit ma ki </a:t>
            </a:r>
            <a:r>
              <a:rPr lang="en-US" dirty="0" err="1"/>
              <a:t>coyo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</a:t>
            </a:r>
            <a:r>
              <a:rPr lang="en-US" dirty="0" err="1"/>
              <a:t>tyeng</a:t>
            </a:r>
            <a:r>
              <a:rPr lang="en-US" dirty="0"/>
              <a:t> ni obi </a:t>
            </a:r>
            <a:r>
              <a:rPr lang="en-US" dirty="0" err="1"/>
              <a:t>yero</a:t>
            </a:r>
            <a:r>
              <a:rPr lang="en-US" dirty="0"/>
              <a:t> cut </a:t>
            </a:r>
            <a:r>
              <a:rPr lang="en-US" dirty="0" err="1"/>
              <a:t>cut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B4A916-01DB-4209-BD31-CE229C94FA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68" t="33900" r="51034" b="46880"/>
          <a:stretch/>
        </p:blipFill>
        <p:spPr>
          <a:xfrm>
            <a:off x="2592925" y="826472"/>
            <a:ext cx="6419410" cy="211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Ket</a:t>
            </a:r>
            <a:r>
              <a:rPr lang="en-US" sz="2400" dirty="0"/>
              <a:t> </a:t>
            </a:r>
            <a:r>
              <a:rPr lang="en-US" sz="2400" dirty="0" err="1"/>
              <a:t>lok</a:t>
            </a:r>
            <a:r>
              <a:rPr lang="en-US" sz="2400" dirty="0"/>
              <a:t> ma ki </a:t>
            </a:r>
            <a:r>
              <a:rPr lang="en-US" sz="2400" dirty="0" err="1"/>
              <a:t>waco</a:t>
            </a:r>
            <a:r>
              <a:rPr lang="en-US" sz="2400" dirty="0"/>
              <a:t> -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lok</a:t>
            </a:r>
            <a:r>
              <a:rPr lang="en-US" sz="2400" dirty="0"/>
              <a:t> ma ki </a:t>
            </a:r>
            <a:r>
              <a:rPr lang="en-US" sz="2400" dirty="0" err="1"/>
              <a:t>waco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dul</a:t>
            </a:r>
            <a:r>
              <a:rPr lang="en-US" sz="2400" dirty="0"/>
              <a:t> </a:t>
            </a:r>
            <a:r>
              <a:rPr lang="en-US" sz="2400" dirty="0" err="1"/>
              <a:t>acel</a:t>
            </a:r>
            <a:r>
              <a:rPr lang="en-US" sz="2400" dirty="0"/>
              <a:t> </a:t>
            </a:r>
            <a:r>
              <a:rPr lang="en-US" sz="2400" dirty="0" err="1"/>
              <a:t>acel</a:t>
            </a:r>
            <a:r>
              <a:rPr lang="en-US" sz="2400" dirty="0"/>
              <a:t> me </a:t>
            </a:r>
            <a:r>
              <a:rPr lang="en-US" sz="2400" dirty="0" err="1"/>
              <a:t>medo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yub</a:t>
            </a:r>
            <a:r>
              <a:rPr lang="en-US" sz="2400" dirty="0"/>
              <a:t> ni.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Lok ma ki </a:t>
            </a:r>
            <a:r>
              <a:rPr lang="en-US" sz="1200" dirty="0" err="1"/>
              <a:t>coyo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dul</a:t>
            </a:r>
            <a:r>
              <a:rPr lang="en-US" sz="1200" dirty="0"/>
              <a:t> </a:t>
            </a:r>
            <a:r>
              <a:rPr lang="en-US" sz="1200" dirty="0" err="1"/>
              <a:t>acel</a:t>
            </a:r>
            <a:r>
              <a:rPr lang="en-US" sz="1200" dirty="0"/>
              <a:t> </a:t>
            </a:r>
            <a:r>
              <a:rPr lang="en-US" sz="1200" dirty="0" err="1"/>
              <a:t>acel</a:t>
            </a:r>
            <a:r>
              <a:rPr lang="en-US" sz="1200" dirty="0"/>
              <a:t> </a:t>
            </a:r>
            <a:r>
              <a:rPr lang="en-US" sz="1200" dirty="0" err="1"/>
              <a:t>tye</a:t>
            </a:r>
            <a:r>
              <a:rPr lang="en-US" sz="1200" dirty="0"/>
              <a:t> ki </a:t>
            </a:r>
            <a:r>
              <a:rPr lang="en-US" sz="1200" dirty="0" err="1"/>
              <a:t>dul</a:t>
            </a:r>
            <a:r>
              <a:rPr lang="en-US" sz="1200" dirty="0"/>
              <a:t> </a:t>
            </a:r>
            <a:r>
              <a:rPr lang="en-US" sz="1200" dirty="0" err="1"/>
              <a:t>mukwongo</a:t>
            </a:r>
            <a:r>
              <a:rPr lang="en-US" sz="1200" dirty="0"/>
              <a:t> me </a:t>
            </a:r>
            <a:r>
              <a:rPr lang="en-US" sz="1200" dirty="0" err="1"/>
              <a:t>wi</a:t>
            </a:r>
            <a:r>
              <a:rPr lang="en-US" sz="1200" dirty="0"/>
              <a:t> </a:t>
            </a:r>
            <a:r>
              <a:rPr lang="en-US" sz="1200" dirty="0" err="1"/>
              <a:t>lok</a:t>
            </a:r>
            <a:r>
              <a:rPr lang="en-US" sz="1200" dirty="0"/>
              <a:t> ki ka </a:t>
            </a:r>
            <a:r>
              <a:rPr lang="en-US" sz="1200" dirty="0" err="1"/>
              <a:t>iyero</a:t>
            </a:r>
            <a:r>
              <a:rPr lang="en-US" sz="1200" dirty="0"/>
              <a:t> </a:t>
            </a:r>
            <a:r>
              <a:rPr lang="en-US" sz="1200" dirty="0" err="1"/>
              <a:t>kare</a:t>
            </a:r>
            <a:r>
              <a:rPr lang="en-US" sz="1200" dirty="0"/>
              <a:t> me </a:t>
            </a:r>
            <a:r>
              <a:rPr lang="en-US" sz="1200" dirty="0" err="1"/>
              <a:t>dul</a:t>
            </a:r>
            <a:r>
              <a:rPr lang="en-US" sz="1200" dirty="0"/>
              <a:t> </a:t>
            </a:r>
            <a:r>
              <a:rPr lang="en-US" sz="1200" dirty="0" err="1"/>
              <a:t>acel</a:t>
            </a:r>
            <a:r>
              <a:rPr lang="en-US" sz="1200" dirty="0"/>
              <a:t> </a:t>
            </a:r>
            <a:r>
              <a:rPr lang="en-US" sz="1200" dirty="0" err="1"/>
              <a:t>keken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pl-PL" dirty="0"/>
              <a:t>Lok ma ki waco ki poko gii i dul ma lubu leb</a:t>
            </a:r>
            <a:endParaRPr lang="en-US" dirty="0"/>
          </a:p>
          <a:p>
            <a:r>
              <a:rPr lang="pl-PL" dirty="0"/>
              <a:t>Yer ki i kin lok 155 ma ki waco i leb 15</a:t>
            </a:r>
            <a:endParaRPr lang="en-US" dirty="0"/>
          </a:p>
          <a:p>
            <a:pPr lvl="1"/>
            <a:r>
              <a:rPr lang="en-US" dirty="0"/>
              <a:t>Man pi </a:t>
            </a:r>
            <a:r>
              <a:rPr lang="en-US" dirty="0" err="1"/>
              <a:t>miite</a:t>
            </a:r>
            <a:r>
              <a:rPr lang="en-US" dirty="0"/>
              <a:t>. Ka pi </a:t>
            </a:r>
            <a:r>
              <a:rPr lang="en-US" dirty="0" err="1"/>
              <a:t>imito</a:t>
            </a:r>
            <a:r>
              <a:rPr lang="en-US" dirty="0"/>
              <a:t>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, </a:t>
            </a:r>
            <a:r>
              <a:rPr lang="en-US" dirty="0" err="1"/>
              <a:t>wek</a:t>
            </a:r>
            <a:r>
              <a:rPr lang="en-US" dirty="0"/>
              <a:t> calo "Pe"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en-US" sz="3600" dirty="0" err="1"/>
              <a:t>Yer</a:t>
            </a:r>
            <a:r>
              <a:rPr lang="en-US" sz="3600" dirty="0"/>
              <a:t> ki </a:t>
            </a:r>
            <a:r>
              <a:rPr lang="en-US" sz="3600" dirty="0" err="1"/>
              <a:t>nino</a:t>
            </a:r>
            <a:r>
              <a:rPr lang="en-US" sz="3600" dirty="0"/>
              <a:t>, </a:t>
            </a:r>
            <a:r>
              <a:rPr lang="en-US" sz="3600" dirty="0" err="1"/>
              <a:t>nino</a:t>
            </a:r>
            <a:r>
              <a:rPr lang="en-US" sz="3600" dirty="0"/>
              <a:t> </a:t>
            </a:r>
            <a:r>
              <a:rPr lang="en-US" sz="3600" dirty="0" err="1"/>
              <a:t>dwe</a:t>
            </a:r>
            <a:r>
              <a:rPr lang="en-US" sz="3600" dirty="0"/>
              <a:t>, </a:t>
            </a:r>
            <a:r>
              <a:rPr lang="en-US" sz="3600" dirty="0" err="1"/>
              <a:t>onyo</a:t>
            </a:r>
            <a:r>
              <a:rPr lang="en-US" sz="3600" dirty="0"/>
              <a:t> gin </a:t>
            </a:r>
            <a:r>
              <a:rPr lang="en-US" sz="3600" dirty="0" err="1"/>
              <a:t>weng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/>
              <a:t>Ki </a:t>
            </a:r>
            <a:r>
              <a:rPr lang="en-US" dirty="0" err="1"/>
              <a:t>nino</a:t>
            </a:r>
            <a:r>
              <a:rPr lang="en-US" dirty="0"/>
              <a:t> – </a:t>
            </a:r>
            <a:r>
              <a:rPr lang="en-US" dirty="0" err="1"/>
              <a:t>Labol</a:t>
            </a:r>
            <a:r>
              <a:rPr lang="en-US" dirty="0"/>
              <a:t> – Nino 1, Nino 2, ki </a:t>
            </a:r>
            <a:r>
              <a:rPr lang="en-US" dirty="0" err="1"/>
              <a:t>mukene</a:t>
            </a:r>
            <a:r>
              <a:rPr lang="en-US" dirty="0"/>
              <a:t>.</a:t>
            </a:r>
          </a:p>
          <a:p>
            <a:r>
              <a:rPr lang="en-US" dirty="0"/>
              <a:t>Ki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dwe</a:t>
            </a:r>
            <a:r>
              <a:rPr lang="en-US" dirty="0"/>
              <a:t> - </a:t>
            </a:r>
            <a:r>
              <a:rPr lang="en-US" dirty="0" err="1"/>
              <a:t>labol</a:t>
            </a:r>
            <a:r>
              <a:rPr lang="en-US" dirty="0"/>
              <a:t> -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dwe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me </a:t>
            </a:r>
            <a:r>
              <a:rPr lang="en-US" dirty="0" err="1"/>
              <a:t>dwe</a:t>
            </a:r>
            <a:r>
              <a:rPr lang="en-US" dirty="0"/>
              <a:t> me </a:t>
            </a:r>
            <a:r>
              <a:rPr lang="en-US" dirty="0" err="1"/>
              <a:t>acel</a:t>
            </a:r>
            <a:r>
              <a:rPr lang="en-US" dirty="0"/>
              <a:t>,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dwe</a:t>
            </a:r>
            <a:r>
              <a:rPr lang="en-US" dirty="0"/>
              <a:t> </a:t>
            </a:r>
            <a:r>
              <a:rPr lang="en-US" dirty="0" err="1"/>
              <a:t>aryo</a:t>
            </a:r>
            <a:r>
              <a:rPr lang="en-US" dirty="0"/>
              <a:t> me </a:t>
            </a:r>
            <a:r>
              <a:rPr lang="en-US" dirty="0" err="1"/>
              <a:t>dwe</a:t>
            </a:r>
            <a:r>
              <a:rPr lang="en-US" dirty="0"/>
              <a:t> me </a:t>
            </a:r>
            <a:r>
              <a:rPr lang="en-US" dirty="0" err="1"/>
              <a:t>acel</a:t>
            </a:r>
            <a:r>
              <a:rPr lang="en-US" dirty="0"/>
              <a:t>, ki </a:t>
            </a:r>
            <a:r>
              <a:rPr lang="en-US" dirty="0" err="1"/>
              <a:t>mukene</a:t>
            </a:r>
            <a:r>
              <a:rPr lang="en-US" dirty="0"/>
              <a:t>.</a:t>
            </a:r>
          </a:p>
          <a:p>
            <a:r>
              <a:rPr lang="en-US" dirty="0"/>
              <a:t>Ki </a:t>
            </a:r>
            <a:r>
              <a:rPr lang="en-US" dirty="0" err="1"/>
              <a:t>nino</a:t>
            </a:r>
            <a:r>
              <a:rPr lang="en-US" dirty="0"/>
              <a:t> ki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dwe</a:t>
            </a:r>
            <a:r>
              <a:rPr lang="en-US" dirty="0"/>
              <a:t> - </a:t>
            </a:r>
            <a:r>
              <a:rPr lang="en-US" dirty="0" err="1"/>
              <a:t>wi</a:t>
            </a:r>
            <a:r>
              <a:rPr lang="en-US" dirty="0"/>
              <a:t> </a:t>
            </a:r>
            <a:r>
              <a:rPr lang="en-US" dirty="0" err="1"/>
              <a:t>lok</a:t>
            </a:r>
            <a:r>
              <a:rPr lang="en-US" dirty="0"/>
              <a:t> obi </a:t>
            </a:r>
            <a:r>
              <a:rPr lang="en-US" dirty="0" err="1"/>
              <a:t>nyutu</a:t>
            </a:r>
            <a:r>
              <a:rPr lang="en-US" dirty="0"/>
              <a:t> gin </a:t>
            </a:r>
            <a:r>
              <a:rPr lang="en-US" dirty="0" err="1"/>
              <a:t>aryo</a:t>
            </a:r>
            <a:r>
              <a:rPr lang="en-US" dirty="0"/>
              <a:t> ni </a:t>
            </a:r>
            <a:r>
              <a:rPr lang="en-US" dirty="0" err="1"/>
              <a:t>weng</a:t>
            </a:r>
            <a:r>
              <a:rPr lang="en-US" dirty="0"/>
              <a:t> ki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mukwongo</a:t>
            </a:r>
            <a:endParaRPr lang="en-US" dirty="0"/>
          </a:p>
          <a:p>
            <a:r>
              <a:rPr lang="en-US" dirty="0"/>
              <a:t>Ki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dwe</a:t>
            </a:r>
            <a:r>
              <a:rPr lang="en-US" dirty="0"/>
              <a:t> ki </a:t>
            </a:r>
            <a:r>
              <a:rPr lang="en-US" dirty="0" err="1"/>
              <a:t>nino</a:t>
            </a:r>
            <a:r>
              <a:rPr lang="en-US" dirty="0"/>
              <a:t> - Wi </a:t>
            </a:r>
            <a:r>
              <a:rPr lang="en-US" dirty="0" err="1"/>
              <a:t>lok</a:t>
            </a:r>
            <a:r>
              <a:rPr lang="en-US" dirty="0"/>
              <a:t> obi </a:t>
            </a:r>
            <a:r>
              <a:rPr lang="en-US" dirty="0" err="1"/>
              <a:t>nyutu</a:t>
            </a:r>
            <a:r>
              <a:rPr lang="en-US" dirty="0"/>
              <a:t> gin </a:t>
            </a:r>
            <a:r>
              <a:rPr lang="en-US" dirty="0" err="1"/>
              <a:t>aryo</a:t>
            </a:r>
            <a:r>
              <a:rPr lang="en-US" dirty="0"/>
              <a:t> ni </a:t>
            </a:r>
            <a:r>
              <a:rPr lang="en-US" dirty="0" err="1"/>
              <a:t>weng</a:t>
            </a:r>
            <a:r>
              <a:rPr lang="en-US" dirty="0"/>
              <a:t> ki </a:t>
            </a:r>
            <a:r>
              <a:rPr lang="en-US" dirty="0" err="1"/>
              <a:t>nino</a:t>
            </a:r>
            <a:r>
              <a:rPr lang="en-US" dirty="0"/>
              <a:t> </a:t>
            </a:r>
            <a:r>
              <a:rPr lang="en-US" dirty="0" err="1"/>
              <a:t>dwe</a:t>
            </a:r>
            <a:r>
              <a:rPr lang="en-US" dirty="0"/>
              <a:t> </a:t>
            </a:r>
            <a:r>
              <a:rPr lang="en-US" dirty="0" err="1"/>
              <a:t>mukwongo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224C7-B80A-4562-A216-0A19029C0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24" t="44902" r="60879" b="31216"/>
          <a:stretch/>
        </p:blipFill>
        <p:spPr>
          <a:xfrm>
            <a:off x="2664070" y="1362807"/>
            <a:ext cx="4246684" cy="25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Dii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kom</a:t>
            </a:r>
            <a:r>
              <a:rPr lang="en-US" sz="2000" dirty="0"/>
              <a:t> </a:t>
            </a:r>
            <a:r>
              <a:rPr lang="en-US" sz="2000" dirty="0" err="1"/>
              <a:t>kalenda</a:t>
            </a:r>
            <a:r>
              <a:rPr lang="en-US" sz="2000" dirty="0"/>
              <a:t> me </a:t>
            </a:r>
            <a:r>
              <a:rPr lang="en-US" sz="2000" dirty="0" err="1"/>
              <a:t>yero</a:t>
            </a:r>
            <a:r>
              <a:rPr lang="en-US" sz="2000" dirty="0"/>
              <a:t> </a:t>
            </a:r>
            <a:r>
              <a:rPr lang="en-US" sz="2000" dirty="0" err="1"/>
              <a:t>nino</a:t>
            </a:r>
            <a:r>
              <a:rPr lang="en-US" sz="2000" dirty="0"/>
              <a:t> me </a:t>
            </a:r>
            <a:r>
              <a:rPr lang="en-US" sz="2000" dirty="0" err="1"/>
              <a:t>cako</a:t>
            </a:r>
            <a:r>
              <a:rPr lang="en-US" sz="2000" dirty="0"/>
              <a:t> </a:t>
            </a:r>
            <a:r>
              <a:rPr lang="en-US" sz="2000" dirty="0" err="1"/>
              <a:t>kwan</a:t>
            </a:r>
            <a:r>
              <a:rPr lang="en-US" sz="2000" dirty="0"/>
              <a:t>. Ka </a:t>
            </a:r>
            <a:r>
              <a:rPr lang="en-US" sz="2000" dirty="0" err="1"/>
              <a:t>iyero</a:t>
            </a:r>
            <a:r>
              <a:rPr lang="en-US" sz="2000" dirty="0"/>
              <a:t> </a:t>
            </a:r>
            <a:r>
              <a:rPr lang="en-US" sz="2000" dirty="0" err="1"/>
              <a:t>kare</a:t>
            </a:r>
            <a:r>
              <a:rPr lang="en-US" sz="2000" dirty="0"/>
              <a:t> ma </a:t>
            </a:r>
            <a:r>
              <a:rPr lang="en-US" sz="2000" dirty="0" err="1"/>
              <a:t>imito</a:t>
            </a:r>
            <a:r>
              <a:rPr lang="en-US" sz="2000" dirty="0"/>
              <a:t>, </a:t>
            </a:r>
            <a:r>
              <a:rPr lang="en-US" sz="2000" dirty="0" err="1"/>
              <a:t>yero</a:t>
            </a:r>
            <a:r>
              <a:rPr lang="en-US" sz="2000" dirty="0"/>
              <a:t> </a:t>
            </a:r>
            <a:r>
              <a:rPr lang="en-US" sz="2000" dirty="0" err="1"/>
              <a:t>nino</a:t>
            </a:r>
            <a:r>
              <a:rPr lang="en-US" sz="2000" dirty="0"/>
              <a:t> me </a:t>
            </a:r>
            <a:r>
              <a:rPr lang="en-US" sz="2000" dirty="0" err="1"/>
              <a:t>agiki</a:t>
            </a:r>
            <a:r>
              <a:rPr lang="en-US" sz="2000" dirty="0"/>
              <a:t> me </a:t>
            </a:r>
            <a:r>
              <a:rPr lang="en-US" sz="2000" dirty="0" err="1"/>
              <a:t>kwano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499" y="5012891"/>
            <a:ext cx="4049489" cy="6192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Wek </a:t>
            </a:r>
            <a:r>
              <a:rPr lang="en-US" dirty="0" err="1"/>
              <a:t>rwom</a:t>
            </a:r>
            <a:r>
              <a:rPr lang="en-US" dirty="0"/>
              <a:t> man ka </a:t>
            </a:r>
            <a:r>
              <a:rPr lang="en-US" dirty="0" err="1"/>
              <a:t>iyero</a:t>
            </a:r>
            <a:r>
              <a:rPr lang="en-US" dirty="0"/>
              <a:t> me </a:t>
            </a:r>
            <a:r>
              <a:rPr lang="en-US" dirty="0" err="1"/>
              <a:t>kwano</a:t>
            </a:r>
            <a:r>
              <a:rPr lang="en-US" dirty="0"/>
              <a:t> "I </a:t>
            </a:r>
            <a:r>
              <a:rPr lang="en-US" dirty="0" err="1"/>
              <a:t>nino</a:t>
            </a:r>
            <a:r>
              <a:rPr lang="en-US" dirty="0"/>
              <a:t>"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rwom</a:t>
            </a:r>
            <a:r>
              <a:rPr lang="en-US" dirty="0"/>
              <a:t> </a:t>
            </a:r>
            <a:r>
              <a:rPr lang="en-US" dirty="0" err="1"/>
              <a:t>mukato</a:t>
            </a:r>
            <a:r>
              <a:rPr lang="en-US" dirty="0"/>
              <a:t> ni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Ket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ka </a:t>
            </a:r>
            <a:r>
              <a:rPr lang="en-US" dirty="0" err="1"/>
              <a:t>iyero</a:t>
            </a:r>
            <a:r>
              <a:rPr lang="en-US" dirty="0"/>
              <a:t> "Custom Duration."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000" dirty="0"/>
              <a:t>Nino me agiki me kwano pe ki bi yero ne ka i yero kare ma imito i kare ma ki keto piny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04D4F4-72F5-4BB7-B326-06FA3CD9B6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10" t="44039" r="39495" b="46511"/>
          <a:stretch/>
        </p:blipFill>
        <p:spPr>
          <a:xfrm>
            <a:off x="1930930" y="1136086"/>
            <a:ext cx="3884548" cy="897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91201E-2F14-4EE0-876B-4B701FB236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8" t="52819" r="49375" b="20348"/>
          <a:stretch/>
        </p:blipFill>
        <p:spPr>
          <a:xfrm>
            <a:off x="1930930" y="1983457"/>
            <a:ext cx="2157493" cy="28766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72EE0D-E658-4D28-9CC9-C8963EC793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009" t="43426" r="18077" b="47124"/>
          <a:stretch/>
        </p:blipFill>
        <p:spPr>
          <a:xfrm>
            <a:off x="5924305" y="1008185"/>
            <a:ext cx="4220141" cy="10249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B99B37-3DFB-4CEB-A9A6-5756300DE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304" y="2033118"/>
            <a:ext cx="2193187" cy="282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sz="3600" dirty="0" err="1"/>
              <a:t>Yer</a:t>
            </a:r>
            <a:r>
              <a:rPr lang="en-US" sz="3600" dirty="0"/>
              <a:t> kit me </a:t>
            </a:r>
            <a:r>
              <a:rPr lang="en-US" sz="3600" dirty="0" err="1"/>
              <a:t>coyo</a:t>
            </a:r>
            <a:r>
              <a:rPr lang="en-US" sz="3600" dirty="0"/>
              <a:t> </a:t>
            </a:r>
            <a:r>
              <a:rPr lang="en-US" sz="3600" dirty="0" err="1"/>
              <a:t>buk</a:t>
            </a:r>
            <a:r>
              <a:rPr lang="en-US" sz="3600" dirty="0"/>
              <a:t> ma ki </a:t>
            </a:r>
            <a:r>
              <a:rPr lang="en-US" sz="3600" dirty="0" err="1"/>
              <a:t>coyo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cim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268497"/>
            <a:ext cx="9614266" cy="33337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ka </a:t>
            </a:r>
            <a:r>
              <a:rPr lang="en-US" dirty="0" err="1"/>
              <a:t>medo</a:t>
            </a:r>
            <a:r>
              <a:rPr lang="en-US" dirty="0"/>
              <a:t> </a:t>
            </a:r>
            <a:r>
              <a:rPr lang="en-US" dirty="0" err="1"/>
              <a:t>ginacoya</a:t>
            </a:r>
            <a:r>
              <a:rPr lang="en-US" dirty="0"/>
              <a:t> ni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ada</a:t>
            </a:r>
            <a:endParaRPr lang="en-US" dirty="0"/>
          </a:p>
          <a:p>
            <a:r>
              <a:rPr lang="en-US" dirty="0"/>
              <a:t>Tam ni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eReader ma </a:t>
            </a:r>
            <a:r>
              <a:rPr lang="en-US" dirty="0" err="1"/>
              <a:t>imito</a:t>
            </a:r>
            <a:r>
              <a:rPr lang="en-US" dirty="0"/>
              <a:t> tic </a:t>
            </a:r>
            <a:r>
              <a:rPr lang="en-US" dirty="0" err="1"/>
              <a:t>kwede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Gin ma ki </a:t>
            </a:r>
            <a:r>
              <a:rPr lang="en-US" dirty="0" err="1"/>
              <a:t>tiyo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wilobo</a:t>
            </a:r>
            <a:r>
              <a:rPr lang="en-US" dirty="0"/>
              <a:t> ki pol pa </a:t>
            </a:r>
            <a:r>
              <a:rPr lang="en-US" dirty="0" err="1"/>
              <a:t>dano</a:t>
            </a:r>
            <a:r>
              <a:rPr lang="en-US" dirty="0"/>
              <a:t> ma </a:t>
            </a:r>
            <a:r>
              <a:rPr lang="en-US" dirty="0" err="1"/>
              <a:t>gi</a:t>
            </a:r>
            <a:r>
              <a:rPr lang="en-US" dirty="0"/>
              <a:t> </a:t>
            </a:r>
            <a:r>
              <a:rPr lang="en-US" dirty="0" err="1"/>
              <a:t>kwano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intanet</a:t>
            </a:r>
            <a:endParaRPr lang="en-US" dirty="0"/>
          </a:p>
          <a:p>
            <a:pPr lvl="1"/>
            <a:r>
              <a:rPr lang="en-US" dirty="0"/>
              <a:t>EPUB – Gin ma ki </a:t>
            </a:r>
            <a:r>
              <a:rPr lang="en-US" dirty="0" err="1"/>
              <a:t>yero</a:t>
            </a:r>
            <a:r>
              <a:rPr lang="en-US" dirty="0"/>
              <a:t> ni ki </a:t>
            </a:r>
            <a:r>
              <a:rPr lang="en-US" dirty="0" err="1"/>
              <a:t>tiyo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Barnes ki Noble Nook App, Amazon Kindle App, ki pol pa e-readers apps </a:t>
            </a:r>
            <a:r>
              <a:rPr lang="en-US" dirty="0" err="1"/>
              <a:t>mukene</a:t>
            </a:r>
            <a:endParaRPr lang="en-US" dirty="0"/>
          </a:p>
          <a:p>
            <a:pPr lvl="2"/>
            <a:r>
              <a:rPr lang="it-IT" dirty="0"/>
              <a:t>EPUB eBook file ni tidi tutwal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kin magi. Ka </a:t>
            </a:r>
            <a:r>
              <a:rPr lang="en-US" dirty="0" err="1"/>
              <a:t>imiito</a:t>
            </a:r>
            <a:r>
              <a:rPr lang="en-US" dirty="0"/>
              <a:t> ni </a:t>
            </a:r>
            <a:r>
              <a:rPr lang="en-US" dirty="0" err="1"/>
              <a:t>yub</a:t>
            </a:r>
            <a:r>
              <a:rPr lang="en-US" dirty="0"/>
              <a:t> me </a:t>
            </a:r>
            <a:r>
              <a:rPr lang="en-US" dirty="0" err="1"/>
              <a:t>kwano</a:t>
            </a:r>
            <a:r>
              <a:rPr lang="en-US" dirty="0"/>
              <a:t> ni </a:t>
            </a:r>
            <a:r>
              <a:rPr lang="en-US" dirty="0" err="1"/>
              <a:t>obed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kit </a:t>
            </a:r>
            <a:r>
              <a:rPr lang="en-US" dirty="0" err="1"/>
              <a:t>mukene</a:t>
            </a:r>
            <a:r>
              <a:rPr lang="en-US" dirty="0"/>
              <a:t> (ma calo txt, docx, mobi, ki </a:t>
            </a:r>
            <a:r>
              <a:rPr lang="en-US" dirty="0" err="1"/>
              <a:t>mukene</a:t>
            </a:r>
            <a:r>
              <a:rPr lang="en-US" dirty="0"/>
              <a:t>,) </a:t>
            </a:r>
            <a:r>
              <a:rPr lang="en-US" dirty="0" err="1"/>
              <a:t>waci</a:t>
            </a:r>
            <a:r>
              <a:rPr lang="en-US" dirty="0"/>
              <a:t> </a:t>
            </a:r>
            <a:r>
              <a:rPr lang="en-US" dirty="0" err="1"/>
              <a:t>botwa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karatac</a:t>
            </a:r>
            <a:r>
              <a:rPr lang="en-US" dirty="0"/>
              <a:t> me </a:t>
            </a:r>
            <a:r>
              <a:rPr lang="en-US" dirty="0" err="1"/>
              <a:t>coc</a:t>
            </a:r>
            <a:r>
              <a:rPr lang="en-US" dirty="0"/>
              <a:t> ma ki </a:t>
            </a:r>
            <a:r>
              <a:rPr lang="en-US" dirty="0" err="1"/>
              <a:t>lwongo</a:t>
            </a:r>
            <a:r>
              <a:rPr lang="en-US" dirty="0"/>
              <a:t> ni </a:t>
            </a:r>
            <a:r>
              <a:rPr lang="en-US" b="1" dirty="0"/>
              <a:t>Enter Any Additional Requests</a:t>
            </a:r>
            <a:r>
              <a:rPr lang="en-US" dirty="0"/>
              <a:t> Here ki wan </a:t>
            </a:r>
            <a:r>
              <a:rPr lang="en-US" dirty="0" err="1"/>
              <a:t>wa</a:t>
            </a:r>
            <a:r>
              <a:rPr lang="en-US" dirty="0"/>
              <a:t> bi </a:t>
            </a:r>
            <a:r>
              <a:rPr lang="en-US" dirty="0" err="1"/>
              <a:t>temo</a:t>
            </a:r>
            <a:r>
              <a:rPr lang="en-US" dirty="0"/>
              <a:t> me </a:t>
            </a:r>
            <a:r>
              <a:rPr lang="en-US" dirty="0" err="1"/>
              <a:t>miini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695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n-NO" dirty="0"/>
              <a:t>Ka iketo ginacoya, yer i kin PDF ki Epub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Ka gin ma ki </a:t>
            </a:r>
            <a:r>
              <a:rPr lang="en-US" dirty="0" err="1"/>
              <a:t>coyo</a:t>
            </a:r>
            <a:r>
              <a:rPr lang="en-US" dirty="0"/>
              <a:t> ni </a:t>
            </a:r>
            <a:r>
              <a:rPr lang="en-US" dirty="0" err="1"/>
              <a:t>tye</a:t>
            </a:r>
            <a:r>
              <a:rPr lang="en-US" dirty="0"/>
              <a:t> ki </a:t>
            </a:r>
            <a:r>
              <a:rPr lang="en-US" dirty="0" err="1"/>
              <a:t>twero</a:t>
            </a:r>
            <a:r>
              <a:rPr lang="en-US" dirty="0"/>
              <a:t> me </a:t>
            </a:r>
            <a:r>
              <a:rPr lang="en-US" dirty="0" err="1"/>
              <a:t>coc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ka </a:t>
            </a:r>
            <a:r>
              <a:rPr lang="en-US" dirty="0" err="1"/>
              <a:t>iyero</a:t>
            </a:r>
            <a:r>
              <a:rPr lang="en-US" dirty="0"/>
              <a:t> gin ma </a:t>
            </a:r>
            <a:r>
              <a:rPr lang="en-US" dirty="0" err="1"/>
              <a:t>nyutu</a:t>
            </a:r>
            <a:r>
              <a:rPr lang="en-US" dirty="0"/>
              <a:t> </a:t>
            </a:r>
            <a:r>
              <a:rPr lang="en-US" dirty="0" err="1"/>
              <a:t>piny</a:t>
            </a:r>
            <a:r>
              <a:rPr lang="en-US" dirty="0"/>
              <a:t>, gin ma ki </a:t>
            </a:r>
            <a:r>
              <a:rPr lang="en-US" dirty="0" err="1"/>
              <a:t>yero</a:t>
            </a:r>
            <a:r>
              <a:rPr lang="en-US" dirty="0"/>
              <a:t> ni ki bi </a:t>
            </a:r>
            <a:r>
              <a:rPr lang="en-US" dirty="0" err="1"/>
              <a:t>juku</a:t>
            </a:r>
            <a:r>
              <a:rPr lang="en-US" dirty="0"/>
              <a:t> ki PDF Chart ma calo gin ma ki </a:t>
            </a:r>
            <a:r>
              <a:rPr lang="en-US" dirty="0" err="1"/>
              <a:t>coyo</a:t>
            </a:r>
            <a:r>
              <a:rPr lang="en-US" dirty="0"/>
              <a:t> con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91BA6C-D594-4FA2-81BA-03D9BD198A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9" t="52683" r="51250" b="38328"/>
          <a:stretch/>
        </p:blipFill>
        <p:spPr>
          <a:xfrm>
            <a:off x="5369169" y="1335042"/>
            <a:ext cx="6030129" cy="9287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32C3CB-C416-4EAE-B448-8A4F248CAB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40" t="43828" r="64736" b="35644"/>
          <a:stretch/>
        </p:blipFill>
        <p:spPr>
          <a:xfrm>
            <a:off x="2092569" y="879846"/>
            <a:ext cx="2198077" cy="138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1124611"/>
          </a:xfrm>
        </p:spPr>
        <p:txBody>
          <a:bodyPr>
            <a:normAutofit/>
          </a:bodyPr>
          <a:lstStyle/>
          <a:p>
            <a:r>
              <a:rPr lang="en-US" sz="2800" dirty="0"/>
              <a:t>Coc ma ki </a:t>
            </a:r>
            <a:r>
              <a:rPr lang="en-US" sz="2800" dirty="0" err="1"/>
              <a:t>miito</a:t>
            </a:r>
            <a:r>
              <a:rPr lang="en-US" sz="2800" dirty="0"/>
              <a:t> pi </a:t>
            </a:r>
            <a:r>
              <a:rPr lang="en-US" sz="2800" dirty="0" err="1"/>
              <a:t>tyeng</a:t>
            </a:r>
            <a:r>
              <a:rPr lang="en-US" sz="2800" dirty="0"/>
              <a:t> ma </a:t>
            </a:r>
            <a:r>
              <a:rPr lang="en-US" sz="2800" dirty="0" err="1"/>
              <a:t>Yecu</a:t>
            </a:r>
            <a:r>
              <a:rPr lang="en-US" sz="2800" dirty="0"/>
              <a:t> </a:t>
            </a:r>
            <a:r>
              <a:rPr lang="en-US" sz="2800" dirty="0" err="1"/>
              <a:t>oloko</a:t>
            </a:r>
            <a:r>
              <a:rPr lang="en-US" sz="2800" dirty="0"/>
              <a:t> iye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282462"/>
            <a:ext cx="8915400" cy="3099481"/>
          </a:xfrm>
        </p:spPr>
        <p:txBody>
          <a:bodyPr>
            <a:normAutofit/>
          </a:bodyPr>
          <a:lstStyle/>
          <a:p>
            <a:r>
              <a:rPr lang="en-US" dirty="0" err="1"/>
              <a:t>Tyeng</a:t>
            </a:r>
            <a:r>
              <a:rPr lang="en-US" dirty="0"/>
              <a:t> ni </a:t>
            </a:r>
            <a:r>
              <a:rPr lang="en-US" dirty="0" err="1"/>
              <a:t>weny</a:t>
            </a:r>
            <a:r>
              <a:rPr lang="en-US" dirty="0"/>
              <a:t>,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Yecu</a:t>
            </a:r>
            <a:r>
              <a:rPr lang="en-US" dirty="0"/>
              <a:t> </a:t>
            </a:r>
            <a:r>
              <a:rPr lang="en-US" dirty="0" err="1"/>
              <a:t>oloko</a:t>
            </a:r>
            <a:r>
              <a:rPr lang="en-US" dirty="0"/>
              <a:t> iye, 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bedo</a:t>
            </a:r>
            <a:r>
              <a:rPr lang="en-US" dirty="0"/>
              <a:t> ki </a:t>
            </a:r>
            <a:r>
              <a:rPr lang="en-US" dirty="0" err="1"/>
              <a:t>coc</a:t>
            </a:r>
            <a:r>
              <a:rPr lang="en-US" dirty="0"/>
              <a:t> </a:t>
            </a:r>
            <a:r>
              <a:rPr lang="en-US" dirty="0" err="1"/>
              <a:t>makwar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ma </a:t>
            </a:r>
            <a:r>
              <a:rPr lang="en-US" dirty="0" err="1"/>
              <a:t>nen</a:t>
            </a:r>
            <a:r>
              <a:rPr lang="en-US" dirty="0"/>
              <a:t> </a:t>
            </a:r>
            <a:r>
              <a:rPr lang="en-US" dirty="0" err="1"/>
              <a:t>maber</a:t>
            </a:r>
            <a:r>
              <a:rPr lang="en-US" dirty="0"/>
              <a:t>, ki </a:t>
            </a:r>
            <a:r>
              <a:rPr lang="en-US" dirty="0" err="1"/>
              <a:t>coc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ki </a:t>
            </a:r>
            <a:r>
              <a:rPr lang="en-US" dirty="0" err="1"/>
              <a:t>coc</a:t>
            </a:r>
            <a:r>
              <a:rPr lang="en-US" dirty="0"/>
              <a:t> ma </a:t>
            </a:r>
            <a:r>
              <a:rPr lang="en-US" dirty="0" err="1"/>
              <a:t>nen</a:t>
            </a:r>
            <a:r>
              <a:rPr lang="en-US" dirty="0"/>
              <a:t> </a:t>
            </a:r>
            <a:r>
              <a:rPr lang="en-US" dirty="0" err="1"/>
              <a:t>maber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Kwany</a:t>
            </a:r>
            <a:r>
              <a:rPr lang="en-US" dirty="0"/>
              <a:t> gin ma </a:t>
            </a:r>
            <a:r>
              <a:rPr lang="en-US" dirty="0" err="1"/>
              <a:t>iyero</a:t>
            </a:r>
            <a:r>
              <a:rPr lang="en-US" dirty="0"/>
              <a:t> ni </a:t>
            </a:r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iyero</a:t>
            </a:r>
            <a:r>
              <a:rPr lang="en-US" dirty="0"/>
              <a:t> "Pe" me tic ki </a:t>
            </a:r>
            <a:r>
              <a:rPr lang="en-US" dirty="0" err="1"/>
              <a:t>coc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ni</a:t>
            </a:r>
          </a:p>
          <a:p>
            <a:r>
              <a:rPr lang="en-US" dirty="0"/>
              <a:t>Gin ma </a:t>
            </a:r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man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ka </a:t>
            </a:r>
            <a:r>
              <a:rPr lang="en-US" dirty="0" err="1"/>
              <a:t>i</a:t>
            </a:r>
            <a:r>
              <a:rPr lang="en-US" dirty="0"/>
              <a:t> “</a:t>
            </a:r>
            <a:r>
              <a:rPr lang="en-US" dirty="0" err="1"/>
              <a:t>Medo</a:t>
            </a:r>
            <a:r>
              <a:rPr lang="en-US" dirty="0"/>
              <a:t> </a:t>
            </a:r>
            <a:r>
              <a:rPr lang="en-US" dirty="0" err="1"/>
              <a:t>Ginacoya</a:t>
            </a:r>
            <a:r>
              <a:rPr lang="en-US" dirty="0"/>
              <a:t>”</a:t>
            </a:r>
          </a:p>
          <a:p>
            <a:r>
              <a:rPr lang="pl-PL" dirty="0"/>
              <a:t>Coc ma ki coyo ma rwate ki jami ma ki coyo ki kwanyo ki i coc ma ki yero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CF3D8E-403D-48ED-8EB2-5A106D8899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2621" r="18005" b="34168"/>
          <a:stretch/>
        </p:blipFill>
        <p:spPr>
          <a:xfrm>
            <a:off x="2589212" y="1038362"/>
            <a:ext cx="5386808" cy="210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195342-204D-4411-836C-9E110EC06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7520" y="4215618"/>
            <a:ext cx="8915400" cy="2280625"/>
          </a:xfrm>
        </p:spPr>
        <p:txBody>
          <a:bodyPr>
            <a:normAutofit/>
          </a:bodyPr>
          <a:lstStyle/>
          <a:p>
            <a:r>
              <a:rPr lang="en-US" dirty="0"/>
              <a:t>Ka </a:t>
            </a:r>
            <a:r>
              <a:rPr lang="en-US" dirty="0" err="1"/>
              <a:t>iyero</a:t>
            </a:r>
            <a:r>
              <a:rPr lang="en-US" dirty="0"/>
              <a:t> Ku, pe </a:t>
            </a:r>
            <a:r>
              <a:rPr lang="en-US" dirty="0" err="1"/>
              <a:t>ibi</a:t>
            </a:r>
            <a:r>
              <a:rPr lang="en-US" dirty="0"/>
              <a:t> </a:t>
            </a:r>
            <a:r>
              <a:rPr lang="en-US" dirty="0" err="1"/>
              <a:t>winyo</a:t>
            </a:r>
            <a:r>
              <a:rPr lang="en-US" dirty="0"/>
              <a:t> </a:t>
            </a:r>
            <a:r>
              <a:rPr lang="en-US" dirty="0" err="1"/>
              <a:t>lok</a:t>
            </a:r>
            <a:r>
              <a:rPr lang="en-US" dirty="0"/>
              <a:t> ki </a:t>
            </a:r>
            <a:r>
              <a:rPr lang="en-US" dirty="0" err="1"/>
              <a:t>botwa</a:t>
            </a:r>
            <a:r>
              <a:rPr lang="en-US" dirty="0"/>
              <a:t> </a:t>
            </a:r>
            <a:r>
              <a:rPr lang="en-US" dirty="0" err="1"/>
              <a:t>matwal</a:t>
            </a:r>
            <a:r>
              <a:rPr lang="en-US" dirty="0"/>
              <a:t> </a:t>
            </a:r>
            <a:r>
              <a:rPr lang="en-US" dirty="0" err="1"/>
              <a:t>nio</a:t>
            </a:r>
            <a:r>
              <a:rPr lang="en-US" dirty="0"/>
              <a:t> ka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cako</a:t>
            </a:r>
            <a:r>
              <a:rPr lang="en-US" dirty="0"/>
              <a:t> ne</a:t>
            </a:r>
          </a:p>
          <a:p>
            <a:r>
              <a:rPr lang="en-US" dirty="0"/>
              <a:t>Ka </a:t>
            </a:r>
            <a:r>
              <a:rPr lang="en-US" dirty="0" err="1"/>
              <a:t>iyero</a:t>
            </a:r>
            <a:r>
              <a:rPr lang="en-US" dirty="0"/>
              <a:t> Ada, </a:t>
            </a:r>
            <a:r>
              <a:rPr lang="en-US" dirty="0" err="1"/>
              <a:t>waromo</a:t>
            </a:r>
            <a:r>
              <a:rPr lang="en-US" dirty="0"/>
              <a:t>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boti</a:t>
            </a:r>
            <a:r>
              <a:rPr lang="en-US" dirty="0"/>
              <a:t> </a:t>
            </a:r>
            <a:r>
              <a:rPr lang="en-US" dirty="0" err="1"/>
              <a:t>ngec</a:t>
            </a:r>
            <a:r>
              <a:rPr lang="en-US" dirty="0"/>
              <a:t> ma mako </a:t>
            </a:r>
            <a:r>
              <a:rPr lang="en-US" dirty="0" err="1"/>
              <a:t>ticwa</a:t>
            </a:r>
            <a:r>
              <a:rPr lang="en-US" dirty="0"/>
              <a:t> me </a:t>
            </a:r>
            <a:r>
              <a:rPr lang="en-US" dirty="0" err="1"/>
              <a:t>pwony</a:t>
            </a:r>
            <a:r>
              <a:rPr lang="en-US" dirty="0"/>
              <a:t> (</a:t>
            </a:r>
            <a:r>
              <a:rPr lang="en-US" dirty="0" err="1"/>
              <a:t>Yub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,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, ki </a:t>
            </a:r>
            <a:r>
              <a:rPr lang="en-US" dirty="0" err="1"/>
              <a:t>mukene</a:t>
            </a:r>
            <a:r>
              <a:rPr lang="en-US" dirty="0"/>
              <a:t>.)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10B371-FC08-4B97-8B87-2E5966EF7D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52" t="57513" r="51610" b="27326"/>
          <a:stretch/>
        </p:blipFill>
        <p:spPr>
          <a:xfrm>
            <a:off x="2237520" y="914399"/>
            <a:ext cx="8411658" cy="221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0E1955-E70C-47C7-B05A-A4FF76DAD2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38" t="12836" r="15238" b="56306"/>
          <a:stretch/>
        </p:blipFill>
        <p:spPr>
          <a:xfrm>
            <a:off x="2438122" y="1832562"/>
            <a:ext cx="8476340" cy="20222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830" y="624110"/>
            <a:ext cx="9927770" cy="1280890"/>
          </a:xfrm>
        </p:spPr>
        <p:txBody>
          <a:bodyPr/>
          <a:lstStyle/>
          <a:p>
            <a:r>
              <a:rPr lang="en-US" dirty="0" err="1"/>
              <a:t>Cet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pot </a:t>
            </a:r>
            <a:r>
              <a:rPr lang="en-US" dirty="0" err="1"/>
              <a:t>karatac</a:t>
            </a:r>
            <a:r>
              <a:rPr lang="en-US" dirty="0"/>
              <a:t> me </a:t>
            </a:r>
            <a:r>
              <a:rPr lang="en-US" dirty="0" err="1"/>
              <a:t>penyo</a:t>
            </a:r>
            <a:r>
              <a:rPr lang="en-US" dirty="0"/>
              <a:t> pi </a:t>
            </a:r>
            <a:r>
              <a:rPr lang="en-US" dirty="0" err="1"/>
              <a:t>buk</a:t>
            </a:r>
            <a:r>
              <a:rPr lang="en-US" dirty="0"/>
              <a:t> me cim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422781" y="1997157"/>
            <a:ext cx="1252904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492201" y="1387557"/>
            <a:ext cx="194232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Pi </a:t>
            </a:r>
            <a:r>
              <a:rPr lang="en-US" sz="3600" dirty="0" err="1"/>
              <a:t>miite</a:t>
            </a:r>
            <a:r>
              <a:rPr lang="en-US" sz="3600" dirty="0"/>
              <a:t>: Co gin </a:t>
            </a:r>
            <a:r>
              <a:rPr lang="en-US" sz="3600" dirty="0" err="1"/>
              <a:t>mo</a:t>
            </a:r>
            <a:r>
              <a:rPr lang="en-US" sz="3600" dirty="0"/>
              <a:t> </a:t>
            </a:r>
            <a:r>
              <a:rPr lang="en-US" sz="3600" dirty="0" err="1"/>
              <a:t>kiken</a:t>
            </a:r>
            <a:r>
              <a:rPr lang="en-US" sz="3600" dirty="0"/>
              <a:t> ma </a:t>
            </a:r>
            <a:r>
              <a:rPr lang="en-US" sz="3600" dirty="0" err="1"/>
              <a:t>imito</a:t>
            </a:r>
            <a:r>
              <a:rPr lang="en-US" sz="3600" dirty="0"/>
              <a:t> </a:t>
            </a:r>
            <a:r>
              <a:rPr lang="en-US" sz="3600" dirty="0" err="1"/>
              <a:t>kany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Itwero</a:t>
            </a:r>
            <a:r>
              <a:rPr lang="en-US" dirty="0"/>
              <a:t> </a:t>
            </a:r>
            <a:r>
              <a:rPr lang="en-US" dirty="0" err="1"/>
              <a:t>timo</a:t>
            </a:r>
            <a:r>
              <a:rPr lang="en-US" dirty="0"/>
              <a:t> </a:t>
            </a:r>
            <a:r>
              <a:rPr lang="en-US" dirty="0" err="1"/>
              <a:t>peny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karatac</a:t>
            </a:r>
            <a:r>
              <a:rPr lang="en-US" dirty="0"/>
              <a:t> me </a:t>
            </a:r>
            <a:r>
              <a:rPr lang="en-US" dirty="0" err="1"/>
              <a:t>coc</a:t>
            </a:r>
            <a:r>
              <a:rPr lang="en-US" dirty="0"/>
              <a:t> ma pe ki </a:t>
            </a:r>
            <a:r>
              <a:rPr lang="en-US" dirty="0" err="1"/>
              <a:t>culu</a:t>
            </a:r>
            <a:r>
              <a:rPr lang="en-US" dirty="0"/>
              <a:t>.  </a:t>
            </a:r>
          </a:p>
          <a:p>
            <a:r>
              <a:rPr lang="en-US" dirty="0"/>
              <a:t>Me </a:t>
            </a:r>
            <a:r>
              <a:rPr lang="en-US" dirty="0" err="1"/>
              <a:t>labolle</a:t>
            </a:r>
            <a:r>
              <a:rPr lang="en-US" dirty="0"/>
              <a:t>, ki in </a:t>
            </a:r>
            <a:r>
              <a:rPr lang="en-US" dirty="0" err="1"/>
              <a:t>ibi</a:t>
            </a:r>
            <a:r>
              <a:rPr lang="en-US" dirty="0"/>
              <a:t> </a:t>
            </a:r>
            <a:r>
              <a:rPr lang="en-US" dirty="0" err="1"/>
              <a:t>miito</a:t>
            </a:r>
            <a:r>
              <a:rPr lang="en-US" dirty="0"/>
              <a:t> ni </a:t>
            </a:r>
            <a:r>
              <a:rPr lang="en-US" dirty="0" err="1"/>
              <a:t>yub</a:t>
            </a:r>
            <a:r>
              <a:rPr lang="en-US" dirty="0"/>
              <a:t> me </a:t>
            </a:r>
            <a:r>
              <a:rPr lang="en-US" dirty="0" err="1"/>
              <a:t>kwan</a:t>
            </a:r>
            <a:r>
              <a:rPr lang="en-US" dirty="0"/>
              <a:t> ni </a:t>
            </a:r>
            <a:r>
              <a:rPr lang="en-US" dirty="0" err="1"/>
              <a:t>obed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kit </a:t>
            </a:r>
            <a:r>
              <a:rPr lang="en-US" dirty="0" err="1"/>
              <a:t>mapol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kit </a:t>
            </a:r>
            <a:r>
              <a:rPr lang="en-US" dirty="0" err="1"/>
              <a:t>mukene</a:t>
            </a:r>
            <a:r>
              <a:rPr lang="en-US" dirty="0"/>
              <a:t> ma pat ki ma ki </a:t>
            </a:r>
            <a:r>
              <a:rPr lang="en-US" dirty="0" err="1"/>
              <a:t>coyo</a:t>
            </a:r>
            <a:r>
              <a:rPr lang="en-US" dirty="0"/>
              <a:t> </a:t>
            </a:r>
            <a:r>
              <a:rPr lang="en-US" dirty="0" err="1"/>
              <a:t>piny</a:t>
            </a:r>
            <a:r>
              <a:rPr lang="en-US" dirty="0"/>
              <a:t> ni. </a:t>
            </a:r>
            <a:r>
              <a:rPr lang="en-US" dirty="0" err="1"/>
              <a:t>Wabi</a:t>
            </a:r>
            <a:r>
              <a:rPr lang="en-US" dirty="0"/>
              <a:t> </a:t>
            </a:r>
            <a:r>
              <a:rPr lang="en-US" dirty="0" err="1"/>
              <a:t>gamo</a:t>
            </a:r>
            <a:r>
              <a:rPr lang="en-US" dirty="0"/>
              <a:t> </a:t>
            </a:r>
            <a:r>
              <a:rPr lang="en-US" dirty="0" err="1"/>
              <a:t>lapeny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ka </a:t>
            </a:r>
            <a:r>
              <a:rPr lang="en-US" dirty="0" err="1"/>
              <a:t>twere</a:t>
            </a:r>
            <a:r>
              <a:rPr lang="en-US" dirty="0"/>
              <a:t>. </a:t>
            </a:r>
          </a:p>
          <a:p>
            <a:r>
              <a:rPr lang="en-US" dirty="0" err="1"/>
              <a:t>Iromo</a:t>
            </a:r>
            <a:r>
              <a:rPr lang="en-US" dirty="0"/>
              <a:t> </a:t>
            </a:r>
            <a:r>
              <a:rPr lang="en-US" dirty="0" err="1"/>
              <a:t>mito</a:t>
            </a:r>
            <a:r>
              <a:rPr lang="en-US" dirty="0"/>
              <a:t> </a:t>
            </a:r>
            <a:r>
              <a:rPr lang="en-US" dirty="0" err="1"/>
              <a:t>rubu</a:t>
            </a:r>
            <a:r>
              <a:rPr lang="en-US" dirty="0"/>
              <a:t> ki </a:t>
            </a:r>
            <a:r>
              <a:rPr lang="en-US" dirty="0" err="1"/>
              <a:t>rwate</a:t>
            </a:r>
            <a:r>
              <a:rPr lang="en-US" dirty="0"/>
              <a:t>.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gicikke</a:t>
            </a:r>
            <a:r>
              <a:rPr lang="en-US" dirty="0"/>
              <a:t> </a:t>
            </a:r>
            <a:r>
              <a:rPr lang="en-US" dirty="0" err="1"/>
              <a:t>macon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ki </a:t>
            </a:r>
            <a:r>
              <a:rPr lang="en-US" dirty="0" err="1"/>
              <a:t>gicikke</a:t>
            </a:r>
            <a:r>
              <a:rPr lang="en-US" dirty="0"/>
              <a:t> </a:t>
            </a:r>
            <a:r>
              <a:rPr lang="en-US" dirty="0" err="1"/>
              <a:t>manyen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mukene</a:t>
            </a:r>
            <a:r>
              <a:rPr lang="en-US" dirty="0"/>
              <a:t> me </a:t>
            </a:r>
            <a:r>
              <a:rPr lang="en-US" dirty="0" err="1"/>
              <a:t>labolle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Man ki </a:t>
            </a:r>
            <a:r>
              <a:rPr lang="en-US" dirty="0" err="1"/>
              <a:t>romo</a:t>
            </a:r>
            <a:r>
              <a:rPr lang="en-US" dirty="0"/>
              <a:t> </a:t>
            </a:r>
            <a:r>
              <a:rPr lang="en-US" dirty="0" err="1"/>
              <a:t>tiimo</a:t>
            </a:r>
            <a:r>
              <a:rPr lang="en-US" dirty="0"/>
              <a:t> ne ki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peny</a:t>
            </a:r>
            <a:r>
              <a:rPr lang="en-US" dirty="0"/>
              <a:t> </a:t>
            </a:r>
            <a:r>
              <a:rPr lang="en-US" dirty="0" err="1"/>
              <a:t>mukene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botwa</a:t>
            </a:r>
            <a:r>
              <a:rPr lang="en-US" dirty="0"/>
              <a:t> </a:t>
            </a:r>
            <a:r>
              <a:rPr lang="en-US" dirty="0" err="1"/>
              <a:t>waraga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pot </a:t>
            </a:r>
            <a:r>
              <a:rPr lang="en-US" dirty="0" err="1"/>
              <a:t>karatac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me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kwedwa</a:t>
            </a:r>
            <a:endParaRPr lang="en-US" dirty="0"/>
          </a:p>
          <a:p>
            <a:pPr lvl="1"/>
            <a:r>
              <a:rPr lang="en-US" dirty="0" err="1"/>
              <a:t>Kwac</a:t>
            </a:r>
            <a:r>
              <a:rPr lang="en-US" dirty="0"/>
              <a:t> ma kit man obi </a:t>
            </a:r>
            <a:r>
              <a:rPr lang="en-US" dirty="0" err="1"/>
              <a:t>tero</a:t>
            </a:r>
            <a:r>
              <a:rPr lang="en-US" dirty="0"/>
              <a:t> </a:t>
            </a:r>
            <a:r>
              <a:rPr lang="en-US" dirty="0" err="1"/>
              <a:t>kare</a:t>
            </a:r>
            <a:r>
              <a:rPr lang="en-US" dirty="0"/>
              <a:t> </a:t>
            </a:r>
            <a:r>
              <a:rPr lang="en-US" dirty="0" err="1"/>
              <a:t>malac</a:t>
            </a:r>
            <a:r>
              <a:rPr lang="en-US" dirty="0"/>
              <a:t> me </a:t>
            </a:r>
            <a:r>
              <a:rPr lang="en-US" dirty="0" err="1"/>
              <a:t>cobo</a:t>
            </a:r>
            <a:r>
              <a:rPr lang="en-US" dirty="0"/>
              <a:t> 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agiki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78F245-2933-49C4-AAB5-D16E45B4B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53623" r="18149" b="37119"/>
          <a:stretch/>
        </p:blipFill>
        <p:spPr>
          <a:xfrm>
            <a:off x="2589212" y="1415561"/>
            <a:ext cx="8198916" cy="128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Walegi</a:t>
            </a:r>
            <a:r>
              <a:rPr lang="en-US" sz="3600" dirty="0"/>
              <a:t> ni </a:t>
            </a:r>
            <a:r>
              <a:rPr lang="en-US" sz="3600" dirty="0" err="1"/>
              <a:t>iwek</a:t>
            </a:r>
            <a:r>
              <a:rPr lang="en-US" sz="3600" dirty="0"/>
              <a:t> </a:t>
            </a:r>
            <a:r>
              <a:rPr lang="en-US" sz="3600" dirty="0" err="1"/>
              <a:t>wange</a:t>
            </a:r>
            <a:r>
              <a:rPr lang="en-US" sz="3600" dirty="0"/>
              <a:t> kit ma </a:t>
            </a:r>
            <a:r>
              <a:rPr lang="en-US" sz="3600" dirty="0" err="1"/>
              <a:t>iwinyo</a:t>
            </a:r>
            <a:r>
              <a:rPr lang="en-US" sz="3600" dirty="0"/>
              <a:t> </a:t>
            </a:r>
            <a:r>
              <a:rPr lang="en-US" sz="3600" dirty="0" err="1"/>
              <a:t>kwede</a:t>
            </a:r>
            <a:r>
              <a:rPr lang="en-US" sz="3600" dirty="0"/>
              <a:t> </a:t>
            </a:r>
            <a:r>
              <a:rPr lang="en-US" sz="3600" dirty="0" err="1"/>
              <a:t>lok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komwa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sz="2000" dirty="0"/>
              <a:t>Ngec man bikonyowa me tito bot dano mapol kit ma twere kwede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C741EB-8108-4439-8DA7-E4BF41386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0" t="63551" r="48149" b="28099"/>
          <a:stretch/>
        </p:blipFill>
        <p:spPr>
          <a:xfrm>
            <a:off x="2592925" y="2224452"/>
            <a:ext cx="8576253" cy="11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0445"/>
          </a:xfrm>
        </p:spPr>
        <p:txBody>
          <a:bodyPr/>
          <a:lstStyle/>
          <a:p>
            <a:r>
              <a:rPr lang="en-US" dirty="0" err="1"/>
              <a:t>Dii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Cwalo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Ka dong </a:t>
            </a:r>
            <a:r>
              <a:rPr lang="en-US" dirty="0" err="1"/>
              <a:t>ipongo</a:t>
            </a:r>
            <a:r>
              <a:rPr lang="en-US" dirty="0"/>
              <a:t> </a:t>
            </a:r>
            <a:r>
              <a:rPr lang="en-US" dirty="0" err="1"/>
              <a:t>karatac</a:t>
            </a:r>
            <a:r>
              <a:rPr lang="en-US" dirty="0"/>
              <a:t> ni </a:t>
            </a:r>
            <a:r>
              <a:rPr lang="en-US" dirty="0" err="1"/>
              <a:t>weny</a:t>
            </a:r>
            <a:r>
              <a:rPr lang="en-US" dirty="0"/>
              <a:t> </a:t>
            </a:r>
            <a:r>
              <a:rPr lang="en-US" dirty="0" err="1"/>
              <a:t>labongo</a:t>
            </a:r>
            <a:r>
              <a:rPr lang="en-US" dirty="0"/>
              <a:t> </a:t>
            </a:r>
            <a:r>
              <a:rPr lang="en-US" dirty="0" err="1"/>
              <a:t>rwenyo</a:t>
            </a:r>
            <a:r>
              <a:rPr lang="en-US" dirty="0"/>
              <a:t> gin </a:t>
            </a:r>
            <a:r>
              <a:rPr lang="en-US" dirty="0" err="1"/>
              <a:t>mo</a:t>
            </a:r>
            <a:r>
              <a:rPr lang="en-US" dirty="0"/>
              <a:t> ma </a:t>
            </a:r>
            <a:r>
              <a:rPr lang="en-US" dirty="0" err="1"/>
              <a:t>miite</a:t>
            </a:r>
            <a:r>
              <a:rPr lang="en-US" dirty="0"/>
              <a:t>, ki bi </a:t>
            </a:r>
            <a:r>
              <a:rPr lang="en-US" dirty="0" err="1"/>
              <a:t>cwalo</a:t>
            </a:r>
            <a:r>
              <a:rPr lang="en-US" dirty="0"/>
              <a:t> in </a:t>
            </a:r>
            <a:r>
              <a:rPr lang="en-US" dirty="0" err="1"/>
              <a:t>i</a:t>
            </a:r>
            <a:r>
              <a:rPr lang="en-US" dirty="0"/>
              <a:t> pot </a:t>
            </a:r>
            <a:r>
              <a:rPr lang="en-US" dirty="0" err="1"/>
              <a:t>karatac</a:t>
            </a:r>
            <a:r>
              <a:rPr lang="en-US" dirty="0"/>
              <a:t> me </a:t>
            </a:r>
            <a:r>
              <a:rPr lang="en-US" dirty="0" err="1"/>
              <a:t>moko</a:t>
            </a:r>
            <a:r>
              <a:rPr lang="en-US" dirty="0"/>
              <a:t> ni</a:t>
            </a:r>
          </a:p>
          <a:p>
            <a:r>
              <a:rPr lang="en-US" dirty="0"/>
              <a:t>Ka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rwenyo</a:t>
            </a:r>
            <a:r>
              <a:rPr lang="en-US" dirty="0"/>
              <a:t> gin </a:t>
            </a:r>
            <a:r>
              <a:rPr lang="en-US" dirty="0" err="1"/>
              <a:t>mo</a:t>
            </a:r>
            <a:r>
              <a:rPr lang="en-US" dirty="0"/>
              <a:t> ma </a:t>
            </a:r>
            <a:r>
              <a:rPr lang="en-US" dirty="0" err="1"/>
              <a:t>iyero</a:t>
            </a:r>
            <a:r>
              <a:rPr lang="en-US" dirty="0"/>
              <a:t>, ki bi </a:t>
            </a:r>
            <a:r>
              <a:rPr lang="en-US" dirty="0" err="1"/>
              <a:t>penyo</a:t>
            </a:r>
            <a:r>
              <a:rPr lang="en-US" dirty="0"/>
              <a:t> in me pongo </a:t>
            </a:r>
            <a:r>
              <a:rPr lang="en-US" dirty="0" err="1"/>
              <a:t>kabedo</a:t>
            </a:r>
            <a:r>
              <a:rPr lang="en-US" dirty="0"/>
              <a:t> ni </a:t>
            </a:r>
            <a:r>
              <a:rPr lang="en-US" dirty="0" err="1"/>
              <a:t>onyo</a:t>
            </a:r>
            <a:r>
              <a:rPr lang="en-US" dirty="0"/>
              <a:t> me </a:t>
            </a:r>
            <a:r>
              <a:rPr lang="en-US" dirty="0" err="1"/>
              <a:t>yero</a:t>
            </a:r>
            <a:r>
              <a:rPr lang="en-US" dirty="0"/>
              <a:t> gin mo.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DC82C2-1779-4EE3-ABA8-8D2FE8E8A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26" t="83221" r="72236" b="8678"/>
          <a:stretch/>
        </p:blipFill>
        <p:spPr>
          <a:xfrm>
            <a:off x="2589212" y="1389250"/>
            <a:ext cx="2962975" cy="11181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1B77CC-AB5A-40DE-9E58-F9CA263AB3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28" t="59478" r="18051" b="25554"/>
          <a:stretch/>
        </p:blipFill>
        <p:spPr>
          <a:xfrm>
            <a:off x="2589211" y="4381037"/>
            <a:ext cx="6728049" cy="165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395797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Pot </a:t>
            </a:r>
            <a:r>
              <a:rPr lang="en-US" sz="2000" dirty="0" err="1"/>
              <a:t>Karatac</a:t>
            </a:r>
            <a:r>
              <a:rPr lang="en-US" sz="2000" dirty="0"/>
              <a:t> me </a:t>
            </a:r>
            <a:r>
              <a:rPr lang="en-US" sz="2000" dirty="0" err="1"/>
              <a:t>Moko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66E5CD-8AA1-437E-BD25-9F899FD84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54" t="14311" r="38197" b="4517"/>
          <a:stretch/>
        </p:blipFill>
        <p:spPr>
          <a:xfrm>
            <a:off x="3296310" y="539261"/>
            <a:ext cx="3236375" cy="609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pot </a:t>
            </a:r>
            <a:r>
              <a:rPr lang="en-US" sz="3200" dirty="0" err="1"/>
              <a:t>karatac</a:t>
            </a:r>
            <a:r>
              <a:rPr lang="en-US" sz="3200" dirty="0"/>
              <a:t> me </a:t>
            </a:r>
            <a:r>
              <a:rPr lang="en-US" sz="3200" dirty="0" err="1"/>
              <a:t>moko</a:t>
            </a:r>
            <a:r>
              <a:rPr lang="en-US" sz="3200" dirty="0"/>
              <a:t> ni </a:t>
            </a:r>
            <a:r>
              <a:rPr lang="en-US" sz="3200" dirty="0" err="1"/>
              <a:t>tye</a:t>
            </a:r>
            <a:r>
              <a:rPr lang="en-US" sz="3200" dirty="0"/>
              <a:t> ka </a:t>
            </a:r>
            <a:r>
              <a:rPr lang="en-US" sz="3200" dirty="0" err="1"/>
              <a:t>mede</a:t>
            </a:r>
            <a:r>
              <a:rPr lang="en-US" sz="3200" dirty="0"/>
              <a:t> </a:t>
            </a:r>
            <a:r>
              <a:rPr lang="en-US" sz="3200" dirty="0" err="1"/>
              <a:t>anyim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Ka </a:t>
            </a:r>
            <a:r>
              <a:rPr lang="en-US" dirty="0" err="1"/>
              <a:t>cwinyi</a:t>
            </a:r>
            <a:r>
              <a:rPr lang="en-US" dirty="0"/>
              <a:t> </a:t>
            </a:r>
            <a:r>
              <a:rPr lang="en-US" dirty="0" err="1"/>
              <a:t>yom</a:t>
            </a:r>
            <a:r>
              <a:rPr lang="en-US" dirty="0"/>
              <a:t> ki gin ma </a:t>
            </a:r>
            <a:r>
              <a:rPr lang="en-US" dirty="0" err="1"/>
              <a:t>iyero</a:t>
            </a:r>
            <a:r>
              <a:rPr lang="en-US" dirty="0"/>
              <a:t>, dii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moko</a:t>
            </a:r>
            <a:r>
              <a:rPr lang="en-US" dirty="0"/>
              <a:t> ki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peny</a:t>
            </a:r>
            <a:endParaRPr lang="en-US" dirty="0"/>
          </a:p>
          <a:p>
            <a:r>
              <a:rPr lang="pl-PL" dirty="0"/>
              <a:t>Ka ku, itwero dok cen ka loko</a:t>
            </a:r>
            <a:r>
              <a:rPr lang="en-US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32B86E-F915-4FB4-9E79-7E5C326AF2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39" t="85152" r="54207" b="6261"/>
          <a:stretch/>
        </p:blipFill>
        <p:spPr>
          <a:xfrm>
            <a:off x="2401643" y="835269"/>
            <a:ext cx="6162302" cy="147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/>
              <a:t>pot </a:t>
            </a:r>
            <a:r>
              <a:rPr lang="en-US" dirty="0" err="1"/>
              <a:t>karatac</a:t>
            </a:r>
            <a:r>
              <a:rPr lang="en-US" dirty="0"/>
              <a:t> me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maber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Pire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tutwal</a:t>
            </a:r>
            <a:r>
              <a:rPr lang="en-US" dirty="0"/>
              <a:t> ni </a:t>
            </a:r>
            <a:r>
              <a:rPr lang="en-US" dirty="0" err="1"/>
              <a:t>i</a:t>
            </a:r>
            <a:r>
              <a:rPr lang="en-US" dirty="0"/>
              <a:t> med gary@worldbibleplans.com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dano</a:t>
            </a:r>
            <a:r>
              <a:rPr lang="en-US" dirty="0"/>
              <a:t> ma ki </a:t>
            </a:r>
            <a:r>
              <a:rPr lang="en-US" dirty="0" err="1"/>
              <a:t>cwalo</a:t>
            </a:r>
            <a:r>
              <a:rPr lang="en-US" dirty="0"/>
              <a:t> </a:t>
            </a:r>
            <a:r>
              <a:rPr lang="en-US" dirty="0" err="1"/>
              <a:t>boti</a:t>
            </a:r>
            <a:r>
              <a:rPr lang="en-US" dirty="0"/>
              <a:t> </a:t>
            </a:r>
            <a:r>
              <a:rPr lang="en-US" dirty="0" err="1"/>
              <a:t>maber</a:t>
            </a:r>
            <a:endParaRPr lang="en-US" dirty="0"/>
          </a:p>
          <a:p>
            <a:pPr lvl="1"/>
            <a:r>
              <a:rPr lang="en-US" dirty="0"/>
              <a:t>Ka </a:t>
            </a:r>
            <a:r>
              <a:rPr lang="en-US" dirty="0" err="1"/>
              <a:t>kumeno</a:t>
            </a:r>
            <a:r>
              <a:rPr lang="en-US" dirty="0"/>
              <a:t> </a:t>
            </a:r>
            <a:r>
              <a:rPr lang="en-US" dirty="0" err="1"/>
              <a:t>ku</a:t>
            </a:r>
            <a:r>
              <a:rPr lang="en-US" dirty="0"/>
              <a:t>, gin ma ki keto ni </a:t>
            </a:r>
            <a:r>
              <a:rPr lang="en-US" dirty="0" err="1"/>
              <a:t>onyo</a:t>
            </a:r>
            <a:r>
              <a:rPr lang="en-US" dirty="0"/>
              <a:t> gin ma ki keto </a:t>
            </a:r>
            <a:r>
              <a:rPr lang="en-US" dirty="0" err="1"/>
              <a:t>i</a:t>
            </a:r>
            <a:r>
              <a:rPr lang="en-US" dirty="0"/>
              <a:t> cim ni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gik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ka </a:t>
            </a:r>
            <a:r>
              <a:rPr lang="en-US" dirty="0" err="1"/>
              <a:t>gwoko</a:t>
            </a:r>
            <a:r>
              <a:rPr lang="en-US" dirty="0"/>
              <a:t> </a:t>
            </a:r>
            <a:r>
              <a:rPr lang="en-US" dirty="0" err="1"/>
              <a:t>jami</a:t>
            </a:r>
            <a:r>
              <a:rPr lang="en-US" dirty="0"/>
              <a:t> ma pe ki </a:t>
            </a:r>
            <a:r>
              <a:rPr lang="en-US" dirty="0" err="1"/>
              <a:t>tiyo</a:t>
            </a:r>
            <a:r>
              <a:rPr lang="en-US" dirty="0"/>
              <a:t> </a:t>
            </a:r>
            <a:r>
              <a:rPr lang="en-US" dirty="0" err="1"/>
              <a:t>kwede</a:t>
            </a:r>
            <a:endParaRPr lang="en-US" dirty="0"/>
          </a:p>
          <a:p>
            <a:r>
              <a:rPr lang="en-US" dirty="0" err="1"/>
              <a:t>kare</a:t>
            </a:r>
            <a:r>
              <a:rPr lang="en-US" dirty="0"/>
              <a:t> me </a:t>
            </a:r>
            <a:r>
              <a:rPr lang="en-US" dirty="0" err="1"/>
              <a:t>loko</a:t>
            </a:r>
            <a:r>
              <a:rPr lang="en-US" dirty="0"/>
              <a:t> </a:t>
            </a:r>
            <a:r>
              <a:rPr lang="en-US" dirty="0" err="1"/>
              <a:t>peny</a:t>
            </a:r>
            <a:r>
              <a:rPr lang="en-US" dirty="0"/>
              <a:t> ni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piny</a:t>
            </a:r>
            <a:r>
              <a:rPr lang="en-US" dirty="0"/>
              <a:t> ki </a:t>
            </a:r>
            <a:r>
              <a:rPr lang="en-US" dirty="0" err="1"/>
              <a:t>cawa</a:t>
            </a:r>
            <a:r>
              <a:rPr lang="en-US" dirty="0"/>
              <a:t> 24 </a:t>
            </a:r>
            <a:r>
              <a:rPr lang="en-US" dirty="0" err="1"/>
              <a:t>kono</a:t>
            </a:r>
            <a:r>
              <a:rPr lang="en-US" dirty="0"/>
              <a:t> ka </a:t>
            </a:r>
            <a:r>
              <a:rPr lang="en-US" dirty="0" err="1"/>
              <a:t>tye</a:t>
            </a:r>
            <a:r>
              <a:rPr lang="en-US" dirty="0"/>
              <a:t> gin </a:t>
            </a:r>
            <a:r>
              <a:rPr lang="en-US" dirty="0" err="1"/>
              <a:t>mo</a:t>
            </a:r>
            <a:r>
              <a:rPr lang="en-US" dirty="0"/>
              <a:t> ma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gengo</a:t>
            </a:r>
            <a:r>
              <a:rPr lang="en-US" dirty="0"/>
              <a:t> ne</a:t>
            </a:r>
          </a:p>
          <a:p>
            <a:pPr lvl="1"/>
            <a:r>
              <a:rPr lang="en-US" dirty="0"/>
              <a:t>Ka pi </a:t>
            </a:r>
            <a:r>
              <a:rPr lang="en-US" dirty="0" err="1"/>
              <a:t>inongo</a:t>
            </a:r>
            <a:r>
              <a:rPr lang="en-US" dirty="0"/>
              <a:t> email ki bot gary@worldbibleplans.com </a:t>
            </a:r>
            <a:r>
              <a:rPr lang="en-US" dirty="0" err="1"/>
              <a:t>i</a:t>
            </a:r>
            <a:r>
              <a:rPr lang="en-US" dirty="0"/>
              <a:t> kin </a:t>
            </a:r>
            <a:r>
              <a:rPr lang="en-US" dirty="0" err="1"/>
              <a:t>cawa</a:t>
            </a:r>
            <a:r>
              <a:rPr lang="en-US" dirty="0"/>
              <a:t> 24, </a:t>
            </a:r>
            <a:r>
              <a:rPr lang="en-US" dirty="0" err="1"/>
              <a:t>nen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ki </a:t>
            </a:r>
            <a:r>
              <a:rPr lang="en-US" dirty="0" err="1"/>
              <a:t>gwoko</a:t>
            </a:r>
            <a:r>
              <a:rPr lang="en-US" dirty="0"/>
              <a:t> iye </a:t>
            </a:r>
            <a:r>
              <a:rPr lang="en-US" dirty="0" err="1"/>
              <a:t>jami</a:t>
            </a:r>
            <a:r>
              <a:rPr lang="en-US" dirty="0"/>
              <a:t> ma pi </a:t>
            </a:r>
            <a:r>
              <a:rPr lang="en-US" dirty="0" err="1"/>
              <a:t>rwate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Ka </a:t>
            </a:r>
            <a:r>
              <a:rPr lang="en-US" dirty="0" err="1"/>
              <a:t>pwod</a:t>
            </a:r>
            <a:r>
              <a:rPr lang="en-US" dirty="0"/>
              <a:t> pi </a:t>
            </a:r>
            <a:r>
              <a:rPr lang="en-US" dirty="0" err="1"/>
              <a:t>inongo</a:t>
            </a:r>
            <a:r>
              <a:rPr lang="en-US" dirty="0"/>
              <a:t> email ki </a:t>
            </a:r>
            <a:r>
              <a:rPr lang="en-US" dirty="0" err="1"/>
              <a:t>botwa</a:t>
            </a:r>
            <a:r>
              <a:rPr lang="en-US" dirty="0"/>
              <a:t>, </a:t>
            </a:r>
            <a:r>
              <a:rPr lang="en-US" dirty="0" err="1"/>
              <a:t>cwal</a:t>
            </a:r>
            <a:r>
              <a:rPr lang="en-US" dirty="0"/>
              <a:t> </a:t>
            </a:r>
            <a:r>
              <a:rPr lang="en-US" dirty="0" err="1"/>
              <a:t>botwa</a:t>
            </a:r>
            <a:r>
              <a:rPr lang="en-US" dirty="0"/>
              <a:t> </a:t>
            </a:r>
            <a:r>
              <a:rPr lang="en-US" dirty="0" err="1"/>
              <a:t>waraga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pot </a:t>
            </a:r>
            <a:r>
              <a:rPr lang="en-US" dirty="0" err="1"/>
              <a:t>karatac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me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kwedwa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4F23CB-0FAD-4E27-A92A-E30D4CD34D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55" t="30707" r="10365" b="42961"/>
          <a:stretch/>
        </p:blipFill>
        <p:spPr>
          <a:xfrm>
            <a:off x="2592925" y="1274617"/>
            <a:ext cx="5631680" cy="24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629" y="119008"/>
            <a:ext cx="9341983" cy="525421"/>
          </a:xfrm>
        </p:spPr>
        <p:txBody>
          <a:bodyPr>
            <a:normAutofit/>
          </a:bodyPr>
          <a:lstStyle/>
          <a:p>
            <a:r>
              <a:rPr lang="pl-PL" sz="2000" dirty="0"/>
              <a:t>Man aye waraga me peny - wa bi poko ne i pot karatac ma lubo ni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2AAA9-240E-414A-92A9-6FEFFCBFA6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01" t="23703" r="33581" b="4115"/>
          <a:stretch/>
        </p:blipFill>
        <p:spPr>
          <a:xfrm>
            <a:off x="3288322" y="580293"/>
            <a:ext cx="5231424" cy="609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Kit ma gin ni </a:t>
            </a:r>
            <a:r>
              <a:rPr lang="en-US" sz="3200" dirty="0" err="1"/>
              <a:t>tiyo</a:t>
            </a:r>
            <a:r>
              <a:rPr lang="en-US" sz="3200" dirty="0"/>
              <a:t> </a:t>
            </a:r>
            <a:r>
              <a:rPr lang="en-US" sz="3200" dirty="0" err="1"/>
              <a:t>kwede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383314"/>
            <a:ext cx="7784932" cy="2167096"/>
          </a:xfrm>
        </p:spPr>
        <p:txBody>
          <a:bodyPr>
            <a:normAutofit/>
          </a:bodyPr>
          <a:lstStyle/>
          <a:p>
            <a:r>
              <a:rPr lang="en-US" dirty="0"/>
              <a:t>Pire </a:t>
            </a:r>
            <a:r>
              <a:rPr lang="en-US" dirty="0" err="1"/>
              <a:t>tek</a:t>
            </a:r>
            <a:r>
              <a:rPr lang="en-US" dirty="0"/>
              <a:t> ni </a:t>
            </a:r>
            <a:r>
              <a:rPr lang="en-US" dirty="0" err="1"/>
              <a:t>ipong</a:t>
            </a:r>
            <a:r>
              <a:rPr lang="en-US" dirty="0"/>
              <a:t> </a:t>
            </a:r>
            <a:r>
              <a:rPr lang="en-US" dirty="0" err="1"/>
              <a:t>karatac</a:t>
            </a:r>
            <a:r>
              <a:rPr lang="en-US" dirty="0"/>
              <a:t> ni ki tung </a:t>
            </a:r>
            <a:r>
              <a:rPr lang="en-US" dirty="0" err="1"/>
              <a:t>lacuc</a:t>
            </a:r>
            <a:r>
              <a:rPr lang="en-US" dirty="0"/>
              <a:t> me </a:t>
            </a:r>
            <a:r>
              <a:rPr lang="en-US" dirty="0" err="1"/>
              <a:t>oo</a:t>
            </a:r>
            <a:r>
              <a:rPr lang="en-US" dirty="0"/>
              <a:t> tung </a:t>
            </a:r>
            <a:r>
              <a:rPr lang="en-US" dirty="0" err="1"/>
              <a:t>lacuc</a:t>
            </a:r>
            <a:r>
              <a:rPr lang="en-US" dirty="0"/>
              <a:t> ki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malo</a:t>
            </a:r>
            <a:r>
              <a:rPr lang="en-US" dirty="0"/>
              <a:t> </a:t>
            </a:r>
            <a:r>
              <a:rPr lang="en-US" dirty="0" err="1"/>
              <a:t>nio</a:t>
            </a:r>
            <a:r>
              <a:rPr lang="en-US" dirty="0"/>
              <a:t> </a:t>
            </a:r>
            <a:r>
              <a:rPr lang="en-US" dirty="0" err="1"/>
              <a:t>piny</a:t>
            </a:r>
            <a:endParaRPr lang="en-US" u="sng" dirty="0"/>
          </a:p>
          <a:p>
            <a:pPr lvl="1"/>
            <a:r>
              <a:rPr lang="en-US" dirty="0"/>
              <a:t>Ka </a:t>
            </a:r>
            <a:r>
              <a:rPr lang="en-US" dirty="0" err="1"/>
              <a:t>ipongo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en-US" dirty="0"/>
              <a:t> me </a:t>
            </a:r>
            <a:r>
              <a:rPr lang="en-US" dirty="0" err="1"/>
              <a:t>karatac</a:t>
            </a:r>
            <a:r>
              <a:rPr lang="en-US" dirty="0"/>
              <a:t> ni ki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timo</a:t>
            </a:r>
            <a:r>
              <a:rPr lang="en-US" dirty="0"/>
              <a:t> </a:t>
            </a:r>
            <a:r>
              <a:rPr lang="en-US" dirty="0" err="1"/>
              <a:t>alokaloka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gin ma dong </a:t>
            </a:r>
            <a:r>
              <a:rPr lang="en-US" dirty="0" err="1"/>
              <a:t>iyero</a:t>
            </a:r>
            <a:r>
              <a:rPr lang="en-US" dirty="0"/>
              <a:t>, gin ma </a:t>
            </a:r>
            <a:r>
              <a:rPr lang="en-US" dirty="0" err="1"/>
              <a:t>iyero</a:t>
            </a:r>
            <a:r>
              <a:rPr lang="en-US" dirty="0"/>
              <a:t> ni obi </a:t>
            </a:r>
            <a:r>
              <a:rPr lang="en-US" dirty="0" err="1"/>
              <a:t>dwogo</a:t>
            </a:r>
            <a:r>
              <a:rPr lang="en-US" dirty="0"/>
              <a:t> </a:t>
            </a:r>
            <a:r>
              <a:rPr lang="en-US" dirty="0" err="1"/>
              <a:t>cen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kit </a:t>
            </a:r>
            <a:r>
              <a:rPr lang="en-US" dirty="0" err="1"/>
              <a:t>macon</a:t>
            </a:r>
            <a:r>
              <a:rPr lang="en-US" dirty="0"/>
              <a:t> ki </a:t>
            </a:r>
            <a:r>
              <a:rPr lang="en-US" dirty="0" err="1"/>
              <a:t>ibi</a:t>
            </a:r>
            <a:r>
              <a:rPr lang="en-US" dirty="0"/>
              <a:t> </a:t>
            </a:r>
            <a:r>
              <a:rPr lang="en-US" dirty="0" err="1"/>
              <a:t>rwenyo</a:t>
            </a:r>
            <a:r>
              <a:rPr lang="en-US" dirty="0"/>
              <a:t> gin ma </a:t>
            </a:r>
            <a:r>
              <a:rPr lang="en-US" dirty="0" err="1"/>
              <a:t>iyero</a:t>
            </a:r>
            <a:r>
              <a:rPr lang="en-US" dirty="0"/>
              <a:t> ni.</a:t>
            </a:r>
          </a:p>
          <a:p>
            <a:pPr lvl="2"/>
            <a:r>
              <a:rPr lang="en-US" dirty="0"/>
              <a:t>Me </a:t>
            </a:r>
            <a:r>
              <a:rPr lang="en-US" dirty="0" err="1"/>
              <a:t>labolle</a:t>
            </a:r>
            <a:r>
              <a:rPr lang="en-US" dirty="0"/>
              <a:t>, ka </a:t>
            </a:r>
            <a:r>
              <a:rPr lang="en-US" dirty="0" err="1"/>
              <a:t>iyero</a:t>
            </a:r>
            <a:r>
              <a:rPr lang="en-US" dirty="0"/>
              <a:t> gin </a:t>
            </a:r>
            <a:r>
              <a:rPr lang="en-US" dirty="0" err="1"/>
              <a:t>mo</a:t>
            </a:r>
            <a:r>
              <a:rPr lang="en-US" dirty="0"/>
              <a:t> ki </a:t>
            </a:r>
            <a:r>
              <a:rPr lang="en-US" dirty="0" err="1"/>
              <a:t>ipongo</a:t>
            </a:r>
            <a:r>
              <a:rPr lang="en-US" dirty="0"/>
              <a:t> </a:t>
            </a:r>
            <a:r>
              <a:rPr lang="en-US" dirty="0" err="1"/>
              <a:t>karatac</a:t>
            </a:r>
            <a:r>
              <a:rPr lang="en-US" dirty="0"/>
              <a:t> ni ki </a:t>
            </a:r>
            <a:r>
              <a:rPr lang="en-US" dirty="0" err="1"/>
              <a:t>idok</a:t>
            </a:r>
            <a:r>
              <a:rPr lang="en-US" dirty="0"/>
              <a:t> </a:t>
            </a:r>
            <a:r>
              <a:rPr lang="en-US" dirty="0" err="1"/>
              <a:t>cen</a:t>
            </a:r>
            <a:r>
              <a:rPr lang="en-US" dirty="0"/>
              <a:t> ka </a:t>
            </a:r>
            <a:r>
              <a:rPr lang="en-US" dirty="0" err="1"/>
              <a:t>loko</a:t>
            </a:r>
            <a:r>
              <a:rPr lang="en-US" dirty="0"/>
              <a:t> gin ni, </a:t>
            </a:r>
            <a:r>
              <a:rPr lang="en-US" dirty="0" err="1"/>
              <a:t>ibi</a:t>
            </a:r>
            <a:r>
              <a:rPr lang="en-US" dirty="0"/>
              <a:t> pongo </a:t>
            </a:r>
            <a:r>
              <a:rPr lang="en-US" dirty="0" err="1"/>
              <a:t>jami</a:t>
            </a:r>
            <a:r>
              <a:rPr lang="en-US" dirty="0"/>
              <a:t> </a:t>
            </a:r>
            <a:r>
              <a:rPr lang="en-US" dirty="0" err="1"/>
              <a:t>weny</a:t>
            </a:r>
            <a:r>
              <a:rPr lang="en-US" dirty="0"/>
              <a:t> ma </a:t>
            </a:r>
            <a:r>
              <a:rPr lang="en-US" dirty="0" err="1"/>
              <a:t>lubo</a:t>
            </a:r>
            <a:r>
              <a:rPr lang="en-US" dirty="0"/>
              <a:t> ni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1314A-FB27-4CCE-B705-76F429A46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89" t="31281" r="17010" b="17949"/>
          <a:stretch/>
        </p:blipFill>
        <p:spPr>
          <a:xfrm>
            <a:off x="2936631" y="733808"/>
            <a:ext cx="3877408" cy="348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pl-PL" sz="3200" dirty="0"/>
              <a:t>Cik ma rwate ki karatac ni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Malube</a:t>
            </a:r>
            <a:r>
              <a:rPr lang="en-US" dirty="0"/>
              <a:t> ki </a:t>
            </a:r>
            <a:r>
              <a:rPr lang="en-US" dirty="0" err="1"/>
              <a:t>jami</a:t>
            </a:r>
            <a:r>
              <a:rPr lang="en-US" dirty="0"/>
              <a:t> ma </a:t>
            </a:r>
            <a:r>
              <a:rPr lang="en-US" dirty="0" err="1"/>
              <a:t>iyero</a:t>
            </a:r>
            <a:r>
              <a:rPr lang="en-US" dirty="0"/>
              <a:t>, </a:t>
            </a:r>
            <a:r>
              <a:rPr lang="en-US" dirty="0" err="1"/>
              <a:t>jami</a:t>
            </a:r>
            <a:r>
              <a:rPr lang="en-US" dirty="0"/>
              <a:t> mogo ma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gubi</a:t>
            </a:r>
            <a:r>
              <a:rPr lang="en-US" dirty="0"/>
              <a:t> </a:t>
            </a:r>
            <a:r>
              <a:rPr lang="en-US" dirty="0" err="1"/>
              <a:t>bedo</a:t>
            </a:r>
            <a:r>
              <a:rPr lang="en-US" dirty="0"/>
              <a:t> ma pe ki </a:t>
            </a:r>
            <a:r>
              <a:rPr lang="en-US" dirty="0" err="1"/>
              <a:t>nongo</a:t>
            </a:r>
            <a:endParaRPr lang="en-US" dirty="0"/>
          </a:p>
          <a:p>
            <a:pPr lvl="1"/>
            <a:r>
              <a:rPr lang="pl-PL" dirty="0"/>
              <a:t>I kare mogo gin ni weny gi poto piny</a:t>
            </a:r>
            <a:endParaRPr lang="en-US" dirty="0"/>
          </a:p>
          <a:p>
            <a:pPr lvl="1"/>
            <a:r>
              <a:rPr lang="pl-PL" dirty="0"/>
              <a:t>I kare mogo jami ma ki yero keken i kin piny ma ki keto piny</a:t>
            </a:r>
            <a:endParaRPr lang="en-US" dirty="0"/>
          </a:p>
          <a:p>
            <a:pPr lvl="2"/>
            <a:r>
              <a:rPr lang="en-US" dirty="0"/>
              <a:t>Me </a:t>
            </a:r>
            <a:r>
              <a:rPr lang="en-US" dirty="0" err="1"/>
              <a:t>labolle</a:t>
            </a:r>
            <a:r>
              <a:rPr lang="en-US" dirty="0"/>
              <a:t>: Ka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buk</a:t>
            </a:r>
            <a:r>
              <a:rPr lang="en-US" dirty="0"/>
              <a:t> ma </a:t>
            </a:r>
            <a:r>
              <a:rPr lang="en-US" dirty="0" err="1"/>
              <a:t>tye</a:t>
            </a:r>
            <a:r>
              <a:rPr lang="en-US" dirty="0"/>
              <a:t> ki copyright, pe </a:t>
            </a:r>
            <a:r>
              <a:rPr lang="en-US" dirty="0" err="1"/>
              <a:t>watwero</a:t>
            </a:r>
            <a:r>
              <a:rPr lang="en-US" dirty="0"/>
              <a:t> </a:t>
            </a:r>
            <a:r>
              <a:rPr lang="en-US" dirty="0" err="1"/>
              <a:t>miyo</a:t>
            </a:r>
            <a:r>
              <a:rPr lang="en-US" dirty="0"/>
              <a:t> </a:t>
            </a:r>
            <a:r>
              <a:rPr lang="en-US" dirty="0" err="1"/>
              <a:t>ginacoya</a:t>
            </a:r>
            <a:r>
              <a:rPr lang="en-US" dirty="0"/>
              <a:t>, </a:t>
            </a:r>
            <a:r>
              <a:rPr lang="en-US" dirty="0" err="1"/>
              <a:t>ento</a:t>
            </a:r>
            <a:r>
              <a:rPr lang="en-US" dirty="0"/>
              <a:t> </a:t>
            </a:r>
            <a:r>
              <a:rPr lang="en-US" dirty="0" err="1"/>
              <a:t>waromo</a:t>
            </a:r>
            <a:r>
              <a:rPr lang="en-US" dirty="0"/>
              <a:t> </a:t>
            </a:r>
            <a:r>
              <a:rPr lang="en-US" dirty="0" err="1"/>
              <a:t>miyo</a:t>
            </a:r>
            <a:r>
              <a:rPr lang="en-US" dirty="0"/>
              <a:t> </a:t>
            </a:r>
            <a:r>
              <a:rPr lang="en-US" dirty="0" err="1"/>
              <a:t>pwony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Buk ma iyero obi bedo ma ki juku</a:t>
            </a:r>
            <a:endParaRPr lang="en-US" dirty="0"/>
          </a:p>
          <a:p>
            <a:pPr lvl="3"/>
            <a:r>
              <a:rPr lang="it-IT" dirty="0"/>
              <a:t>Medo ginacoya ma ki bi keto iye</a:t>
            </a:r>
            <a:endParaRPr lang="en-US" dirty="0"/>
          </a:p>
          <a:p>
            <a:pPr lvl="4"/>
            <a:r>
              <a:rPr lang="en-US" dirty="0"/>
              <a:t>Ku. </a:t>
            </a:r>
            <a:r>
              <a:rPr lang="en-US" dirty="0" err="1"/>
              <a:t>Mii</a:t>
            </a:r>
            <a:r>
              <a:rPr lang="en-US" dirty="0"/>
              <a:t> gin ma </a:t>
            </a:r>
            <a:r>
              <a:rPr lang="en-US" dirty="0" err="1"/>
              <a:t>nyutu</a:t>
            </a:r>
            <a:r>
              <a:rPr lang="en-US" dirty="0"/>
              <a:t> </a:t>
            </a:r>
            <a:r>
              <a:rPr lang="en-US" dirty="0" err="1"/>
              <a:t>yoo</a:t>
            </a:r>
            <a:r>
              <a:rPr lang="en-US" dirty="0"/>
              <a:t> </a:t>
            </a:r>
            <a:r>
              <a:rPr lang="en-US" dirty="0" err="1"/>
              <a:t>keken</a:t>
            </a:r>
            <a:r>
              <a:rPr lang="en-US" dirty="0"/>
              <a:t> aye obi </a:t>
            </a:r>
            <a:r>
              <a:rPr lang="en-US" dirty="0" err="1"/>
              <a:t>bedo</a:t>
            </a:r>
            <a:r>
              <a:rPr lang="en-US" dirty="0"/>
              <a:t> ma </a:t>
            </a:r>
            <a:r>
              <a:rPr lang="en-US" dirty="0" err="1"/>
              <a:t>opore</a:t>
            </a:r>
            <a:endParaRPr lang="en-US" dirty="0"/>
          </a:p>
          <a:p>
            <a:pPr lvl="3"/>
            <a:r>
              <a:rPr lang="pl-PL" dirty="0"/>
              <a:t>Ket iye jami ma ki coyo ma mako jami ma pat pat obi bedo ma ki juku</a:t>
            </a:r>
            <a:endParaRPr lang="en-US" dirty="0"/>
          </a:p>
          <a:p>
            <a:pPr lvl="3"/>
            <a:r>
              <a:rPr lang="it-IT" dirty="0"/>
              <a:t>Yer Paragraf/Verse obi bedo ma ki juku</a:t>
            </a:r>
            <a:endParaRPr lang="en-US" dirty="0"/>
          </a:p>
          <a:p>
            <a:pPr lvl="3"/>
            <a:r>
              <a:rPr lang="pl-PL" dirty="0"/>
              <a:t>Yer kit buk ma ki coyo i cim obi bedo ma ki juku</a:t>
            </a:r>
            <a:endParaRPr lang="en-US" dirty="0"/>
          </a:p>
          <a:p>
            <a:pPr lvl="4"/>
            <a:r>
              <a:rPr lang="pl-PL" dirty="0"/>
              <a:t>PDF Chart obi bedo ma opore</a:t>
            </a:r>
            <a:endParaRPr lang="en-US" dirty="0"/>
          </a:p>
          <a:p>
            <a:pPr lvl="3"/>
            <a:r>
              <a:rPr lang="en-US" dirty="0"/>
              <a:t>Coc ma ki </a:t>
            </a:r>
            <a:r>
              <a:rPr lang="en-US" dirty="0" err="1"/>
              <a:t>miito</a:t>
            </a:r>
            <a:r>
              <a:rPr lang="en-US" dirty="0"/>
              <a:t> pi </a:t>
            </a:r>
            <a:r>
              <a:rPr lang="en-US" dirty="0" err="1"/>
              <a:t>tyeng</a:t>
            </a:r>
            <a:r>
              <a:rPr lang="en-US" dirty="0"/>
              <a:t> ma </a:t>
            </a:r>
            <a:r>
              <a:rPr lang="en-US" dirty="0" err="1"/>
              <a:t>Yecu</a:t>
            </a:r>
            <a:r>
              <a:rPr lang="en-US" dirty="0"/>
              <a:t> </a:t>
            </a:r>
            <a:r>
              <a:rPr lang="en-US" dirty="0" err="1"/>
              <a:t>oloko</a:t>
            </a:r>
            <a:r>
              <a:rPr lang="en-US" dirty="0"/>
              <a:t> iye obi </a:t>
            </a:r>
            <a:r>
              <a:rPr lang="en-US" dirty="0" err="1"/>
              <a:t>bedo</a:t>
            </a:r>
            <a:r>
              <a:rPr lang="en-US" dirty="0"/>
              <a:t> ma ki </a:t>
            </a:r>
            <a:r>
              <a:rPr lang="en-US" dirty="0" err="1"/>
              <a:t>juku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287" y="114155"/>
            <a:ext cx="9690326" cy="606813"/>
          </a:xfrm>
        </p:spPr>
        <p:txBody>
          <a:bodyPr>
            <a:normAutofit fontScale="90000"/>
          </a:bodyPr>
          <a:lstStyle/>
          <a:p>
            <a:r>
              <a:rPr lang="en-US" sz="3200" dirty="0" err="1"/>
              <a:t>Cik</a:t>
            </a:r>
            <a:r>
              <a:rPr lang="en-US" sz="3200" dirty="0"/>
              <a:t> ma </a:t>
            </a:r>
            <a:r>
              <a:rPr lang="en-US" sz="3200" dirty="0" err="1"/>
              <a:t>rwate</a:t>
            </a:r>
            <a:r>
              <a:rPr lang="en-US" sz="3200" dirty="0"/>
              <a:t> ki gin ma ki </a:t>
            </a:r>
            <a:r>
              <a:rPr lang="en-US" sz="3200" dirty="0" err="1"/>
              <a:t>coyo</a:t>
            </a:r>
            <a:r>
              <a:rPr lang="en-US" sz="3200" dirty="0"/>
              <a:t> ni </a:t>
            </a:r>
            <a:r>
              <a:rPr lang="en-US" sz="3200" dirty="0" err="1"/>
              <a:t>tye</a:t>
            </a:r>
            <a:r>
              <a:rPr lang="en-US" sz="3200" dirty="0"/>
              <a:t> ka </a:t>
            </a:r>
            <a:r>
              <a:rPr lang="en-US" sz="3200" dirty="0" err="1"/>
              <a:t>mede</a:t>
            </a:r>
            <a:r>
              <a:rPr lang="en-US" sz="3200" dirty="0"/>
              <a:t> </a:t>
            </a:r>
            <a:r>
              <a:rPr lang="en-US" sz="3200" dirty="0" err="1"/>
              <a:t>anyim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Labol</a:t>
            </a:r>
            <a:r>
              <a:rPr lang="en-US" dirty="0"/>
              <a:t> </a:t>
            </a:r>
            <a:r>
              <a:rPr lang="en-US" dirty="0" err="1"/>
              <a:t>mukene</a:t>
            </a:r>
            <a:r>
              <a:rPr lang="en-US" dirty="0"/>
              <a:t>: Ka </a:t>
            </a:r>
            <a:r>
              <a:rPr lang="en-US" dirty="0" err="1"/>
              <a:t>iyero</a:t>
            </a:r>
            <a:r>
              <a:rPr lang="en-US" dirty="0"/>
              <a:t> </a:t>
            </a:r>
            <a:r>
              <a:rPr lang="en-US" dirty="0" err="1"/>
              <a:t>wi</a:t>
            </a:r>
            <a:r>
              <a:rPr lang="en-US" dirty="0"/>
              <a:t> </a:t>
            </a:r>
            <a:r>
              <a:rPr lang="en-US" dirty="0" err="1"/>
              <a:t>lok</a:t>
            </a:r>
            <a:r>
              <a:rPr lang="en-US" dirty="0"/>
              <a:t> ki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me </a:t>
            </a:r>
            <a:r>
              <a:rPr lang="en-US" dirty="0" err="1"/>
              <a:t>aryo</a:t>
            </a:r>
            <a:r>
              <a:rPr lang="en-US" dirty="0"/>
              <a:t>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Kare me </a:t>
            </a:r>
            <a:r>
              <a:rPr lang="en-US" dirty="0" err="1"/>
              <a:t>dul</a:t>
            </a:r>
            <a:r>
              <a:rPr lang="en-US" dirty="0"/>
              <a:t> ma </a:t>
            </a:r>
            <a:r>
              <a:rPr lang="en-US" dirty="0" err="1"/>
              <a:t>tye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ma ki </a:t>
            </a:r>
            <a:r>
              <a:rPr lang="en-US" dirty="0" err="1"/>
              <a:t>lwongo</a:t>
            </a:r>
            <a:r>
              <a:rPr lang="en-US" dirty="0"/>
              <a:t> ni Duration obi </a:t>
            </a:r>
            <a:r>
              <a:rPr lang="en-US" dirty="0" err="1"/>
              <a:t>bedo</a:t>
            </a:r>
            <a:r>
              <a:rPr lang="en-US" dirty="0"/>
              <a:t> </a:t>
            </a:r>
            <a:r>
              <a:rPr lang="en-US" dirty="0" err="1"/>
              <a:t>macol</a:t>
            </a:r>
            <a:r>
              <a:rPr lang="en-US" dirty="0"/>
              <a:t> ki pi ki </a:t>
            </a:r>
            <a:r>
              <a:rPr lang="en-US" dirty="0" err="1"/>
              <a:t>twero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.</a:t>
            </a:r>
          </a:p>
          <a:p>
            <a:r>
              <a:rPr lang="pl-PL" dirty="0"/>
              <a:t>Lok ma ki waco obi bedo ma ki juku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21C34C-0F02-4061-AAC8-AB579FDA06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688" b="20168"/>
          <a:stretch/>
        </p:blipFill>
        <p:spPr>
          <a:xfrm>
            <a:off x="2166390" y="1354012"/>
            <a:ext cx="5162215" cy="40174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7759F-2FC1-4B22-93AC-30DF12C9C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141" y="1354012"/>
            <a:ext cx="2637821" cy="408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87" y="114155"/>
            <a:ext cx="9791926" cy="606813"/>
          </a:xfrm>
        </p:spPr>
        <p:txBody>
          <a:bodyPr>
            <a:normAutofit fontScale="90000"/>
          </a:bodyPr>
          <a:lstStyle/>
          <a:p>
            <a:r>
              <a:rPr lang="en-US" sz="3200" dirty="0" err="1"/>
              <a:t>Cik</a:t>
            </a:r>
            <a:r>
              <a:rPr lang="en-US" sz="3200" dirty="0"/>
              <a:t> ma </a:t>
            </a:r>
            <a:r>
              <a:rPr lang="en-US" sz="3200" dirty="0" err="1"/>
              <a:t>rwate</a:t>
            </a:r>
            <a:r>
              <a:rPr lang="en-US" sz="3200" dirty="0"/>
              <a:t> ki gin ma ki </a:t>
            </a:r>
            <a:r>
              <a:rPr lang="en-US" sz="3200" dirty="0" err="1"/>
              <a:t>coyo</a:t>
            </a:r>
            <a:r>
              <a:rPr lang="en-US" sz="3200" dirty="0"/>
              <a:t> ni </a:t>
            </a:r>
            <a:r>
              <a:rPr lang="en-US" sz="3200" dirty="0" err="1"/>
              <a:t>tye</a:t>
            </a:r>
            <a:r>
              <a:rPr lang="en-US" sz="3200" dirty="0"/>
              <a:t> ka </a:t>
            </a:r>
            <a:r>
              <a:rPr lang="en-US" sz="3200" dirty="0" err="1"/>
              <a:t>mede</a:t>
            </a:r>
            <a:r>
              <a:rPr lang="en-US" sz="3200" dirty="0"/>
              <a:t> </a:t>
            </a:r>
            <a:r>
              <a:rPr lang="en-US" sz="3200" dirty="0" err="1"/>
              <a:t>anyim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pl-PL" dirty="0"/>
              <a:t>I kare mogo, jami mapol ma ki yero moko ka jami mukene ma ki yero ni ki juku</a:t>
            </a:r>
            <a:endParaRPr lang="en-US" dirty="0"/>
          </a:p>
          <a:p>
            <a:pPr lvl="1"/>
            <a:r>
              <a:rPr lang="pl-PL" dirty="0"/>
              <a:t>Me weko lok ma ki waco ni ki yero:</a:t>
            </a:r>
            <a:endParaRPr lang="en-US" dirty="0"/>
          </a:p>
          <a:p>
            <a:pPr lvl="2"/>
            <a:r>
              <a:rPr lang="en-US" dirty="0"/>
              <a:t>Gin ma ki </a:t>
            </a:r>
            <a:r>
              <a:rPr lang="en-US" dirty="0" err="1"/>
              <a:t>coyo</a:t>
            </a:r>
            <a:r>
              <a:rPr lang="en-US" dirty="0"/>
              <a:t> ni pe </a:t>
            </a:r>
            <a:r>
              <a:rPr lang="en-US" dirty="0" err="1"/>
              <a:t>kitwero</a:t>
            </a:r>
            <a:r>
              <a:rPr lang="en-US" dirty="0"/>
              <a:t> </a:t>
            </a:r>
            <a:r>
              <a:rPr lang="en-US" dirty="0" err="1"/>
              <a:t>gwoko</a:t>
            </a:r>
            <a:r>
              <a:rPr lang="en-US" dirty="0"/>
              <a:t> </a:t>
            </a:r>
            <a:r>
              <a:rPr lang="en-US" dirty="0" err="1"/>
              <a:t>twero</a:t>
            </a:r>
            <a:r>
              <a:rPr lang="en-US" dirty="0"/>
              <a:t> ne</a:t>
            </a:r>
          </a:p>
          <a:p>
            <a:pPr lvl="2"/>
            <a:r>
              <a:rPr lang="en-US" dirty="0"/>
              <a:t>Wi </a:t>
            </a:r>
            <a:r>
              <a:rPr lang="en-US" dirty="0" err="1"/>
              <a:t>lok</a:t>
            </a:r>
            <a:r>
              <a:rPr lang="en-US" dirty="0"/>
              <a:t> </a:t>
            </a:r>
            <a:r>
              <a:rPr lang="en-US" dirty="0" err="1"/>
              <a:t>omyera</a:t>
            </a:r>
            <a:r>
              <a:rPr lang="en-US" dirty="0"/>
              <a:t> </a:t>
            </a:r>
            <a:r>
              <a:rPr lang="en-US" dirty="0" err="1"/>
              <a:t>obed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</a:t>
            </a:r>
            <a:r>
              <a:rPr lang="en-US" dirty="0" err="1"/>
              <a:t>mukwongo</a:t>
            </a:r>
            <a:r>
              <a:rPr lang="en-US" dirty="0"/>
              <a:t> me </a:t>
            </a:r>
            <a:r>
              <a:rPr lang="en-US" dirty="0" err="1"/>
              <a:t>wi</a:t>
            </a:r>
            <a:r>
              <a:rPr lang="en-US" dirty="0"/>
              <a:t> </a:t>
            </a:r>
            <a:r>
              <a:rPr lang="en-US" dirty="0" err="1"/>
              <a:t>lok</a:t>
            </a:r>
            <a:endParaRPr lang="en-US" dirty="0"/>
          </a:p>
          <a:p>
            <a:pPr lvl="2"/>
            <a:r>
              <a:rPr lang="nn-NO" dirty="0"/>
              <a:t>Kare omyera obed kare me dul acel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Me </a:t>
            </a:r>
            <a:r>
              <a:rPr lang="en-US" dirty="0" err="1"/>
              <a:t>weko</a:t>
            </a:r>
            <a:r>
              <a:rPr lang="en-US" dirty="0"/>
              <a:t> </a:t>
            </a:r>
            <a:r>
              <a:rPr lang="en-US" dirty="0" err="1"/>
              <a:t>yero</a:t>
            </a:r>
            <a:r>
              <a:rPr lang="en-US" dirty="0"/>
              <a:t> </a:t>
            </a: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</a:t>
            </a:r>
            <a:r>
              <a:rPr lang="en-US" dirty="0" err="1"/>
              <a:t>dul</a:t>
            </a:r>
            <a:r>
              <a:rPr lang="en-US" dirty="0"/>
              <a:t> ma ki </a:t>
            </a:r>
            <a:r>
              <a:rPr lang="en-US" dirty="0" err="1"/>
              <a:t>coyo</a:t>
            </a:r>
            <a:r>
              <a:rPr lang="en-US" dirty="0"/>
              <a:t> me </a:t>
            </a:r>
            <a:r>
              <a:rPr lang="en-US" dirty="0" err="1"/>
              <a:t>bedo</a:t>
            </a:r>
            <a:r>
              <a:rPr lang="en-US" dirty="0"/>
              <a:t> ma ki </a:t>
            </a:r>
            <a:r>
              <a:rPr lang="en-US" dirty="0" err="1"/>
              <a:t>yero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Gin ma ki </a:t>
            </a:r>
            <a:r>
              <a:rPr lang="en-US" dirty="0" err="1"/>
              <a:t>coyo</a:t>
            </a:r>
            <a:r>
              <a:rPr lang="en-US" dirty="0"/>
              <a:t> ni pe </a:t>
            </a:r>
            <a:r>
              <a:rPr lang="en-US" dirty="0" err="1"/>
              <a:t>kitwero</a:t>
            </a:r>
            <a:r>
              <a:rPr lang="en-US" dirty="0"/>
              <a:t> </a:t>
            </a:r>
            <a:r>
              <a:rPr lang="en-US" dirty="0" err="1"/>
              <a:t>gwoko</a:t>
            </a:r>
            <a:r>
              <a:rPr lang="en-US" dirty="0"/>
              <a:t> </a:t>
            </a:r>
            <a:r>
              <a:rPr lang="en-US" dirty="0" err="1"/>
              <a:t>twero</a:t>
            </a:r>
            <a:r>
              <a:rPr lang="en-US" dirty="0"/>
              <a:t> ne</a:t>
            </a:r>
          </a:p>
          <a:p>
            <a:pPr lvl="2"/>
            <a:r>
              <a:rPr lang="en-US" dirty="0" err="1"/>
              <a:t>Ket</a:t>
            </a:r>
            <a:r>
              <a:rPr lang="en-US" dirty="0"/>
              <a:t> iye </a:t>
            </a:r>
            <a:r>
              <a:rPr lang="en-US" dirty="0" err="1"/>
              <a:t>Ginacoya</a:t>
            </a:r>
            <a:r>
              <a:rPr lang="en-US" dirty="0"/>
              <a:t> ma </a:t>
            </a:r>
            <a:r>
              <a:rPr lang="en-US" dirty="0" err="1"/>
              <a:t>myero</a:t>
            </a:r>
            <a:r>
              <a:rPr lang="en-US" dirty="0"/>
              <a:t> </a:t>
            </a:r>
            <a:r>
              <a:rPr lang="en-US" dirty="0" err="1"/>
              <a:t>obed</a:t>
            </a:r>
            <a:r>
              <a:rPr lang="en-US" dirty="0"/>
              <a:t> </a:t>
            </a:r>
            <a:r>
              <a:rPr lang="en-US" dirty="0" err="1"/>
              <a:t>Eyo</a:t>
            </a:r>
            <a:endParaRPr lang="en-US" dirty="0"/>
          </a:p>
          <a:p>
            <a:pPr lvl="2"/>
            <a:r>
              <a:rPr lang="en-US" dirty="0" err="1"/>
              <a:t>Ket</a:t>
            </a:r>
            <a:r>
              <a:rPr lang="en-US" dirty="0"/>
              <a:t> iye gin ma ki </a:t>
            </a:r>
            <a:r>
              <a:rPr lang="en-US" dirty="0" err="1"/>
              <a:t>rwate</a:t>
            </a:r>
            <a:r>
              <a:rPr lang="en-US" dirty="0"/>
              <a:t> </a:t>
            </a:r>
            <a:r>
              <a:rPr lang="en-US" dirty="0" err="1"/>
              <a:t>kwede</a:t>
            </a:r>
            <a:r>
              <a:rPr lang="en-US" dirty="0"/>
              <a:t> </a:t>
            </a:r>
            <a:r>
              <a:rPr lang="en-US" dirty="0" err="1"/>
              <a:t>omyera</a:t>
            </a:r>
            <a:r>
              <a:rPr lang="en-US" dirty="0"/>
              <a:t> ki </a:t>
            </a:r>
            <a:r>
              <a:rPr lang="en-US" dirty="0" err="1"/>
              <a:t>kato</a:t>
            </a:r>
            <a:r>
              <a:rPr lang="en-US" dirty="0"/>
              <a:t> </a:t>
            </a:r>
            <a:r>
              <a:rPr lang="en-US" dirty="0" err="1"/>
              <a:t>woko</a:t>
            </a:r>
            <a:r>
              <a:rPr lang="en-US" dirty="0"/>
              <a:t> </a:t>
            </a:r>
            <a:r>
              <a:rPr lang="en-US" dirty="0" err="1"/>
              <a:t>onyo</a:t>
            </a:r>
            <a:r>
              <a:rPr lang="en-US" dirty="0"/>
              <a:t> pe ki </a:t>
            </a:r>
            <a:r>
              <a:rPr lang="en-US" dirty="0" err="1"/>
              <a:t>yer</a:t>
            </a:r>
            <a:r>
              <a:rPr lang="en-US" dirty="0"/>
              <a:t> gin ma ki </a:t>
            </a:r>
            <a:r>
              <a:rPr lang="en-US" dirty="0" err="1"/>
              <a:t>rwate</a:t>
            </a:r>
            <a:r>
              <a:rPr lang="en-US" dirty="0"/>
              <a:t> iye ni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1553</TotalTime>
  <Words>3756</Words>
  <Application>Microsoft Office PowerPoint</Application>
  <PresentationFormat>Widescreen</PresentationFormat>
  <Paragraphs>286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worldbibleplans.com/languages/acholi/index.html</vt:lpstr>
      <vt:lpstr>PowerPoint Presentation</vt:lpstr>
      <vt:lpstr>Wajolowu i World Bible Plans</vt:lpstr>
      <vt:lpstr>Cet i pot karatac me penyo pi buk me cim</vt:lpstr>
      <vt:lpstr>Man aye waraga me peny - wa bi poko ne i pot karatac ma lubo ni</vt:lpstr>
      <vt:lpstr>Kit ma gin ni tiyo kwede</vt:lpstr>
      <vt:lpstr>Cik ma rwate ki karatac ni</vt:lpstr>
      <vt:lpstr>Cik ma rwate ki gin ma ki coyo ni tye ka mede anyim</vt:lpstr>
      <vt:lpstr>Cik ma rwate ki gin ma ki coyo ni tye ka mede anyim</vt:lpstr>
      <vt:lpstr>Tit botwa in anga</vt:lpstr>
      <vt:lpstr>Yer lobo ma ibedo iye ki i kin jami ma ki nyutu piny</vt:lpstr>
      <vt:lpstr>Ket Email ni</vt:lpstr>
      <vt:lpstr>Yer leb ni</vt:lpstr>
      <vt:lpstr>Gin ma ki coyo ma mako leb ma iyero obi pong kene</vt:lpstr>
      <vt:lpstr>Man obedo labol pa gin ma itwero nenone </vt:lpstr>
      <vt:lpstr>Yeny i kin jami ma ki coyo ni</vt:lpstr>
      <vt:lpstr>Gin ma ki gwoko ki twero me coc   Kabedo mogo ma tye i fom man kibiloyogi ka ce iyero Baibul ma tye ki copyright. Ki cik, waromo miiyo pwony bot dano ma ki coyo gii. Ibi neno lanyut me twero me coc © i agiki me lok ma mako kit ma ki yubu kwede. </vt:lpstr>
      <vt:lpstr>Dii i kom bute ma ki lwongo ni radial ma tye i acaki me gin ma imito</vt:lpstr>
      <vt:lpstr>Gin ma ki coyo piny ni obi cego ki karatac ni obi nyutu gin ma iyero ni</vt:lpstr>
      <vt:lpstr>Wi lok </vt:lpstr>
      <vt:lpstr>Wi lok tye ka mede anyim </vt:lpstr>
      <vt:lpstr>Wi lok tye ka mede anyim </vt:lpstr>
      <vt:lpstr>Wi lok tye ka mede anyim </vt:lpstr>
      <vt:lpstr>Wi lok tye ka mede anyim </vt:lpstr>
      <vt:lpstr>Ka iyero buk acel ma ki lwongo ni Deep Dive, iyero buk. Ka kumeno ku, gin ma ki yero ni ki bi juku</vt:lpstr>
      <vt:lpstr>Medo Ginacoya?</vt:lpstr>
      <vt:lpstr>Ka imito, yer me medo jami ma ki coyo ma pat pat</vt:lpstr>
      <vt:lpstr>Ket iye gin ma ki lwongo ni Cross Reference?" Labol</vt:lpstr>
      <vt:lpstr>Ket iye gin ma ki lwongo ni Cross Reference?" Labol</vt:lpstr>
      <vt:lpstr>Kare me Kwano</vt:lpstr>
      <vt:lpstr>Yer Kare me Kwano</vt:lpstr>
      <vt:lpstr>Yer kwan pi nino acel acel</vt:lpstr>
      <vt:lpstr>Yer kit ma ki coyo kwede paragraf onyo tyeng</vt:lpstr>
      <vt:lpstr>Ket lok ma ki waco - Yer lok ma ki waco i dul acel acel me medo i yub ni.</vt:lpstr>
      <vt:lpstr>Yer ki nino, nino dwe, onyo gin weng</vt:lpstr>
      <vt:lpstr>Dii i kom kalenda me yero nino me cako kwan. Ka iyero kare ma imito, yero nino me agiki me kwano</vt:lpstr>
      <vt:lpstr>Yer kit me coyo buk ma ki coyo i cim</vt:lpstr>
      <vt:lpstr>Coc ma ki miito pi tyeng ma Yecu oloko iye</vt:lpstr>
      <vt:lpstr>PowerPoint Presentation</vt:lpstr>
      <vt:lpstr>Pi miite: Co gin mo kiken ma imito kany</vt:lpstr>
      <vt:lpstr>Walegi ni iwek wange kit ma iwinyo kwede lok i komwa</vt:lpstr>
      <vt:lpstr>Dii i kom Cwalo</vt:lpstr>
      <vt:lpstr>Pot Karatac me Moko</vt:lpstr>
      <vt:lpstr>pot karatac me moko ni tye ka mede anyim</vt:lpstr>
      <vt:lpstr>pot karatac me cwalo jami maber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223</cp:revision>
  <dcterms:created xsi:type="dcterms:W3CDTF">2024-04-27T16:46:20Z</dcterms:created>
  <dcterms:modified xsi:type="dcterms:W3CDTF">2026-08-23T17:28:13Z</dcterms:modified>
</cp:coreProperties>
</file>